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notesSlides/notesSlide17.xml" ContentType="application/vnd.openxmlformats-officedocument.presentationml.notes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3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72" r:id="rId2"/>
    <p:sldMasterId id="2147483684" r:id="rId3"/>
  </p:sldMasterIdLst>
  <p:notesMasterIdLst>
    <p:notesMasterId r:id="rId91"/>
  </p:notesMasterIdLst>
  <p:handoutMasterIdLst>
    <p:handoutMasterId r:id="rId92"/>
  </p:handoutMasterIdLst>
  <p:sldIdLst>
    <p:sldId id="461" r:id="rId4"/>
    <p:sldId id="456" r:id="rId5"/>
    <p:sldId id="447" r:id="rId6"/>
    <p:sldId id="453" r:id="rId7"/>
    <p:sldId id="401" r:id="rId8"/>
    <p:sldId id="393" r:id="rId9"/>
    <p:sldId id="257" r:id="rId10"/>
    <p:sldId id="378" r:id="rId11"/>
    <p:sldId id="259" r:id="rId12"/>
    <p:sldId id="394" r:id="rId13"/>
    <p:sldId id="458" r:id="rId14"/>
    <p:sldId id="459" r:id="rId15"/>
    <p:sldId id="261" r:id="rId16"/>
    <p:sldId id="446" r:id="rId17"/>
    <p:sldId id="443" r:id="rId18"/>
    <p:sldId id="445" r:id="rId19"/>
    <p:sldId id="265" r:id="rId20"/>
    <p:sldId id="266" r:id="rId21"/>
    <p:sldId id="444" r:id="rId22"/>
    <p:sldId id="268" r:id="rId23"/>
    <p:sldId id="269" r:id="rId24"/>
    <p:sldId id="270" r:id="rId25"/>
    <p:sldId id="271" r:id="rId26"/>
    <p:sldId id="279" r:id="rId27"/>
    <p:sldId id="272" r:id="rId28"/>
    <p:sldId id="280" r:id="rId29"/>
    <p:sldId id="397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3" r:id="rId42"/>
    <p:sldId id="292" r:id="rId43"/>
    <p:sldId id="294" r:id="rId44"/>
    <p:sldId id="448" r:id="rId45"/>
    <p:sldId id="298" r:id="rId46"/>
    <p:sldId id="299" r:id="rId47"/>
    <p:sldId id="300" r:id="rId48"/>
    <p:sldId id="302" r:id="rId49"/>
    <p:sldId id="398" r:id="rId50"/>
    <p:sldId id="303" r:id="rId51"/>
    <p:sldId id="305" r:id="rId52"/>
    <p:sldId id="306" r:id="rId53"/>
    <p:sldId id="307" r:id="rId54"/>
    <p:sldId id="399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4" r:id="rId75"/>
    <p:sldId id="336" r:id="rId76"/>
    <p:sldId id="335" r:id="rId77"/>
    <p:sldId id="337" r:id="rId78"/>
    <p:sldId id="449" r:id="rId79"/>
    <p:sldId id="340" r:id="rId80"/>
    <p:sldId id="413" r:id="rId81"/>
    <p:sldId id="434" r:id="rId82"/>
    <p:sldId id="362" r:id="rId83"/>
    <p:sldId id="409" r:id="rId84"/>
    <p:sldId id="382" r:id="rId85"/>
    <p:sldId id="427" r:id="rId86"/>
    <p:sldId id="381" r:id="rId87"/>
    <p:sldId id="457" r:id="rId88"/>
    <p:sldId id="412" r:id="rId89"/>
    <p:sldId id="460" r:id="rId90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55">
          <p15:clr>
            <a:srgbClr val="A4A3A4"/>
          </p15:clr>
        </p15:guide>
        <p15:guide id="2" orient="horz" pos="4216">
          <p15:clr>
            <a:srgbClr val="A4A3A4"/>
          </p15:clr>
        </p15:guide>
        <p15:guide id="3" pos="5152">
          <p15:clr>
            <a:srgbClr val="A4A3A4"/>
          </p15:clr>
        </p15:guide>
        <p15:guide id="4" pos="55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00"/>
    <a:srgbClr val="FF0B34"/>
    <a:srgbClr val="040001"/>
    <a:srgbClr val="080808"/>
    <a:srgbClr val="1C1C1C"/>
    <a:srgbClr val="2F8B20"/>
    <a:srgbClr val="366AF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061" autoAdjust="0"/>
  </p:normalViewPr>
  <p:slideViewPr>
    <p:cSldViewPr snapToGrid="0">
      <p:cViewPr>
        <p:scale>
          <a:sx n="68" d="100"/>
          <a:sy n="68" d="100"/>
        </p:scale>
        <p:origin x="1446" y="-30"/>
      </p:cViewPr>
      <p:guideLst>
        <p:guide orient="horz" pos="4155"/>
        <p:guide orient="horz" pos="4216"/>
        <p:guide pos="5152"/>
        <p:guide pos="5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-306"/>
    </p:cViewPr>
  </p:notesTextViewPr>
  <p:sorterViewPr>
    <p:cViewPr>
      <p:scale>
        <a:sx n="100" d="100"/>
        <a:sy n="100" d="100"/>
      </p:scale>
      <p:origin x="0" y="128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theme" Target="theme/theme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>
              <a:defRPr/>
            </a:pPr>
            <a:fld id="{8B11B908-1E83-8848-BE6B-5F51B737AEA6}" type="slidenum">
              <a:rPr lang="en-US" sz="1400" i="0">
                <a:solidFill>
                  <a:schemeClr val="tx1"/>
                </a:solidFill>
                <a:latin typeface="Times" charset="0"/>
                <a:cs typeface="+mn-cs"/>
              </a:rPr>
              <a:pPr algn="r">
                <a:defRPr/>
              </a:pPr>
              <a:t>‹#›</a:t>
            </a:fld>
            <a:endParaRPr lang="en-US" sz="1400" i="0">
              <a:solidFill>
                <a:schemeClr val="tx1"/>
              </a:solidFill>
              <a:latin typeface="Time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9487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>
              <a:defRPr/>
            </a:pPr>
            <a:fld id="{2B3C5E1F-84D1-D14B-9F80-8CD83739E9A9}" type="slidenum">
              <a:rPr lang="en-US" sz="1400" i="0">
                <a:solidFill>
                  <a:schemeClr val="tx1"/>
                </a:solidFill>
                <a:latin typeface="Times" charset="0"/>
                <a:cs typeface="+mn-cs"/>
              </a:rPr>
              <a:pPr algn="r">
                <a:defRPr/>
              </a:pPr>
              <a:t>‹#›</a:t>
            </a:fld>
            <a:endParaRPr lang="en-US" sz="1400" i="0">
              <a:solidFill>
                <a:schemeClr val="tx1"/>
              </a:solidFill>
              <a:latin typeface="Time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283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E4596-10D7-ABAC-8F02-9D642FAEF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>
            <a:extLst>
              <a:ext uri="{FF2B5EF4-FFF2-40B4-BE49-F238E27FC236}">
                <a16:creationId xmlns:a16="http://schemas.microsoft.com/office/drawing/2014/main" id="{2AC8C593-46CD-C8FE-B256-9F13E16993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7859" name="Rectangle 3">
            <a:extLst>
              <a:ext uri="{FF2B5EF4-FFF2-40B4-BE49-F238E27FC236}">
                <a16:creationId xmlns:a16="http://schemas.microsoft.com/office/drawing/2014/main" id="{5D4CEC4C-46AA-56E0-DB71-E293B3D361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>
                <a:cs typeface="+mn-cs"/>
              </a:rPr>
              <a:t>Nganaida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yang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akha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nana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aruihon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atam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wui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Mediterranean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kongphei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wui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zingshoshong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akatangali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theira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…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Kadhara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Ngalei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… politics kala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ngashan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wui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zakshil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âk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ngakai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kahai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b="1" dirty="0">
                <a:latin typeface="Times" charset="0"/>
                <a:ea typeface="ＭＳ Ｐゴシック" charset="0"/>
                <a:cs typeface="+mn-cs"/>
              </a:rPr>
              <a:t>////	… </a:t>
            </a:r>
            <a:r>
              <a:rPr lang="en-US" b="1" dirty="0" err="1">
                <a:latin typeface="Times" charset="0"/>
                <a:ea typeface="ＭＳ Ｐゴシック" charset="0"/>
                <a:cs typeface="+mn-cs"/>
              </a:rPr>
              <a:t>Jehudi</a:t>
            </a:r>
            <a:r>
              <a:rPr lang="en-US" b="1" dirty="0">
                <a:latin typeface="Times" charset="0"/>
                <a:ea typeface="ＭＳ Ｐゴシック" charset="0"/>
                <a:cs typeface="+mn-cs"/>
              </a:rPr>
              <a:t> kala Arab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mitun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alungli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…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maram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kachungkha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wuivang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eina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ngakaikahai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ithumna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 BIBLE NGASHANKAKHUI hi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zatva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mam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ân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kachi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kathei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samphangra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endParaRPr lang="en-US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062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2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Ara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ithum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kali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zatli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khala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kachi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nana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theihaira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rimeithuida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yireipung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THARUK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Bibleli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kapi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kahai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chi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phashoksa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kala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kakhane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sada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matatimeithui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kachiya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ngalei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10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wui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apambing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chi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phashokra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Hi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saklâk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ngalei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wui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maramli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katam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mangas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â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mara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chiwui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vang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mangacheelu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Kala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kakathuma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phaningunglu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that the locations and distances are ONLY RELATIVE…ONLY APPROXIMATE. 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Apambing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kala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katâhi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PHAB…KALA CH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ÂNG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kahâng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na.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ngarakzak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machis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âlala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mashungkapai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ch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âng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khuilaga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ningli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ngalei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kala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tar</a:t>
            </a:r>
            <a:r>
              <a:rPr lang="en-US" b="1" u="sng" baseline="0" dirty="0" err="1">
                <a:latin typeface="Times" charset="0"/>
                <a:ea typeface="ＭＳ Ｐゴシック" charset="0"/>
                <a:cs typeface="ＭＳ Ｐゴシック" charset="0"/>
              </a:rPr>
              <a:t>a</a:t>
            </a:r>
            <a:r>
              <a:rPr lang="en-US" b="1" u="none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wui</a:t>
            </a:r>
            <a:r>
              <a:rPr lang="en-US" b="1" u="none" baseline="0" dirty="0">
                <a:latin typeface="Times" charset="0"/>
                <a:ea typeface="ＭＳ Ｐゴシック" charset="0"/>
                <a:cs typeface="ＭＳ Ｐゴシック" charset="0"/>
              </a:rPr>
              <a:t> map </a:t>
            </a:r>
            <a:r>
              <a:rPr lang="en-US" b="1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Bibleli</a:t>
            </a:r>
            <a:r>
              <a:rPr lang="en-US" b="1" u="none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kazang</a:t>
            </a:r>
            <a:r>
              <a:rPr lang="en-US" b="1" u="none" baseline="0" dirty="0">
                <a:latin typeface="Times" charset="0"/>
                <a:ea typeface="ＭＳ Ｐゴシック" charset="0"/>
                <a:cs typeface="ＭＳ Ｐゴシック" charset="0"/>
              </a:rPr>
              <a:t> chi </a:t>
            </a:r>
            <a:r>
              <a:rPr lang="en-US" b="1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semra</a:t>
            </a:r>
            <a:r>
              <a:rPr lang="en-US" b="1" u="none" baseline="0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endParaRPr lang="en-US" b="1" u="sng" dirty="0">
              <a:latin typeface="Times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718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Nawui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lairikli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latluida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lairik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chi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ngatarteid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singlaga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…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uishongwui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amareili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1" u="sng" baseline="0" dirty="0" err="1">
                <a:latin typeface="Times" charset="0"/>
                <a:ea typeface="ＭＳ Ｐゴシック" charset="0"/>
                <a:cs typeface="ＭＳ Ｐゴシック" charset="0"/>
              </a:rPr>
              <a:t>haklak</a:t>
            </a:r>
            <a:r>
              <a:rPr lang="en-US" b="1" i="1" u="sng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1" u="sng" baseline="0" dirty="0" err="1"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b="1" i="1" u="sng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1" u="sng" baseline="0" dirty="0" err="1">
                <a:latin typeface="Times" charset="0"/>
                <a:ea typeface="ＭＳ Ｐゴシック" charset="0"/>
                <a:cs typeface="ＭＳ Ｐゴシック" charset="0"/>
              </a:rPr>
              <a:t>ngumrik-si</a:t>
            </a:r>
            <a:r>
              <a:rPr lang="en-US" b="1" i="1" u="sng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kahai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khânlu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yaingâ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maju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chithei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kahai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hithada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y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âshong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azingshong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wui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amareilila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tâkam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khânlu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Yaing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âng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maju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chithei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kahai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thada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horzakda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sâlu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Apambingchi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kath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âlâk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khala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kachi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 chi nana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theimamanra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8744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Mathangli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i="1" u="sng" dirty="0" err="1">
                <a:latin typeface="Times" charset="0"/>
                <a:ea typeface="ＭＳ Ｐゴシック" charset="0"/>
                <a:cs typeface="ＭＳ Ｐゴシック" charset="0"/>
              </a:rPr>
              <a:t>yaohomthing</a:t>
            </a:r>
            <a:r>
              <a:rPr lang="en-US" b="1" i="1" u="none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wui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thâda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yâshong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azingli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 khan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kahai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wui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alungthung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haophokda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.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Uishong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kaz</a:t>
            </a:r>
            <a:r>
              <a:rPr lang="en-US" b="1" i="0" u="sng" baseline="0" dirty="0" err="1">
                <a:latin typeface="Times" charset="0"/>
                <a:ea typeface="ＭＳ Ｐゴシック" charset="0"/>
                <a:cs typeface="ＭＳ Ｐゴシック" charset="0"/>
              </a:rPr>
              <a:t>a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nanai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khânlu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endParaRPr lang="en-US" b="0" i="0" u="sng" baseline="0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093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Apamwui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aming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masinglu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 </a:t>
            </a:r>
          </a:p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haokaphokwui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khare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mayek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chi...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Singlu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Tuipâ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katonga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masinglu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!</a:t>
            </a:r>
          </a:p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nali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mapli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kapikahai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mayekbing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china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tuipâbing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katonga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chi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phaningung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ngasakra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hithada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024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  <p:extLst>
      <p:ext uri="{BB962C8B-B14F-4D97-AF65-F5344CB8AC3E}">
        <p14:creationId xmlns:p14="http://schemas.microsoft.com/office/powerpoint/2010/main" val="9706461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Uishongwui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atungli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ngumrisik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khânkahai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chiwui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alungli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MN da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kapisanglu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Kala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aruihon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yirei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chiwui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ama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chi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chitheida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khalei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hina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Uishongwui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atungli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Bible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tuipam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mihaida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khalei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chi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yanglu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yireihi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achâlakha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wui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tamli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Hak-khamahâ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Ngayi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da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theisaya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. Bible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ngashân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khayang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wui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khayeirum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hi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zat-tâ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maman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kachi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khangatatei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apam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bingwui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Bible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tuipam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bingli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maron-maron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chitheimi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rasara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0753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7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khamathangli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yaohomthing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wui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alung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maikhali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EK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da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kapisanglu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290936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9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cs typeface="+mn-cs"/>
              </a:rPr>
              <a:t>… kala </a:t>
            </a:r>
            <a:r>
              <a:rPr lang="en-US" b="1" dirty="0" err="1">
                <a:cs typeface="+mn-cs"/>
              </a:rPr>
              <a:t>naomeithuida</a:t>
            </a:r>
            <a:r>
              <a:rPr lang="en-US" b="1" dirty="0">
                <a:cs typeface="+mn-cs"/>
              </a:rPr>
              <a:t>, </a:t>
            </a:r>
            <a:r>
              <a:rPr lang="en-US" b="1" dirty="0" err="1">
                <a:cs typeface="+mn-cs"/>
              </a:rPr>
              <a:t>azingshonli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khânkahai</a:t>
            </a:r>
            <a:r>
              <a:rPr lang="en-US" b="1" dirty="0">
                <a:cs typeface="+mn-cs"/>
              </a:rPr>
              <a:t> chili</a:t>
            </a:r>
            <a:r>
              <a:rPr lang="en-US" b="1" baseline="0" dirty="0">
                <a:cs typeface="+mn-cs"/>
              </a:rPr>
              <a:t> </a:t>
            </a:r>
            <a:r>
              <a:rPr lang="en-US" b="1" dirty="0">
                <a:cs typeface="+mn-cs"/>
              </a:rPr>
              <a:t>PG da </a:t>
            </a:r>
            <a:r>
              <a:rPr lang="en-US" b="1" dirty="0" err="1">
                <a:cs typeface="+mn-cs"/>
              </a:rPr>
              <a:t>kapisanglu</a:t>
            </a:r>
            <a:endParaRPr lang="en-US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0483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+mn-cs"/>
              </a:rPr>
              <a:t>Uishong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atungli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mikahi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mayek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bing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 china MEDITERRANEAN NGAYI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kachina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.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Aruila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tuikhur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peida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makapila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mayekbing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mang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shichinlu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.</a:t>
            </a:r>
          </a:p>
          <a:p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////	EUPHRATES KONG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yaohomthing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wui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atungvak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… kala</a:t>
            </a:r>
          </a:p>
          <a:p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////	PERSIAN GULF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yâshong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azingshongli</a:t>
            </a:r>
            <a:endParaRPr lang="en-US" b="1" baseline="0" dirty="0">
              <a:latin typeface="Times" charset="0"/>
              <a:ea typeface="ＭＳ Ｐゴシック" charset="0"/>
              <a:cs typeface="+mn-cs"/>
            </a:endParaRPr>
          </a:p>
          <a:p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Arava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,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ngayi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apam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kathum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 chi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phashok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haira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…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kahtum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vatfaya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: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nawui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mapwui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ui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azingshong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eina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hoaphokra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2961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cs typeface="+mn-cs"/>
              </a:rPr>
              <a:t>…kala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thebâwui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khan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â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thâda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yeksanglu</a:t>
            </a:r>
            <a:endParaRPr lang="en-US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0985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Khanâwui</a:t>
            </a:r>
            <a:r>
              <a:rPr lang="en-US" sz="1200" b="1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alungchili</a:t>
            </a:r>
            <a:r>
              <a:rPr lang="en-US" sz="1200" b="1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, kala </a:t>
            </a: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tar</a:t>
            </a:r>
            <a:r>
              <a:rPr lang="en-US" sz="1200" b="1" u="sng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1200" b="1" u="none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tungli</a:t>
            </a:r>
            <a:r>
              <a:rPr lang="en-US" sz="1200" b="1" u="none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,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RS da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kapisanglu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hina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RED SEA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kachina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.</a:t>
            </a:r>
          </a:p>
          <a:p>
            <a:pPr>
              <a:defRPr/>
            </a:pP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Aruihon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RED SEA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wui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am</a:t>
            </a:r>
            <a:r>
              <a:rPr lang="en-US" sz="1200" b="1" u="sng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chitheili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endParaRPr lang="en-US" sz="1200" b="1" u="sng" kern="1200" dirty="0">
              <a:solidFill>
                <a:schemeClr val="tx1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endParaRPr lang="en-US" b="1" u="sng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21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1316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>
                <a:cs typeface="+mn-cs"/>
              </a:rPr>
              <a:t>Khamathangli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yaohomthing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azingchang</a:t>
            </a:r>
            <a:r>
              <a:rPr lang="en-US" b="1" baseline="0" dirty="0">
                <a:cs typeface="+mn-cs"/>
              </a:rPr>
              <a:t> chili </a:t>
            </a:r>
            <a:r>
              <a:rPr lang="en-US" b="1" baseline="0" dirty="0" err="1">
                <a:cs typeface="+mn-cs"/>
              </a:rPr>
              <a:t>shanglu</a:t>
            </a:r>
            <a:r>
              <a:rPr lang="en-US" b="1" baseline="0" dirty="0">
                <a:cs typeface="+mn-cs"/>
              </a:rPr>
              <a:t>. </a:t>
            </a:r>
            <a:r>
              <a:rPr lang="en-US" b="1" baseline="0" dirty="0" err="1">
                <a:cs typeface="+mn-cs"/>
              </a:rPr>
              <a:t>Har-r</a:t>
            </a:r>
            <a:r>
              <a:rPr lang="en-US" b="1" u="sng" baseline="0" dirty="0" err="1">
                <a:cs typeface="+mn-cs"/>
              </a:rPr>
              <a:t>a</a:t>
            </a:r>
            <a:r>
              <a:rPr lang="en-US" b="1" u="none" baseline="0" dirty="0">
                <a:cs typeface="+mn-cs"/>
              </a:rPr>
              <a:t> </a:t>
            </a:r>
            <a:r>
              <a:rPr lang="en-US" b="1" u="none" baseline="0" dirty="0" err="1">
                <a:cs typeface="+mn-cs"/>
              </a:rPr>
              <a:t>thada</a:t>
            </a:r>
            <a:r>
              <a:rPr lang="en-US" b="1" u="none" baseline="0" dirty="0">
                <a:cs typeface="+mn-cs"/>
              </a:rPr>
              <a:t> </a:t>
            </a:r>
            <a:r>
              <a:rPr lang="en-US" b="1" u="none" baseline="0" dirty="0" err="1">
                <a:cs typeface="+mn-cs"/>
              </a:rPr>
              <a:t>khani</a:t>
            </a:r>
            <a:r>
              <a:rPr lang="en-US" b="1" u="none" baseline="0" dirty="0">
                <a:cs typeface="+mn-cs"/>
              </a:rPr>
              <a:t> </a:t>
            </a:r>
            <a:r>
              <a:rPr lang="en-US" b="1" u="none" baseline="0" dirty="0" err="1">
                <a:cs typeface="+mn-cs"/>
              </a:rPr>
              <a:t>yeklu</a:t>
            </a:r>
            <a:r>
              <a:rPr lang="en-US" b="1" u="none" baseline="0" dirty="0">
                <a:cs typeface="+mn-cs"/>
              </a:rPr>
              <a:t>, </a:t>
            </a:r>
            <a:r>
              <a:rPr lang="en-US" b="1" u="none" baseline="0" dirty="0" err="1">
                <a:cs typeface="+mn-cs"/>
              </a:rPr>
              <a:t>akhana</a:t>
            </a:r>
            <a:r>
              <a:rPr lang="en-US" b="1" u="none" baseline="0" dirty="0">
                <a:cs typeface="+mn-cs"/>
              </a:rPr>
              <a:t> </a:t>
            </a:r>
            <a:r>
              <a:rPr lang="en-US" b="1" u="none" baseline="0" dirty="0" err="1">
                <a:cs typeface="+mn-cs"/>
              </a:rPr>
              <a:t>teomei</a:t>
            </a:r>
            <a:r>
              <a:rPr lang="en-US" b="1" u="none" baseline="0" dirty="0">
                <a:cs typeface="+mn-cs"/>
              </a:rPr>
              <a:t> </a:t>
            </a:r>
            <a:r>
              <a:rPr lang="en-US" b="1" u="none" baseline="0" dirty="0" err="1">
                <a:cs typeface="+mn-cs"/>
              </a:rPr>
              <a:t>ngasaklu</a:t>
            </a:r>
            <a:r>
              <a:rPr lang="en-US" b="1" u="none" baseline="0" dirty="0">
                <a:cs typeface="+mn-cs"/>
              </a:rPr>
              <a:t>…</a:t>
            </a:r>
            <a:endParaRPr lang="en-US" b="1" u="sng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0293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3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cs typeface="+mn-cs"/>
              </a:rPr>
              <a:t>… </a:t>
            </a:r>
            <a:r>
              <a:rPr lang="en-US" b="1" dirty="0" err="1">
                <a:cs typeface="+mn-cs"/>
              </a:rPr>
              <a:t>khani</a:t>
            </a:r>
            <a:r>
              <a:rPr lang="en-US" b="1" dirty="0">
                <a:cs typeface="+mn-cs"/>
              </a:rPr>
              <a:t> chi… </a:t>
            </a:r>
            <a:r>
              <a:rPr lang="en-US" b="1" dirty="0" err="1">
                <a:cs typeface="+mn-cs"/>
              </a:rPr>
              <a:t>ngasunlu</a:t>
            </a:r>
            <a:r>
              <a:rPr lang="en-US" b="1" dirty="0"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1839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Near the smaller oval...mark it with SG, for THE SEA OF GALILEE.</a:t>
            </a:r>
          </a:p>
          <a:p>
            <a:pPr>
              <a:defRPr/>
            </a:pPr>
            <a:r>
              <a:rPr lang="en-US" b="1" dirty="0" err="1">
                <a:cs typeface="+mn-cs"/>
              </a:rPr>
              <a:t>Teokhamei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ngalemli</a:t>
            </a:r>
            <a:r>
              <a:rPr lang="en-US" b="1" baseline="0" dirty="0">
                <a:cs typeface="+mn-cs"/>
              </a:rPr>
              <a:t>… GN da </a:t>
            </a:r>
            <a:r>
              <a:rPr lang="en-US" b="1" baseline="0" dirty="0" err="1">
                <a:cs typeface="+mn-cs"/>
              </a:rPr>
              <a:t>kapilu</a:t>
            </a:r>
            <a:r>
              <a:rPr lang="en-US" b="1" baseline="0" dirty="0">
                <a:cs typeface="+mn-cs"/>
              </a:rPr>
              <a:t>, </a:t>
            </a:r>
            <a:r>
              <a:rPr lang="en-US" b="1" baseline="0" dirty="0" err="1">
                <a:cs typeface="+mn-cs"/>
              </a:rPr>
              <a:t>hina</a:t>
            </a:r>
            <a:r>
              <a:rPr lang="en-US" b="1" baseline="0" dirty="0">
                <a:cs typeface="+mn-cs"/>
              </a:rPr>
              <a:t> GALILEE NGAYI </a:t>
            </a:r>
            <a:r>
              <a:rPr lang="en-US" b="1" baseline="0" dirty="0" err="1">
                <a:cs typeface="+mn-cs"/>
              </a:rPr>
              <a:t>na.</a:t>
            </a:r>
            <a:endParaRPr lang="en-US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0721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5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>
                <a:cs typeface="+mn-cs"/>
              </a:rPr>
              <a:t>Hak-khameili</a:t>
            </a:r>
            <a:r>
              <a:rPr lang="en-US" b="1" dirty="0">
                <a:cs typeface="+mn-cs"/>
              </a:rPr>
              <a:t>, KN da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kapisanglu</a:t>
            </a:r>
            <a:r>
              <a:rPr lang="en-US" b="1" baseline="0" dirty="0">
                <a:cs typeface="+mn-cs"/>
              </a:rPr>
              <a:t>, </a:t>
            </a:r>
            <a:r>
              <a:rPr lang="en-US" b="1" baseline="0" dirty="0" err="1">
                <a:cs typeface="+mn-cs"/>
              </a:rPr>
              <a:t>hina</a:t>
            </a:r>
            <a:r>
              <a:rPr lang="en-US" b="1" baseline="0" dirty="0">
                <a:cs typeface="+mn-cs"/>
              </a:rPr>
              <a:t> KATHI NGAYI </a:t>
            </a:r>
            <a:r>
              <a:rPr lang="en-US" b="1" baseline="0" dirty="0" err="1">
                <a:cs typeface="+mn-cs"/>
              </a:rPr>
              <a:t>na.</a:t>
            </a:r>
            <a:endParaRPr lang="en-US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9899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6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>
                <a:cs typeface="+mn-cs"/>
              </a:rPr>
              <a:t>Yeksang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maman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kachi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eina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mapchi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ngazirut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eina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theihaora</a:t>
            </a:r>
            <a:r>
              <a:rPr lang="en-US" b="1" baseline="0" dirty="0">
                <a:cs typeface="+mn-cs"/>
              </a:rPr>
              <a:t>, </a:t>
            </a:r>
            <a:r>
              <a:rPr lang="en-US" b="1" baseline="0" dirty="0" err="1">
                <a:cs typeface="+mn-cs"/>
              </a:rPr>
              <a:t>chiwuivang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eina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kong</a:t>
            </a:r>
            <a:r>
              <a:rPr lang="en-US" b="1" baseline="0" dirty="0">
                <a:cs typeface="+mn-cs"/>
              </a:rPr>
              <a:t> </a:t>
            </a:r>
            <a:r>
              <a:rPr lang="en-US" b="1" i="1" u="sng" baseline="0" dirty="0" err="1">
                <a:cs typeface="+mn-cs"/>
              </a:rPr>
              <a:t>hipa</a:t>
            </a:r>
            <a:r>
              <a:rPr lang="en-US" b="1" i="0" u="none" baseline="0" dirty="0">
                <a:cs typeface="+mn-cs"/>
              </a:rPr>
              <a:t> hi </a:t>
            </a:r>
            <a:r>
              <a:rPr lang="en-US" b="1" i="0" u="none" baseline="0" dirty="0" err="1">
                <a:cs typeface="+mn-cs"/>
              </a:rPr>
              <a:t>mayeklu</a:t>
            </a:r>
            <a:r>
              <a:rPr lang="en-US" b="1" i="0" u="none" baseline="0" dirty="0">
                <a:cs typeface="+mn-cs"/>
              </a:rPr>
              <a:t>… </a:t>
            </a:r>
            <a:r>
              <a:rPr lang="en-US" b="1" i="0" u="none" baseline="0" dirty="0" err="1">
                <a:cs typeface="+mn-cs"/>
              </a:rPr>
              <a:t>har-r</a:t>
            </a:r>
            <a:r>
              <a:rPr lang="en-US" b="1" i="0" u="sng" baseline="0" dirty="0" err="1">
                <a:cs typeface="+mn-cs"/>
              </a:rPr>
              <a:t>a</a:t>
            </a:r>
            <a:r>
              <a:rPr lang="en-US" b="1" i="0" u="none" baseline="0" dirty="0">
                <a:cs typeface="+mn-cs"/>
              </a:rPr>
              <a:t> </a:t>
            </a:r>
            <a:r>
              <a:rPr lang="en-US" b="1" i="0" u="none" baseline="0" dirty="0" err="1">
                <a:cs typeface="+mn-cs"/>
              </a:rPr>
              <a:t>thada</a:t>
            </a:r>
            <a:r>
              <a:rPr lang="en-US" b="1" i="0" u="none" baseline="0" dirty="0">
                <a:cs typeface="+mn-cs"/>
              </a:rPr>
              <a:t> </a:t>
            </a:r>
            <a:r>
              <a:rPr lang="en-US" b="1" i="0" u="none" baseline="0" dirty="0" err="1">
                <a:cs typeface="+mn-cs"/>
              </a:rPr>
              <a:t>khani</a:t>
            </a:r>
            <a:r>
              <a:rPr lang="en-US" b="1" i="0" u="none" baseline="0" dirty="0">
                <a:cs typeface="+mn-cs"/>
              </a:rPr>
              <a:t> </a:t>
            </a:r>
            <a:r>
              <a:rPr lang="en-US" b="1" i="0" u="none" baseline="0" dirty="0" err="1">
                <a:cs typeface="+mn-cs"/>
              </a:rPr>
              <a:t>yek-kahai</a:t>
            </a:r>
            <a:r>
              <a:rPr lang="en-US" b="1" i="0" u="none" baseline="0" dirty="0">
                <a:cs typeface="+mn-cs"/>
              </a:rPr>
              <a:t>… Galilee </a:t>
            </a:r>
            <a:r>
              <a:rPr lang="en-US" b="1" i="0" u="none" baseline="0" dirty="0" err="1">
                <a:cs typeface="+mn-cs"/>
              </a:rPr>
              <a:t>Ngayi</a:t>
            </a:r>
            <a:r>
              <a:rPr lang="en-US" b="1" i="0" u="none" baseline="0" dirty="0">
                <a:cs typeface="+mn-cs"/>
              </a:rPr>
              <a:t> </a:t>
            </a:r>
            <a:r>
              <a:rPr lang="en-US" b="1" i="0" u="none" baseline="0" dirty="0" err="1">
                <a:cs typeface="+mn-cs"/>
              </a:rPr>
              <a:t>eina</a:t>
            </a:r>
            <a:r>
              <a:rPr lang="en-US" b="1" i="0" u="none" baseline="0" dirty="0">
                <a:cs typeface="+mn-cs"/>
              </a:rPr>
              <a:t> </a:t>
            </a:r>
            <a:r>
              <a:rPr lang="en-US" b="1" i="0" u="none" baseline="0" dirty="0" err="1">
                <a:cs typeface="+mn-cs"/>
              </a:rPr>
              <a:t>Kathi</a:t>
            </a:r>
            <a:r>
              <a:rPr lang="en-US" b="1" i="0" u="none" baseline="0" dirty="0">
                <a:cs typeface="+mn-cs"/>
              </a:rPr>
              <a:t> </a:t>
            </a:r>
            <a:r>
              <a:rPr lang="en-US" b="1" i="0" u="none" baseline="0" dirty="0" err="1">
                <a:cs typeface="+mn-cs"/>
              </a:rPr>
              <a:t>Ngayi</a:t>
            </a:r>
            <a:r>
              <a:rPr lang="en-US" b="1" i="0" u="none" baseline="0" dirty="0">
                <a:cs typeface="+mn-cs"/>
              </a:rPr>
              <a:t>… </a:t>
            </a:r>
            <a:r>
              <a:rPr lang="en-US" b="1" i="0" u="none" baseline="0" dirty="0" err="1">
                <a:cs typeface="+mn-cs"/>
              </a:rPr>
              <a:t>ngasunda</a:t>
            </a:r>
            <a:r>
              <a:rPr lang="en-US" b="1" i="0" u="none" baseline="0" dirty="0">
                <a:cs typeface="+mn-cs"/>
              </a:rPr>
              <a:t> </a:t>
            </a:r>
            <a:r>
              <a:rPr lang="en-US" b="1" i="0" u="none" baseline="0" dirty="0" err="1">
                <a:cs typeface="+mn-cs"/>
              </a:rPr>
              <a:t>khalei</a:t>
            </a:r>
            <a:r>
              <a:rPr lang="en-US" b="1" i="0" u="none" baseline="0" dirty="0">
                <a:cs typeface="+mn-cs"/>
              </a:rPr>
              <a:t> </a:t>
            </a:r>
            <a:r>
              <a:rPr lang="en-US" b="1" i="0" u="none" baseline="0" dirty="0" err="1">
                <a:cs typeface="+mn-cs"/>
              </a:rPr>
              <a:t>kakhânchi</a:t>
            </a:r>
            <a:r>
              <a:rPr lang="en-US" b="1" i="0" u="none" baseline="0" dirty="0">
                <a:cs typeface="+mn-cs"/>
              </a:rPr>
              <a:t> </a:t>
            </a:r>
            <a:r>
              <a:rPr lang="en-US" b="1" i="0" u="none" baseline="0" dirty="0" err="1">
                <a:cs typeface="+mn-cs"/>
              </a:rPr>
              <a:t>phaol</a:t>
            </a:r>
            <a:r>
              <a:rPr lang="en-US" sz="1200" b="1" i="0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âk</a:t>
            </a:r>
            <a:r>
              <a:rPr lang="en-US" sz="1200" b="1" i="0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i="0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kahai</a:t>
            </a:r>
            <a:r>
              <a:rPr lang="en-US" sz="1200" b="1" i="0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kala </a:t>
            </a:r>
            <a:r>
              <a:rPr lang="en-US" sz="1200" b="1" i="0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mathalak</a:t>
            </a:r>
            <a:r>
              <a:rPr lang="en-US" sz="1200" b="1" i="0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i="0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kahai</a:t>
            </a:r>
            <a:r>
              <a:rPr lang="en-US" sz="1200" b="1" i="0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JORDAN KONG </a:t>
            </a:r>
            <a:r>
              <a:rPr lang="en-US" sz="1200" b="1" i="0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na.</a:t>
            </a:r>
            <a:r>
              <a:rPr lang="en-US" sz="1200" b="1" i="0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Chi nana </a:t>
            </a:r>
            <a:r>
              <a:rPr lang="en-US" sz="1200" b="1" i="0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phaningungra</a:t>
            </a:r>
            <a:r>
              <a:rPr lang="en-US" sz="1200" b="1" i="0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… </a:t>
            </a:r>
            <a:r>
              <a:rPr lang="en-US" sz="1200" b="1" i="0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Ithumwui</a:t>
            </a:r>
            <a:r>
              <a:rPr lang="en-US" sz="1200" b="1" i="0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i="0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Proho</a:t>
            </a:r>
            <a:r>
              <a:rPr lang="en-US" sz="1200" b="1" i="0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i="0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hiwui</a:t>
            </a:r>
            <a:r>
              <a:rPr lang="en-US" sz="1200" b="1" i="0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i="0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tar</a:t>
            </a:r>
            <a:r>
              <a:rPr lang="en-US" sz="1200" b="1" i="0" u="sng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1200" b="1" i="0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bing</a:t>
            </a:r>
            <a:r>
              <a:rPr lang="en-US" sz="1200" b="1" i="0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i="0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hili</a:t>
            </a:r>
            <a:r>
              <a:rPr lang="en-US" sz="1200" b="1" i="0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i="0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r</a:t>
            </a:r>
            <a:r>
              <a:rPr lang="en-US" sz="1200" b="1" i="0" u="sng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1200" b="1" i="0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hik-ka</a:t>
            </a:r>
            <a:r>
              <a:rPr lang="en-US" sz="1200" b="1" i="0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endParaRPr lang="en-US" b="1" u="sng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5421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>
                <a:cs typeface="+mn-cs"/>
              </a:rPr>
              <a:t>Ara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ithumna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ngayi</a:t>
            </a:r>
            <a:r>
              <a:rPr lang="en-US" b="1" baseline="0" dirty="0">
                <a:cs typeface="+mn-cs"/>
              </a:rPr>
              <a:t> </a:t>
            </a:r>
            <a:r>
              <a:rPr lang="en-US" b="1" u="none" dirty="0" err="1">
                <a:cs typeface="+mn-cs"/>
              </a:rPr>
              <a:t>tharuk</a:t>
            </a:r>
            <a:r>
              <a:rPr lang="en-US" b="1" u="none" dirty="0">
                <a:cs typeface="+mn-cs"/>
              </a:rPr>
              <a:t> </a:t>
            </a:r>
            <a:r>
              <a:rPr lang="en-US" b="1" u="none" baseline="0" dirty="0">
                <a:cs typeface="+mn-cs"/>
              </a:rPr>
              <a:t>kala </a:t>
            </a:r>
            <a:r>
              <a:rPr lang="en-US" b="1" u="none" baseline="0" dirty="0" err="1">
                <a:cs typeface="+mn-cs"/>
              </a:rPr>
              <a:t>kong</a:t>
            </a:r>
            <a:r>
              <a:rPr lang="en-US" b="1" u="none" baseline="0" dirty="0">
                <a:cs typeface="+mn-cs"/>
              </a:rPr>
              <a:t> </a:t>
            </a:r>
            <a:r>
              <a:rPr lang="en-US" b="1" u="none" baseline="0" dirty="0" err="1">
                <a:cs typeface="+mn-cs"/>
              </a:rPr>
              <a:t>akha</a:t>
            </a:r>
            <a:r>
              <a:rPr lang="en-US" b="1" u="none" baseline="0" dirty="0">
                <a:cs typeface="+mn-cs"/>
              </a:rPr>
              <a:t> </a:t>
            </a:r>
            <a:r>
              <a:rPr lang="en-US" sz="1200" b="1" u="none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phashok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haira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athum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av</a:t>
            </a:r>
            <a:r>
              <a:rPr lang="en-US" sz="1200" b="1" u="sng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a-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1200" b="1" u="sng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hi Bible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khararchan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haophok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khavai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kan-nâlâk-ka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.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Ithumna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////	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MEDITERRANEAN NGAYI, </a:t>
            </a: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EUPHRATES KONG</a:t>
            </a:r>
          </a:p>
          <a:p>
            <a:r>
              <a:rPr lang="en-US" b="1" u="none" dirty="0">
                <a:latin typeface="Times" charset="0"/>
                <a:ea typeface="ＭＳ Ｐゴシック" charset="0"/>
                <a:cs typeface="+mn-cs"/>
              </a:rPr>
              <a:t>////	PERSIAN GULF</a:t>
            </a:r>
          </a:p>
          <a:p>
            <a:r>
              <a:rPr lang="en-US" b="1" u="none" dirty="0">
                <a:latin typeface="Times" charset="0"/>
                <a:ea typeface="ＭＳ Ｐゴシック" charset="0"/>
                <a:cs typeface="+mn-cs"/>
              </a:rPr>
              <a:t>////	RED SEA</a:t>
            </a:r>
            <a:r>
              <a:rPr lang="en-US" b="1" u="none" baseline="0" dirty="0">
                <a:latin typeface="Times" charset="0"/>
                <a:ea typeface="ＭＳ Ｐゴシック" charset="0"/>
                <a:cs typeface="+mn-cs"/>
              </a:rPr>
              <a:t> (NGAYI)</a:t>
            </a:r>
          </a:p>
          <a:p>
            <a:r>
              <a:rPr lang="en-US" b="1" u="none" baseline="0" dirty="0">
                <a:latin typeface="Times" charset="0"/>
                <a:ea typeface="ＭＳ Ｐゴシック" charset="0"/>
                <a:cs typeface="+mn-cs"/>
              </a:rPr>
              <a:t>////	KATHI NGAYI</a:t>
            </a:r>
          </a:p>
          <a:p>
            <a:r>
              <a:rPr lang="en-US" b="1" u="none" baseline="0" dirty="0">
                <a:latin typeface="Times" charset="0"/>
                <a:ea typeface="ＭＳ Ｐゴシック" charset="0"/>
                <a:cs typeface="+mn-cs"/>
              </a:rPr>
              <a:t>////	GALILEE NGAYI, JORDAN KONG </a:t>
            </a:r>
            <a:r>
              <a:rPr lang="en-US" b="1" u="none" baseline="0" dirty="0" err="1">
                <a:latin typeface="Times" charset="0"/>
                <a:ea typeface="ＭＳ Ｐゴシック" charset="0"/>
                <a:cs typeface="+mn-cs"/>
              </a:rPr>
              <a:t>na</a:t>
            </a:r>
            <a:r>
              <a:rPr lang="en-US" b="1" u="none" baseline="0" dirty="0"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b="1" u="none" baseline="0" dirty="0" err="1">
                <a:latin typeface="Times" charset="0"/>
                <a:ea typeface="ＭＳ Ｐゴシック" charset="0"/>
                <a:cs typeface="+mn-cs"/>
              </a:rPr>
              <a:t>ngasunlaga</a:t>
            </a:r>
            <a:endParaRPr lang="en-US" b="1" u="none" baseline="0" dirty="0">
              <a:latin typeface="Times" charset="0"/>
              <a:ea typeface="ＭＳ Ｐゴシック" charset="0"/>
              <a:cs typeface="+mn-cs"/>
            </a:endParaRPr>
          </a:p>
          <a:p>
            <a:r>
              <a:rPr lang="en-US" b="1" u="none" baseline="0" dirty="0">
                <a:latin typeface="Times" charset="0"/>
                <a:ea typeface="ＭＳ Ｐゴシック" charset="0"/>
                <a:cs typeface="+mn-cs"/>
              </a:rPr>
              <a:t>////	</a:t>
            </a:r>
            <a:r>
              <a:rPr lang="en-US" b="1" u="none" baseline="0" dirty="0" err="1">
                <a:latin typeface="Times" charset="0"/>
                <a:ea typeface="ＭＳ Ｐゴシック" charset="0"/>
                <a:cs typeface="+mn-cs"/>
              </a:rPr>
              <a:t>Nawui</a:t>
            </a:r>
            <a:r>
              <a:rPr lang="en-US" b="1" u="none" baseline="0" dirty="0"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b="1" u="none" baseline="0" dirty="0" err="1">
                <a:latin typeface="Times" charset="0"/>
                <a:ea typeface="ＭＳ Ｐゴシック" charset="0"/>
                <a:cs typeface="+mn-cs"/>
              </a:rPr>
              <a:t>mapli</a:t>
            </a:r>
            <a:r>
              <a:rPr lang="en-US" b="1" u="none" baseline="0" dirty="0"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b="1" u="none" baseline="0" dirty="0" err="1">
                <a:latin typeface="Times" charset="0"/>
                <a:ea typeface="ＭＳ Ｐゴシック" charset="0"/>
                <a:cs typeface="+mn-cs"/>
              </a:rPr>
              <a:t>ngayi</a:t>
            </a:r>
            <a:r>
              <a:rPr lang="en-US" b="1" u="none" baseline="0" dirty="0">
                <a:latin typeface="Times" charset="0"/>
                <a:ea typeface="ＭＳ Ｐゴシック" charset="0"/>
                <a:cs typeface="+mn-cs"/>
              </a:rPr>
              <a:t> 6 </a:t>
            </a:r>
            <a:r>
              <a:rPr lang="en-US" b="1" u="none" baseline="0" dirty="0" err="1">
                <a:latin typeface="Times" charset="0"/>
                <a:ea typeface="ＭＳ Ｐゴシック" charset="0"/>
                <a:cs typeface="+mn-cs"/>
              </a:rPr>
              <a:t>leihairara</a:t>
            </a:r>
            <a:r>
              <a:rPr lang="en-US" b="1" u="none" baseline="0" dirty="0">
                <a:latin typeface="Times" charset="0"/>
                <a:ea typeface="ＭＳ Ｐゴシック" charset="0"/>
                <a:cs typeface="+mn-cs"/>
              </a:rPr>
              <a:t>.</a:t>
            </a:r>
            <a:endParaRPr lang="en-US" b="1" u="none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1836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Ara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ngaleishong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mai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ngarei-usa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…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ngalei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hili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Biblewui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khararchan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kashok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</a:p>
          <a:p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////	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Biblena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kahang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ngalei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hiwui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asan-aret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hâklâk-ka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kala Middle Eastern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shong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vapeichaowa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da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kapisang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haiya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endParaRPr lang="en-US" b="0" baseline="0" dirty="0">
              <a:latin typeface="Times" charset="0"/>
              <a:ea typeface="ＭＳ Ｐゴシック" charset="0"/>
              <a:cs typeface="+mn-cs"/>
            </a:endParaRPr>
          </a:p>
          <a:p>
            <a:endParaRPr lang="en-US" b="0" baseline="0" dirty="0"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3174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  <p:extLst>
      <p:ext uri="{BB962C8B-B14F-4D97-AF65-F5344CB8AC3E}">
        <p14:creationId xmlns:p14="http://schemas.microsoft.com/office/powerpoint/2010/main" val="39523371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r>
              <a:rPr lang="en-US" b="1" dirty="0" err="1">
                <a:cs typeface="+mn-cs"/>
              </a:rPr>
              <a:t>I</a:t>
            </a:r>
            <a:r>
              <a:rPr lang="en-US" b="1" baseline="0" dirty="0" err="1">
                <a:cs typeface="+mn-cs"/>
              </a:rPr>
              <a:t>thumna</a:t>
            </a:r>
            <a:r>
              <a:rPr lang="en-US" b="1" baseline="0" dirty="0">
                <a:cs typeface="+mn-cs"/>
              </a:rPr>
              <a:t> 10 </a:t>
            </a:r>
            <a:r>
              <a:rPr lang="en-US" b="1" baseline="0" dirty="0" err="1">
                <a:cs typeface="+mn-cs"/>
              </a:rPr>
              <a:t>mang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phashokra</a:t>
            </a:r>
            <a:r>
              <a:rPr lang="en-US" b="1" baseline="0" dirty="0">
                <a:cs typeface="+mn-cs"/>
              </a:rPr>
              <a:t> -- 10 </a:t>
            </a:r>
            <a:r>
              <a:rPr lang="en-US" b="1" baseline="0" dirty="0" err="1">
                <a:cs typeface="+mn-cs"/>
              </a:rPr>
              <a:t>mang</a:t>
            </a:r>
            <a:r>
              <a:rPr lang="en-US" b="1" baseline="0" dirty="0">
                <a:cs typeface="+mn-cs"/>
              </a:rPr>
              <a:t> -- </a:t>
            </a:r>
            <a:r>
              <a:rPr lang="en-US" b="1" baseline="0" dirty="0" err="1">
                <a:cs typeface="+mn-cs"/>
              </a:rPr>
              <a:t>apambing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ngaleili</a:t>
            </a:r>
            <a:r>
              <a:rPr lang="en-US" b="1" baseline="0" dirty="0">
                <a:cs typeface="+mn-cs"/>
              </a:rPr>
              <a:t> … av</a:t>
            </a:r>
            <a:r>
              <a:rPr lang="en-US" b="1" u="sng" baseline="0" dirty="0">
                <a:cs typeface="+mn-cs"/>
              </a:rPr>
              <a:t>a</a:t>
            </a:r>
            <a:r>
              <a:rPr lang="en-US" b="1" baseline="0" dirty="0">
                <a:cs typeface="+mn-cs"/>
              </a:rPr>
              <a:t>-</a:t>
            </a:r>
            <a:r>
              <a:rPr lang="en-US" b="1" baseline="0" dirty="0" err="1">
                <a:cs typeface="+mn-cs"/>
              </a:rPr>
              <a:t>v</a:t>
            </a:r>
            <a:r>
              <a:rPr lang="en-US" b="1" u="sng" baseline="0" dirty="0" err="1">
                <a:cs typeface="+mn-cs"/>
              </a:rPr>
              <a:t>a</a:t>
            </a:r>
            <a:r>
              <a:rPr lang="en-US" b="1" baseline="0" dirty="0">
                <a:cs typeface="+mn-cs"/>
              </a:rPr>
              <a:t> chi </a:t>
            </a:r>
            <a:r>
              <a:rPr lang="en-US" b="1" baseline="0" dirty="0" err="1">
                <a:cs typeface="+mn-cs"/>
              </a:rPr>
              <a:t>Biblewui</a:t>
            </a:r>
            <a:r>
              <a:rPr lang="en-US" b="1" baseline="0" dirty="0">
                <a:cs typeface="+mn-cs"/>
              </a:rPr>
              <a:t> TH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ÂLÂK EINA THEIKAPAI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THOTCHANli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matailâk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kahai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apambing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na.</a:t>
            </a:r>
            <a:endParaRPr lang="en-US" sz="1200" b="1" kern="1200" baseline="0" dirty="0">
              <a:solidFill>
                <a:schemeClr val="tx1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////	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Zattâ-usei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.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Nawui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map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atungshong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alungthunglyi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ato-aze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da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theikhavai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akhânli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, hi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kapisanglu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, 10 APAM.</a:t>
            </a:r>
            <a:endParaRPr lang="en-US" b="1" dirty="0">
              <a:cs typeface="+mn-cs"/>
            </a:endParaRPr>
          </a:p>
        </p:txBody>
      </p:sp>
      <p:sp>
        <p:nvSpPr>
          <p:cNvPr id="2140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  <p:extLst>
      <p:ext uri="{BB962C8B-B14F-4D97-AF65-F5344CB8AC3E}">
        <p14:creationId xmlns:p14="http://schemas.microsoft.com/office/powerpoint/2010/main" val="26558865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8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cs typeface="+mn-cs"/>
              </a:rPr>
              <a:t>“10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apam</a:t>
            </a:r>
            <a:r>
              <a:rPr lang="en-US" b="1" baseline="0" dirty="0">
                <a:cs typeface="+mn-cs"/>
              </a:rPr>
              <a:t>” da </a:t>
            </a:r>
            <a:r>
              <a:rPr lang="en-US" b="1" baseline="0" dirty="0" err="1">
                <a:cs typeface="+mn-cs"/>
              </a:rPr>
              <a:t>yâshongwui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ato-aze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kh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ânkahaili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kapikahaiwui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azingli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, mashing 4 hi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kapisanglu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kala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malâtheira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wui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akui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thada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zingshoshong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chiz</a:t>
            </a:r>
            <a:r>
              <a:rPr lang="en-US" sz="1200" b="1" u="sng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vâlu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chiva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…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yâshong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chiz</a:t>
            </a:r>
            <a:r>
              <a:rPr lang="en-US" sz="1200" b="1" u="sng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vâlu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.</a:t>
            </a:r>
          </a:p>
          <a:p>
            <a:pPr>
              <a:defRPr/>
            </a:pP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NGUMRIK EINA MASHINGLI KUIMAREIDA KHANKAHAI CHI NALI NARAKZAK KAHAI APAM CHITHEI KHAVAI MAYA.</a:t>
            </a:r>
            <a:endParaRPr lang="en-US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760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r>
              <a:rPr lang="en-US" b="1" dirty="0" err="1">
                <a:cs typeface="+mn-cs"/>
              </a:rPr>
              <a:t>Laga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uishongli</a:t>
            </a:r>
            <a:r>
              <a:rPr lang="en-US" b="1" dirty="0">
                <a:cs typeface="+mn-cs"/>
              </a:rPr>
              <a:t>, mashing 6 chi </a:t>
            </a:r>
            <a:r>
              <a:rPr lang="en-US" b="1" dirty="0" err="1">
                <a:cs typeface="+mn-cs"/>
              </a:rPr>
              <a:t>malâtheirawui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akui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uishong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chizavâlaga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kapisanglo</a:t>
            </a:r>
            <a:r>
              <a:rPr lang="en-US" b="1" baseline="0" dirty="0">
                <a:cs typeface="+mn-cs"/>
              </a:rPr>
              <a:t>. </a:t>
            </a:r>
            <a:r>
              <a:rPr lang="en-US" b="1" baseline="0" dirty="0" err="1">
                <a:cs typeface="+mn-cs"/>
              </a:rPr>
              <a:t>Arava</a:t>
            </a:r>
            <a:r>
              <a:rPr lang="en-US" b="1" baseline="0" dirty="0">
                <a:cs typeface="+mn-cs"/>
              </a:rPr>
              <a:t>, </a:t>
            </a:r>
            <a:r>
              <a:rPr lang="en-US" b="1" baseline="0" dirty="0" err="1">
                <a:cs typeface="+mn-cs"/>
              </a:rPr>
              <a:t>ithum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Bibleli</a:t>
            </a:r>
            <a:r>
              <a:rPr lang="en-US" b="1" baseline="0" dirty="0">
                <a:cs typeface="+mn-cs"/>
              </a:rPr>
              <a:t> “</a:t>
            </a:r>
            <a:r>
              <a:rPr lang="en-US" b="1" baseline="0" dirty="0" err="1">
                <a:cs typeface="+mn-cs"/>
              </a:rPr>
              <a:t>Shok-kahai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Khararchan”wui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apambing</a:t>
            </a:r>
            <a:r>
              <a:rPr lang="en-US" b="1" baseline="0" dirty="0">
                <a:cs typeface="+mn-cs"/>
              </a:rPr>
              <a:t> chi </a:t>
            </a:r>
            <a:r>
              <a:rPr lang="en-US" b="1" baseline="0" dirty="0" err="1">
                <a:cs typeface="+mn-cs"/>
              </a:rPr>
              <a:t>phashok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khavai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ngar</a:t>
            </a: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ânkup</a:t>
            </a:r>
            <a:r>
              <a:rPr lang="en-US" sz="1200" b="1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haira</a:t>
            </a:r>
            <a:r>
              <a:rPr lang="en-US" sz="1200" b="1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endParaRPr lang="en-US" b="1" dirty="0">
              <a:cs typeface="+mn-cs"/>
            </a:endParaRPr>
          </a:p>
        </p:txBody>
      </p:sp>
      <p:sp>
        <p:nvSpPr>
          <p:cNvPr id="348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  <p:extLst>
      <p:ext uri="{BB962C8B-B14F-4D97-AF65-F5344CB8AC3E}">
        <p14:creationId xmlns:p14="http://schemas.microsoft.com/office/powerpoint/2010/main" val="1314343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Varewui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kakatamli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ithumna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ngahân-na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 “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Apam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chi kali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leido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?”</a:t>
            </a:r>
          </a:p>
          <a:p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Chiwuivang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, BIBLE LAIRIK-KOM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semkak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â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li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khamathanga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sâda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achalakha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Israel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ngalemli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leikas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â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apam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bingwui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map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semra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</a:p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Akhum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hiwui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kakatamli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Bible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li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shok-kahai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katongawui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“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Haophok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khavai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Khangaran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”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mingthon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da nana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hopaira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7254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>
                <a:cs typeface="+mn-cs"/>
              </a:rPr>
              <a:t>Nawui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lairikli</a:t>
            </a:r>
            <a:r>
              <a:rPr lang="en-US" b="1" baseline="0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zingshoshong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eina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hoaphoklaga</a:t>
            </a:r>
            <a:r>
              <a:rPr lang="en-US" b="1" baseline="0" dirty="0">
                <a:cs typeface="+mn-cs"/>
              </a:rPr>
              <a:t>, Euphrates </a:t>
            </a:r>
            <a:r>
              <a:rPr lang="en-US" b="1" baseline="0" dirty="0" err="1">
                <a:cs typeface="+mn-cs"/>
              </a:rPr>
              <a:t>kong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khamor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tashungda</a:t>
            </a:r>
            <a:r>
              <a:rPr lang="en-US" b="1" baseline="0" dirty="0">
                <a:cs typeface="+mn-cs"/>
              </a:rPr>
              <a:t>, </a:t>
            </a:r>
            <a:r>
              <a:rPr lang="en-US" b="1" baseline="0" dirty="0" err="1">
                <a:cs typeface="+mn-cs"/>
              </a:rPr>
              <a:t>kongchi</a:t>
            </a:r>
            <a:r>
              <a:rPr lang="en-US" b="1" baseline="0" dirty="0">
                <a:cs typeface="+mn-cs"/>
              </a:rPr>
              <a:t> Persian Gulf </a:t>
            </a:r>
            <a:r>
              <a:rPr lang="en-US" b="1" baseline="0" dirty="0" err="1">
                <a:cs typeface="+mn-cs"/>
              </a:rPr>
              <a:t>takhangasunli</a:t>
            </a:r>
            <a:r>
              <a:rPr lang="en-US" b="1" baseline="0" dirty="0">
                <a:cs typeface="+mn-cs"/>
              </a:rPr>
              <a:t>… </a:t>
            </a:r>
            <a:r>
              <a:rPr lang="en-US" b="1" baseline="0" dirty="0" err="1">
                <a:cs typeface="+mn-cs"/>
              </a:rPr>
              <a:t>mayek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haklâk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eina</a:t>
            </a:r>
            <a:r>
              <a:rPr lang="en-US" b="1" baseline="0" dirty="0">
                <a:cs typeface="+mn-cs"/>
              </a:rPr>
              <a:t>, “U” KALA DOT HI APAM HORZAK KACHI CHITHEI KHAVAI </a:t>
            </a:r>
            <a:r>
              <a:rPr lang="en-US" b="1" baseline="0" dirty="0" err="1">
                <a:cs typeface="+mn-cs"/>
              </a:rPr>
              <a:t>kapisanglu</a:t>
            </a:r>
            <a:r>
              <a:rPr lang="en-US" b="1" baseline="0" dirty="0">
                <a:cs typeface="+mn-cs"/>
              </a:rPr>
              <a:t>… </a:t>
            </a:r>
            <a:r>
              <a:rPr lang="en-US" b="1" baseline="0" dirty="0" err="1">
                <a:cs typeface="+mn-cs"/>
              </a:rPr>
              <a:t>ach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âlakha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cs typeface="+mn-cs"/>
              </a:rPr>
              <a:t>konung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akhawui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amingna</a:t>
            </a:r>
            <a:r>
              <a:rPr lang="en-US" b="1" baseline="0" dirty="0">
                <a:cs typeface="+mn-cs"/>
              </a:rPr>
              <a:t>, </a:t>
            </a:r>
            <a:r>
              <a:rPr lang="en-US" b="1" baseline="0" dirty="0" err="1">
                <a:cs typeface="+mn-cs"/>
              </a:rPr>
              <a:t>Chaldeanswui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konung</a:t>
            </a:r>
            <a:r>
              <a:rPr lang="en-US" b="1" baseline="0" dirty="0">
                <a:cs typeface="+mn-cs"/>
              </a:rPr>
              <a:t> UR… </a:t>
            </a:r>
            <a:r>
              <a:rPr lang="en-US" b="1" baseline="0" dirty="0" err="1">
                <a:cs typeface="+mn-cs"/>
              </a:rPr>
              <a:t>khorum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khavai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shimtungli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juil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âk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sakakâli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phaolâk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saya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.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Aruila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latluida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phaningung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ngasakngaiya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kachiva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tuipâbingwui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mayek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khare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chiming chi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sichinlu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hina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nali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tuikhur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peida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phaningung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ngasakra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.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Hikathahi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kasâ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phaning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khaunghi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mataisang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ngasak-ka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endParaRPr lang="en-US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8814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>
                <a:cs typeface="+mn-cs"/>
              </a:rPr>
              <a:t>Chithada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sada</a:t>
            </a:r>
            <a:r>
              <a:rPr lang="en-US" b="1" dirty="0">
                <a:cs typeface="+mn-cs"/>
              </a:rPr>
              <a:t>, U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na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URwui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vang</a:t>
            </a:r>
            <a:r>
              <a:rPr lang="en-US" b="1" baseline="0" dirty="0">
                <a:cs typeface="+mn-cs"/>
              </a:rPr>
              <a:t>…</a:t>
            </a:r>
            <a:r>
              <a:rPr lang="en-US" b="1" baseline="0" dirty="0" err="1">
                <a:cs typeface="+mn-cs"/>
              </a:rPr>
              <a:t>arava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kong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atungshong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shanghaora</a:t>
            </a:r>
            <a:r>
              <a:rPr lang="en-US" b="1" baseline="0" dirty="0">
                <a:cs typeface="+mn-cs"/>
              </a:rPr>
              <a:t>, Persian </a:t>
            </a:r>
            <a:r>
              <a:rPr lang="en-US" b="1" baseline="0" dirty="0" err="1">
                <a:cs typeface="+mn-cs"/>
              </a:rPr>
              <a:t>Gulfwui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eina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tangkhai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sh</a:t>
            </a:r>
            <a:r>
              <a:rPr lang="en-US" b="1" u="sng" baseline="0" dirty="0" err="1">
                <a:cs typeface="+mn-cs"/>
              </a:rPr>
              <a:t>a</a:t>
            </a:r>
            <a:r>
              <a:rPr lang="en-US" b="1" baseline="0" dirty="0" err="1">
                <a:cs typeface="+mn-cs"/>
              </a:rPr>
              <a:t>kha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shangda</a:t>
            </a:r>
            <a:r>
              <a:rPr lang="en-US" b="1" baseline="0" dirty="0">
                <a:cs typeface="+mn-cs"/>
              </a:rPr>
              <a:t>. </a:t>
            </a:r>
            <a:r>
              <a:rPr lang="en-US" b="1" baseline="0" dirty="0" err="1">
                <a:cs typeface="+mn-cs"/>
              </a:rPr>
              <a:t>Mayek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hakl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âk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B da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kapilu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…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haklâk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kahai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dot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akha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ngasoda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…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achâlakhawui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konung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Babylonwuivang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konungchi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okathui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apam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huptawui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razanglaga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zatyur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peida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pânsaya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endParaRPr lang="en-US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894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>
                <a:cs typeface="+mn-cs"/>
              </a:rPr>
              <a:t>Mathangli</a:t>
            </a:r>
            <a:r>
              <a:rPr lang="en-US" b="1" dirty="0">
                <a:cs typeface="+mn-cs"/>
              </a:rPr>
              <a:t>… </a:t>
            </a:r>
            <a:r>
              <a:rPr lang="en-US" b="1" dirty="0" err="1">
                <a:cs typeface="+mn-cs"/>
              </a:rPr>
              <a:t>mashâl</a:t>
            </a: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âk</a:t>
            </a:r>
            <a:r>
              <a:rPr lang="en-US" sz="1200" b="1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kahai</a:t>
            </a:r>
            <a:r>
              <a:rPr lang="en-US" sz="1200" b="1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apamli</a:t>
            </a:r>
            <a:r>
              <a:rPr lang="en-US" sz="1200" b="1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akhali</a:t>
            </a:r>
            <a:r>
              <a:rPr lang="en-US" sz="1200" b="1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kongwui</a:t>
            </a:r>
            <a:r>
              <a:rPr lang="en-US" sz="1200" b="1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zingshoshong</a:t>
            </a:r>
            <a:r>
              <a:rPr lang="en-US" sz="1200" b="1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mayek</a:t>
            </a:r>
            <a:r>
              <a:rPr lang="en-US" sz="1200" b="1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halâk</a:t>
            </a:r>
            <a:r>
              <a:rPr lang="en-US" sz="1200" b="1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Hda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kapilu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hina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ach</a:t>
            </a: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âlakhawui</a:t>
            </a:r>
            <a:r>
              <a:rPr lang="en-US" sz="1200" b="1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konung</a:t>
            </a:r>
            <a:r>
              <a:rPr lang="en-US" sz="1200" b="1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Haran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chithei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khavai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konunghi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aruihon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thotlila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leidaleifaya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endParaRPr lang="en-US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7073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cs typeface="+mn-cs"/>
              </a:rPr>
              <a:t>Kala </a:t>
            </a:r>
            <a:r>
              <a:rPr lang="en-US" b="1" dirty="0" err="1">
                <a:cs typeface="+mn-cs"/>
              </a:rPr>
              <a:t>naomeithuida</a:t>
            </a:r>
            <a:r>
              <a:rPr lang="en-US" b="1" dirty="0">
                <a:cs typeface="+mn-cs"/>
              </a:rPr>
              <a:t>,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ato-azeda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theikhui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khavai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tipkahaiwui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zingshoshongli</a:t>
            </a:r>
            <a:r>
              <a:rPr lang="en-US" b="1" baseline="0" dirty="0">
                <a:cs typeface="+mn-cs"/>
              </a:rPr>
              <a:t>, </a:t>
            </a:r>
            <a:r>
              <a:rPr lang="en-US" b="1" baseline="0" dirty="0" err="1">
                <a:cs typeface="+mn-cs"/>
              </a:rPr>
              <a:t>akatangali</a:t>
            </a:r>
            <a:r>
              <a:rPr lang="en-US" b="1" baseline="0" dirty="0">
                <a:cs typeface="+mn-cs"/>
              </a:rPr>
              <a:t>, </a:t>
            </a:r>
            <a:r>
              <a:rPr lang="en-US" b="1" baseline="0" dirty="0" err="1">
                <a:cs typeface="+mn-cs"/>
              </a:rPr>
              <a:t>mayek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haklâk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eina</a:t>
            </a:r>
            <a:r>
              <a:rPr lang="en-US" b="1" baseline="0" dirty="0">
                <a:cs typeface="+mn-cs"/>
              </a:rPr>
              <a:t> N da </a:t>
            </a:r>
            <a:r>
              <a:rPr lang="en-US" b="1" baseline="0" dirty="0" err="1">
                <a:cs typeface="+mn-cs"/>
              </a:rPr>
              <a:t>kapilu</a:t>
            </a:r>
            <a:r>
              <a:rPr lang="en-US" b="1" baseline="0" dirty="0">
                <a:cs typeface="+mn-cs"/>
              </a:rPr>
              <a:t> kala </a:t>
            </a:r>
            <a:r>
              <a:rPr lang="en-US" b="1" baseline="0" dirty="0" err="1">
                <a:cs typeface="+mn-cs"/>
              </a:rPr>
              <a:t>achizunli</a:t>
            </a:r>
            <a:r>
              <a:rPr lang="en-US" b="1" baseline="0" dirty="0">
                <a:cs typeface="+mn-cs"/>
              </a:rPr>
              <a:t> A </a:t>
            </a:r>
            <a:r>
              <a:rPr lang="en-US" b="1" baseline="0" dirty="0" err="1">
                <a:cs typeface="+mn-cs"/>
              </a:rPr>
              <a:t>kapisanglu</a:t>
            </a:r>
            <a:r>
              <a:rPr lang="en-US" b="1" baseline="0" dirty="0">
                <a:cs typeface="+mn-cs"/>
              </a:rPr>
              <a:t>. </a:t>
            </a:r>
            <a:r>
              <a:rPr lang="en-US" b="1" baseline="0" dirty="0" err="1">
                <a:cs typeface="+mn-cs"/>
              </a:rPr>
              <a:t>Mayek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khani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hina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achâlakhawui</a:t>
            </a:r>
            <a:r>
              <a:rPr lang="en-US" b="1" baseline="0" dirty="0">
                <a:cs typeface="+mn-cs"/>
              </a:rPr>
              <a:t> Assyria </a:t>
            </a:r>
            <a:r>
              <a:rPr lang="en-US" b="1" baseline="0" dirty="0" err="1">
                <a:cs typeface="+mn-cs"/>
              </a:rPr>
              <a:t>wungramwui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konung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chitheiya</a:t>
            </a:r>
            <a:r>
              <a:rPr lang="en-US" b="1" baseline="0" dirty="0">
                <a:cs typeface="+mn-cs"/>
              </a:rPr>
              <a:t>. </a:t>
            </a:r>
            <a:r>
              <a:rPr lang="en-US" b="1" baseline="0" dirty="0" err="1">
                <a:cs typeface="+mn-cs"/>
              </a:rPr>
              <a:t>Aruihon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thotli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Iraqwui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keinung</a:t>
            </a:r>
            <a:r>
              <a:rPr lang="en-US" b="1" baseline="0" dirty="0">
                <a:cs typeface="+mn-cs"/>
              </a:rPr>
              <a:t> Mosul </a:t>
            </a:r>
            <a:r>
              <a:rPr lang="en-US" b="1" baseline="0" dirty="0" err="1">
                <a:cs typeface="+mn-cs"/>
              </a:rPr>
              <a:t>kaho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apam</a:t>
            </a:r>
            <a:r>
              <a:rPr lang="en-US" b="1" baseline="0" dirty="0">
                <a:cs typeface="+mn-cs"/>
              </a:rPr>
              <a:t> hi </a:t>
            </a:r>
            <a:r>
              <a:rPr lang="en-US" b="1" baseline="0" dirty="0" err="1">
                <a:cs typeface="+mn-cs"/>
              </a:rPr>
              <a:t>chimaikhali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leiya</a:t>
            </a:r>
            <a:r>
              <a:rPr lang="en-US" b="1" baseline="0" dirty="0">
                <a:cs typeface="+mn-cs"/>
              </a:rPr>
              <a:t>.</a:t>
            </a:r>
            <a:endParaRPr lang="en-US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5897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>
                <a:cs typeface="+mn-cs"/>
              </a:rPr>
              <a:t>Apam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mati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phakhuihaira</a:t>
            </a:r>
            <a:r>
              <a:rPr lang="en-US" b="1" baseline="0" dirty="0">
                <a:cs typeface="+mn-cs"/>
              </a:rPr>
              <a:t>… CHALCEDONWUI UR… BABYLON… HARAN…kala </a:t>
            </a:r>
            <a:r>
              <a:rPr lang="en-US" b="1" baseline="0" dirty="0" err="1">
                <a:cs typeface="+mn-cs"/>
              </a:rPr>
              <a:t>ASSYRIAli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khalei</a:t>
            </a:r>
            <a:r>
              <a:rPr lang="en-US" b="1" baseline="0" dirty="0">
                <a:cs typeface="+mn-cs"/>
              </a:rPr>
              <a:t> NINEVEH.</a:t>
            </a:r>
            <a:endParaRPr lang="en-US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3693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>
                <a:cs typeface="+mn-cs"/>
              </a:rPr>
              <a:t>Zingshoshongli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khalei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apam</a:t>
            </a:r>
            <a:r>
              <a:rPr lang="en-US" b="1" baseline="0" dirty="0">
                <a:cs typeface="+mn-cs"/>
              </a:rPr>
              <a:t> </a:t>
            </a:r>
            <a:r>
              <a:rPr lang="en-US" b="1" i="1" u="sng" baseline="0" dirty="0" err="1">
                <a:cs typeface="+mn-cs"/>
              </a:rPr>
              <a:t>mati</a:t>
            </a:r>
            <a:r>
              <a:rPr lang="en-US" b="1" i="0" u="none" baseline="0" dirty="0">
                <a:cs typeface="+mn-cs"/>
              </a:rPr>
              <a:t> </a:t>
            </a:r>
            <a:r>
              <a:rPr lang="en-US" b="1" i="0" u="none" baseline="0" dirty="0" err="1">
                <a:cs typeface="+mn-cs"/>
              </a:rPr>
              <a:t>phashokhaira</a:t>
            </a:r>
            <a:r>
              <a:rPr lang="en-US" b="1" i="0" u="none" baseline="0" dirty="0">
                <a:cs typeface="+mn-cs"/>
              </a:rPr>
              <a:t>, </a:t>
            </a:r>
            <a:r>
              <a:rPr lang="en-US" b="1" i="0" u="none" baseline="0" dirty="0" err="1">
                <a:cs typeface="+mn-cs"/>
              </a:rPr>
              <a:t>ara</a:t>
            </a:r>
            <a:r>
              <a:rPr lang="en-US" b="1" i="0" u="none" baseline="0" dirty="0">
                <a:cs typeface="+mn-cs"/>
              </a:rPr>
              <a:t> </a:t>
            </a:r>
            <a:r>
              <a:rPr lang="en-US" b="1" i="0" u="none" baseline="0" dirty="0" err="1">
                <a:cs typeface="+mn-cs"/>
              </a:rPr>
              <a:t>zingtunshongli</a:t>
            </a:r>
            <a:r>
              <a:rPr lang="en-US" b="1" i="0" u="none" baseline="0" dirty="0">
                <a:cs typeface="+mn-cs"/>
              </a:rPr>
              <a:t> </a:t>
            </a:r>
            <a:r>
              <a:rPr lang="en-US" b="1" i="0" u="none" baseline="0" dirty="0" err="1">
                <a:cs typeface="+mn-cs"/>
              </a:rPr>
              <a:t>apam</a:t>
            </a:r>
            <a:r>
              <a:rPr lang="en-US" b="1" i="0" u="none" baseline="0" dirty="0">
                <a:cs typeface="+mn-cs"/>
              </a:rPr>
              <a:t> </a:t>
            </a:r>
            <a:r>
              <a:rPr lang="en-US" b="1" i="1" u="sng" baseline="0" dirty="0" err="1">
                <a:cs typeface="+mn-cs"/>
              </a:rPr>
              <a:t>tharuk</a:t>
            </a:r>
            <a:r>
              <a:rPr lang="en-US" b="1" i="1" u="sng" baseline="0" dirty="0">
                <a:cs typeface="+mn-cs"/>
              </a:rPr>
              <a:t> </a:t>
            </a:r>
            <a:r>
              <a:rPr lang="en-US" b="1" i="0" u="none" baseline="0" dirty="0" err="1">
                <a:cs typeface="+mn-cs"/>
              </a:rPr>
              <a:t>leida</a:t>
            </a:r>
            <a:r>
              <a:rPr lang="en-US" b="1" i="0" u="none" baseline="0" dirty="0">
                <a:cs typeface="+mn-cs"/>
              </a:rPr>
              <a:t> </a:t>
            </a:r>
            <a:r>
              <a:rPr lang="en-US" b="1" i="0" u="none" baseline="0" dirty="0" err="1">
                <a:cs typeface="+mn-cs"/>
              </a:rPr>
              <a:t>khalei</a:t>
            </a:r>
            <a:r>
              <a:rPr lang="en-US" b="1" i="0" u="none" baseline="0" dirty="0">
                <a:cs typeface="+mn-cs"/>
              </a:rPr>
              <a:t> chi </a:t>
            </a:r>
            <a:r>
              <a:rPr lang="en-US" b="1" i="0" u="none" baseline="0" dirty="0" err="1">
                <a:cs typeface="+mn-cs"/>
              </a:rPr>
              <a:t>phashok-usa</a:t>
            </a:r>
            <a:endParaRPr lang="en-US" b="1" i="0" u="none" baseline="0" dirty="0">
              <a:cs typeface="+mn-cs"/>
            </a:endParaRPr>
          </a:p>
          <a:p>
            <a:pPr>
              <a:defRPr/>
            </a:pPr>
            <a:r>
              <a:rPr lang="en-US" b="1" i="0" u="none" baseline="0" dirty="0">
                <a:cs typeface="+mn-cs"/>
              </a:rPr>
              <a:t>////	Jordan Kong kala Mediterranean </a:t>
            </a:r>
            <a:r>
              <a:rPr lang="en-US" b="1" i="0" u="none" baseline="0" dirty="0" err="1">
                <a:cs typeface="+mn-cs"/>
              </a:rPr>
              <a:t>Ngayi</a:t>
            </a:r>
            <a:r>
              <a:rPr lang="en-US" b="1" i="0" u="none" baseline="0" dirty="0">
                <a:cs typeface="+mn-cs"/>
              </a:rPr>
              <a:t> </a:t>
            </a:r>
            <a:r>
              <a:rPr lang="en-US" b="1" i="0" u="none" baseline="0" dirty="0" err="1">
                <a:cs typeface="+mn-cs"/>
              </a:rPr>
              <a:t>alungthunli</a:t>
            </a:r>
            <a:r>
              <a:rPr lang="en-US" b="1" i="0" u="none" baseline="0" dirty="0">
                <a:cs typeface="+mn-cs"/>
              </a:rPr>
              <a:t> </a:t>
            </a:r>
            <a:r>
              <a:rPr lang="en-US" b="1" i="0" u="none" baseline="0" dirty="0" err="1">
                <a:cs typeface="+mn-cs"/>
              </a:rPr>
              <a:t>mayek</a:t>
            </a:r>
            <a:r>
              <a:rPr lang="en-US" b="1" i="0" u="none" baseline="0" dirty="0">
                <a:cs typeface="+mn-cs"/>
              </a:rPr>
              <a:t> C </a:t>
            </a:r>
            <a:r>
              <a:rPr lang="en-US" b="1" i="0" u="none" baseline="0" dirty="0" err="1">
                <a:cs typeface="+mn-cs"/>
              </a:rPr>
              <a:t>kakapi</a:t>
            </a:r>
            <a:r>
              <a:rPr lang="en-US" b="1" i="0" u="none" baseline="0" dirty="0">
                <a:cs typeface="+mn-cs"/>
              </a:rPr>
              <a:t> </a:t>
            </a:r>
            <a:r>
              <a:rPr lang="en-US" b="1" i="0" u="none" baseline="0" dirty="0" err="1">
                <a:cs typeface="+mn-cs"/>
              </a:rPr>
              <a:t>eina</a:t>
            </a:r>
            <a:r>
              <a:rPr lang="en-US" b="1" i="0" u="none" baseline="0" dirty="0">
                <a:cs typeface="+mn-cs"/>
              </a:rPr>
              <a:t> </a:t>
            </a:r>
            <a:r>
              <a:rPr lang="en-US" b="1" i="0" u="none" baseline="0" dirty="0" err="1">
                <a:cs typeface="+mn-cs"/>
              </a:rPr>
              <a:t>haophoksa</a:t>
            </a:r>
            <a:r>
              <a:rPr lang="en-US" b="1" i="0" u="none" baseline="0" dirty="0">
                <a:cs typeface="+mn-cs"/>
              </a:rPr>
              <a:t>. </a:t>
            </a:r>
            <a:r>
              <a:rPr lang="en-US" b="1" i="0" u="none" baseline="0" dirty="0" err="1">
                <a:cs typeface="+mn-cs"/>
              </a:rPr>
              <a:t>Mayek</a:t>
            </a:r>
            <a:r>
              <a:rPr lang="en-US" b="1" i="0" u="none" baseline="0" dirty="0">
                <a:cs typeface="+mn-cs"/>
              </a:rPr>
              <a:t> </a:t>
            </a:r>
            <a:r>
              <a:rPr lang="en-US" b="1" i="0" u="none" baseline="0" dirty="0" err="1">
                <a:cs typeface="+mn-cs"/>
              </a:rPr>
              <a:t>hina</a:t>
            </a:r>
            <a:r>
              <a:rPr lang="en-US" b="1" i="0" u="none" baseline="0" dirty="0">
                <a:cs typeface="+mn-cs"/>
              </a:rPr>
              <a:t> CANAAN </a:t>
            </a:r>
            <a:r>
              <a:rPr lang="en-US" b="1" i="0" u="none" baseline="0" dirty="0" err="1">
                <a:cs typeface="+mn-cs"/>
              </a:rPr>
              <a:t>ngalei</a:t>
            </a:r>
            <a:r>
              <a:rPr lang="en-US" b="1" i="0" u="none" baseline="0" dirty="0">
                <a:cs typeface="+mn-cs"/>
              </a:rPr>
              <a:t> </a:t>
            </a:r>
            <a:r>
              <a:rPr lang="en-US" b="1" i="0" u="none" baseline="0" dirty="0" err="1">
                <a:cs typeface="+mn-cs"/>
              </a:rPr>
              <a:t>hupv</a:t>
            </a:r>
            <a:r>
              <a:rPr lang="en-US" b="1" i="0" u="sng" baseline="0" dirty="0" err="1">
                <a:cs typeface="+mn-cs"/>
              </a:rPr>
              <a:t>a</a:t>
            </a:r>
            <a:r>
              <a:rPr lang="en-US" b="1" i="0" u="none" baseline="0" dirty="0">
                <a:cs typeface="+mn-cs"/>
              </a:rPr>
              <a:t> </a:t>
            </a:r>
            <a:r>
              <a:rPr lang="en-US" b="1" i="0" u="none" baseline="0" dirty="0" err="1">
                <a:cs typeface="+mn-cs"/>
              </a:rPr>
              <a:t>wuivang</a:t>
            </a:r>
            <a:r>
              <a:rPr lang="en-US" b="1" i="0" u="none" baseline="0" dirty="0">
                <a:cs typeface="+mn-cs"/>
              </a:rPr>
              <a:t> </a:t>
            </a:r>
            <a:r>
              <a:rPr lang="en-US" b="1" i="0" u="none" baseline="0" dirty="0" err="1">
                <a:cs typeface="+mn-cs"/>
              </a:rPr>
              <a:t>nganingra</a:t>
            </a:r>
            <a:r>
              <a:rPr lang="en-US" b="1" i="0" u="none" baseline="0" dirty="0">
                <a:cs typeface="+mn-cs"/>
              </a:rPr>
              <a:t>, </a:t>
            </a:r>
            <a:r>
              <a:rPr lang="en-US" b="1" i="0" u="none" baseline="0" dirty="0" err="1">
                <a:cs typeface="+mn-cs"/>
              </a:rPr>
              <a:t>ngalei</a:t>
            </a:r>
            <a:r>
              <a:rPr lang="en-US" b="1" i="0" u="none" baseline="0" dirty="0">
                <a:cs typeface="+mn-cs"/>
              </a:rPr>
              <a:t> chi </a:t>
            </a:r>
            <a:r>
              <a:rPr lang="en-US" b="1" i="0" u="none" baseline="0" dirty="0" err="1">
                <a:cs typeface="+mn-cs"/>
              </a:rPr>
              <a:t>achâlakhawui</a:t>
            </a:r>
            <a:r>
              <a:rPr lang="en-US" b="1" i="0" u="none" baseline="0" dirty="0">
                <a:cs typeface="+mn-cs"/>
              </a:rPr>
              <a:t> </a:t>
            </a:r>
            <a:r>
              <a:rPr lang="en-US" b="1" i="0" u="none" baseline="0" dirty="0" err="1">
                <a:cs typeface="+mn-cs"/>
              </a:rPr>
              <a:t>Israelda</a:t>
            </a:r>
            <a:r>
              <a:rPr lang="en-US" b="1" i="0" u="none" baseline="0" dirty="0">
                <a:cs typeface="+mn-cs"/>
              </a:rPr>
              <a:t> </a:t>
            </a:r>
            <a:r>
              <a:rPr lang="en-US" b="1" i="0" u="none" baseline="0" dirty="0" err="1">
                <a:cs typeface="+mn-cs"/>
              </a:rPr>
              <a:t>mahoranglakha</a:t>
            </a:r>
            <a:r>
              <a:rPr lang="en-US" b="1" i="0" u="none" baseline="0" dirty="0">
                <a:cs typeface="+mn-cs"/>
              </a:rPr>
              <a:t>, </a:t>
            </a:r>
            <a:r>
              <a:rPr lang="en-US" b="1" i="0" u="none" baseline="0" dirty="0" err="1">
                <a:cs typeface="+mn-cs"/>
              </a:rPr>
              <a:t>naodawui</a:t>
            </a:r>
            <a:r>
              <a:rPr lang="en-US" b="1" i="0" u="none" baseline="0" dirty="0">
                <a:cs typeface="+mn-cs"/>
              </a:rPr>
              <a:t> </a:t>
            </a:r>
            <a:r>
              <a:rPr lang="en-US" b="1" i="0" u="none" baseline="0" dirty="0" err="1">
                <a:cs typeface="+mn-cs"/>
              </a:rPr>
              <a:t>thotchanli</a:t>
            </a:r>
            <a:r>
              <a:rPr lang="en-US" b="1" i="0" u="none" baseline="0" dirty="0">
                <a:cs typeface="+mn-cs"/>
              </a:rPr>
              <a:t>, Palestine, kala </a:t>
            </a:r>
            <a:r>
              <a:rPr lang="en-US" b="1" i="0" u="none" baseline="0" dirty="0" err="1">
                <a:cs typeface="+mn-cs"/>
              </a:rPr>
              <a:t>aruihon</a:t>
            </a:r>
            <a:r>
              <a:rPr lang="en-US" b="1" i="0" u="none" baseline="0" dirty="0">
                <a:cs typeface="+mn-cs"/>
              </a:rPr>
              <a:t> </a:t>
            </a:r>
            <a:r>
              <a:rPr lang="en-US" b="1" i="0" u="none" baseline="0" dirty="0" err="1">
                <a:cs typeface="+mn-cs"/>
              </a:rPr>
              <a:t>atamli</a:t>
            </a:r>
            <a:r>
              <a:rPr lang="en-US" b="1" i="0" u="none" baseline="0" dirty="0">
                <a:cs typeface="+mn-cs"/>
              </a:rPr>
              <a:t>, Israel kala </a:t>
            </a:r>
            <a:r>
              <a:rPr lang="en-US" b="1" i="0" u="none" baseline="0" dirty="0" err="1">
                <a:cs typeface="+mn-cs"/>
              </a:rPr>
              <a:t>Palestineda</a:t>
            </a:r>
            <a:r>
              <a:rPr lang="en-US" b="1" i="0" u="none" baseline="0" dirty="0">
                <a:cs typeface="+mn-cs"/>
              </a:rPr>
              <a:t> </a:t>
            </a:r>
            <a:r>
              <a:rPr lang="en-US" b="1" i="0" u="none" baseline="0" dirty="0" err="1">
                <a:cs typeface="+mn-cs"/>
              </a:rPr>
              <a:t>khani-ni</a:t>
            </a:r>
            <a:r>
              <a:rPr lang="en-US" b="1" i="0" u="none" baseline="0" dirty="0">
                <a:cs typeface="+mn-cs"/>
              </a:rPr>
              <a:t> </a:t>
            </a:r>
            <a:r>
              <a:rPr lang="en-US" b="1" i="0" u="none" baseline="0" dirty="0" err="1">
                <a:cs typeface="+mn-cs"/>
              </a:rPr>
              <a:t>eina</a:t>
            </a:r>
            <a:r>
              <a:rPr lang="en-US" b="1" i="0" u="none" baseline="0" dirty="0">
                <a:cs typeface="+mn-cs"/>
              </a:rPr>
              <a:t> </a:t>
            </a:r>
            <a:r>
              <a:rPr lang="en-US" b="1" i="0" u="none" baseline="0" dirty="0" err="1">
                <a:cs typeface="+mn-cs"/>
              </a:rPr>
              <a:t>kathei</a:t>
            </a:r>
            <a:r>
              <a:rPr lang="en-US" b="1" i="0" u="none" baseline="0" dirty="0">
                <a:cs typeface="+mn-cs"/>
              </a:rPr>
              <a:t>.</a:t>
            </a:r>
            <a:endParaRPr lang="en-US" b="1" i="1" u="sng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3976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5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>
                <a:cs typeface="+mn-cs"/>
              </a:rPr>
              <a:t>Kathi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Ngayi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atungshong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shangkatang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ngalemli</a:t>
            </a:r>
            <a:r>
              <a:rPr lang="en-US" b="1" baseline="0" dirty="0">
                <a:cs typeface="+mn-cs"/>
              </a:rPr>
              <a:t>, Jordan </a:t>
            </a:r>
            <a:r>
              <a:rPr lang="en-US" b="1" baseline="0" dirty="0" err="1">
                <a:cs typeface="+mn-cs"/>
              </a:rPr>
              <a:t>Kongwui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zingtunshongli</a:t>
            </a:r>
            <a:r>
              <a:rPr lang="en-US" b="1" baseline="0" dirty="0">
                <a:cs typeface="+mn-cs"/>
              </a:rPr>
              <a:t>, </a:t>
            </a:r>
            <a:r>
              <a:rPr lang="en-US" b="1" baseline="0" dirty="0" err="1">
                <a:cs typeface="+mn-cs"/>
              </a:rPr>
              <a:t>mayek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haklâk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eina</a:t>
            </a:r>
            <a:r>
              <a:rPr lang="en-US" b="1" baseline="0" dirty="0">
                <a:cs typeface="+mn-cs"/>
              </a:rPr>
              <a:t> J, Jerusalem </a:t>
            </a:r>
            <a:r>
              <a:rPr lang="en-US" b="1" baseline="0" dirty="0" err="1">
                <a:cs typeface="+mn-cs"/>
              </a:rPr>
              <a:t>keinung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wuivang</a:t>
            </a:r>
            <a:r>
              <a:rPr lang="en-US" b="1" baseline="0" dirty="0">
                <a:cs typeface="+mn-cs"/>
              </a:rPr>
              <a:t>… </a:t>
            </a:r>
            <a:r>
              <a:rPr lang="en-US" b="1" baseline="0" dirty="0" err="1">
                <a:cs typeface="+mn-cs"/>
              </a:rPr>
              <a:t>okathuiwui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thotchanli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hakmah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â-meithui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kachi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kala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khonzârmeithui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kachi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keinung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ngasaya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endParaRPr lang="en-US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0422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>
                <a:cs typeface="+mn-cs"/>
              </a:rPr>
              <a:t>Arava</a:t>
            </a:r>
            <a:r>
              <a:rPr lang="en-US" b="1" dirty="0">
                <a:cs typeface="+mn-cs"/>
              </a:rPr>
              <a:t> Jordan chi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makânlu</a:t>
            </a:r>
            <a:r>
              <a:rPr lang="en-US" b="1" baseline="0" dirty="0">
                <a:cs typeface="+mn-cs"/>
              </a:rPr>
              <a:t>, </a:t>
            </a:r>
            <a:r>
              <a:rPr lang="en-US" b="1" baseline="0" dirty="0" err="1">
                <a:cs typeface="+mn-cs"/>
              </a:rPr>
              <a:t>Kathi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Ngayiwui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ngalemli</a:t>
            </a:r>
            <a:r>
              <a:rPr lang="en-US" b="1" baseline="0" dirty="0">
                <a:cs typeface="+mn-cs"/>
              </a:rPr>
              <a:t>…</a:t>
            </a:r>
            <a:r>
              <a:rPr lang="en-US" b="1" baseline="0" dirty="0" err="1">
                <a:cs typeface="+mn-cs"/>
              </a:rPr>
              <a:t>mayek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khani</a:t>
            </a:r>
            <a:r>
              <a:rPr lang="en-US" b="1" baseline="0" dirty="0">
                <a:cs typeface="+mn-cs"/>
              </a:rPr>
              <a:t> NK hi </a:t>
            </a:r>
            <a:r>
              <a:rPr lang="en-US" b="1" baseline="0" dirty="0" err="1">
                <a:cs typeface="+mn-cs"/>
              </a:rPr>
              <a:t>kapisanglu</a:t>
            </a:r>
            <a:r>
              <a:rPr lang="en-US" b="1" baseline="0" dirty="0">
                <a:cs typeface="+mn-cs"/>
              </a:rPr>
              <a:t>, Nebo </a:t>
            </a:r>
            <a:r>
              <a:rPr lang="en-US" b="1" baseline="0" dirty="0" err="1">
                <a:cs typeface="+mn-cs"/>
              </a:rPr>
              <a:t>Kaphung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chitheikhavai</a:t>
            </a:r>
            <a:r>
              <a:rPr lang="en-US" b="1" baseline="0" dirty="0">
                <a:cs typeface="+mn-cs"/>
              </a:rPr>
              <a:t>. </a:t>
            </a:r>
            <a:r>
              <a:rPr lang="en-US" b="1" baseline="0" dirty="0" err="1">
                <a:cs typeface="+mn-cs"/>
              </a:rPr>
              <a:t>Apam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hiwui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kankhan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âhi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ithumna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Thâlâk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Theikapai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Thotchan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katam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tharan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theinaora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endParaRPr lang="en-US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8915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>
                <a:cs typeface="+mn-cs"/>
              </a:rPr>
              <a:t>Laga</a:t>
            </a:r>
            <a:r>
              <a:rPr lang="en-US" b="1" dirty="0">
                <a:cs typeface="+mn-cs"/>
              </a:rPr>
              <a:t>… </a:t>
            </a:r>
            <a:r>
              <a:rPr lang="en-US" b="1" dirty="0" err="1">
                <a:cs typeface="+mn-cs"/>
              </a:rPr>
              <a:t>Kathi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Ngayi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takatang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shong</a:t>
            </a:r>
            <a:r>
              <a:rPr lang="en-US" b="1" baseline="0" dirty="0">
                <a:cs typeface="+mn-cs"/>
              </a:rPr>
              <a:t>, </a:t>
            </a:r>
            <a:r>
              <a:rPr lang="en-US" b="1" baseline="0" dirty="0" err="1">
                <a:cs typeface="+mn-cs"/>
              </a:rPr>
              <a:t>thebâwui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khan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â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angachaili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KBda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kapilu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achâlakha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siwukli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tar</a:t>
            </a:r>
            <a:r>
              <a:rPr lang="en-US" sz="1200" b="1" u="sng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khalei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apam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akha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KADESH BARNEA,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apam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chi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aruihon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namkakhui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am</a:t>
            </a:r>
            <a:r>
              <a:rPr lang="en-US" sz="1200" b="1" u="sng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na.</a:t>
            </a:r>
            <a:endParaRPr lang="en-US" b="1" u="sng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6174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>
                <a:cs typeface="+mn-cs"/>
              </a:rPr>
              <a:t>Apam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khani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leifaya</a:t>
            </a:r>
            <a:r>
              <a:rPr lang="en-US" b="1" dirty="0">
                <a:cs typeface="+mn-cs"/>
              </a:rPr>
              <a:t>…UISHONG </a:t>
            </a:r>
            <a:r>
              <a:rPr lang="en-US" b="1" dirty="0" err="1">
                <a:cs typeface="+mn-cs"/>
              </a:rPr>
              <a:t>thebâwui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khan</a:t>
            </a: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â</a:t>
            </a:r>
            <a:r>
              <a:rPr lang="en-US" sz="1200" b="1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atungshongli</a:t>
            </a:r>
            <a:r>
              <a:rPr lang="en-US" sz="1200" b="1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mayek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hakl</a:t>
            </a: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âk</a:t>
            </a:r>
            <a:r>
              <a:rPr lang="en-US" sz="1200" b="1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sz="1200" b="1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Eda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kapisanglu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, EGYPT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wungramwuivang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matak-khak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kahai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shok-kahai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khararchanbing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kupkahai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makhangav</a:t>
            </a: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â</a:t>
            </a:r>
            <a:r>
              <a:rPr lang="en-US" sz="1200" b="1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ngalei</a:t>
            </a:r>
            <a:r>
              <a:rPr lang="en-US" sz="1200" b="1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chi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aruihon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thotlila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phaningkha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ngak-ngasak-ka</a:t>
            </a:r>
            <a:r>
              <a:rPr lang="en-US" sz="1200" b="1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. Kala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naomeithuida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endParaRPr lang="en-US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59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1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>
                <a:cs typeface="+mn-cs"/>
              </a:rPr>
              <a:t>Chieina</a:t>
            </a:r>
            <a:r>
              <a:rPr lang="en-US" b="1" dirty="0">
                <a:cs typeface="+mn-cs"/>
              </a:rPr>
              <a:t>… ITHUMNA HAOPHOK KHAVAI NGARAN-USA!</a:t>
            </a:r>
          </a:p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Ithum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hili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leiya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ngachaky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â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ng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Varewui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khamasaili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ngaphong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kazatta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…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math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âlâk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kahai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rotkhamaratla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rotmaratlak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kahai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okathui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Hakmahalak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kahai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kharachan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chi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ithumna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THAKDA THEIKAPAI THOTCHAN li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pheingarumra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Matailak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kahai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khangah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ânva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.…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Okathui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hili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kachikatha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apamli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chikatha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khararchan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chi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shok-khala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?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Varewui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Tui</a:t>
            </a:r>
            <a:r>
              <a:rPr lang="en-US" altLang="ja-JP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baseline="0" dirty="0" err="1">
                <a:latin typeface="Times" charset="0"/>
                <a:ea typeface="ＭＳ Ｐゴシック" charset="0"/>
                <a:cs typeface="ＭＳ Ｐゴシック" charset="0"/>
              </a:rPr>
              <a:t>katamli</a:t>
            </a:r>
            <a:r>
              <a:rPr lang="en-US" altLang="ja-JP" b="1" baseline="0" dirty="0">
                <a:latin typeface="Times" charset="0"/>
                <a:ea typeface="ＭＳ Ｐゴシック" charset="0"/>
                <a:cs typeface="ＭＳ Ｐゴシック" charset="0"/>
              </a:rPr>
              <a:t>… KALI, KHI </a:t>
            </a:r>
            <a:r>
              <a:rPr lang="en-US" altLang="ja-JP" b="1" baseline="0" dirty="0" err="1">
                <a:latin typeface="Times" charset="0"/>
                <a:ea typeface="ＭＳ Ｐゴシック" charset="0"/>
                <a:cs typeface="ＭＳ Ｐゴシック" charset="0"/>
              </a:rPr>
              <a:t>kachangkhat</a:t>
            </a:r>
            <a:r>
              <a:rPr lang="en-US" altLang="ja-JP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baseline="0" dirty="0" err="1">
                <a:latin typeface="Times" charset="0"/>
                <a:ea typeface="ＭＳ Ｐゴシック" charset="0"/>
                <a:cs typeface="ＭＳ Ｐゴシック" charset="0"/>
              </a:rPr>
              <a:t>shok</a:t>
            </a:r>
            <a:r>
              <a:rPr lang="en-US" altLang="ja-JP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baseline="0" dirty="0" err="1">
                <a:latin typeface="Times" charset="0"/>
                <a:ea typeface="ＭＳ Ｐゴシック" charset="0"/>
                <a:cs typeface="ＭＳ Ｐゴシック" charset="0"/>
              </a:rPr>
              <a:t>kachi</a:t>
            </a:r>
            <a:r>
              <a:rPr lang="en-US" altLang="ja-JP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baseline="0" dirty="0" err="1">
                <a:latin typeface="Times" charset="0"/>
                <a:ea typeface="ＭＳ Ｐゴシック" charset="0"/>
                <a:cs typeface="ＭＳ Ｐゴシック" charset="0"/>
              </a:rPr>
              <a:t>kathei</a:t>
            </a:r>
            <a:r>
              <a:rPr lang="en-US" altLang="ja-JP" b="1" baseline="0" dirty="0">
                <a:latin typeface="Times" charset="0"/>
                <a:ea typeface="ＭＳ Ｐゴシック" charset="0"/>
                <a:cs typeface="ＭＳ Ｐゴシック" charset="0"/>
              </a:rPr>
              <a:t> hi </a:t>
            </a:r>
            <a:r>
              <a:rPr lang="en-US" altLang="ja-JP" b="1" baseline="0" dirty="0" err="1">
                <a:latin typeface="Times" charset="0"/>
                <a:ea typeface="ＭＳ Ｐゴシック" charset="0"/>
                <a:cs typeface="ＭＳ Ｐゴシック" charset="0"/>
              </a:rPr>
              <a:t>dark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âr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salak-ka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matailak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naningli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kahai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!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Chichang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chili…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ithumna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aruihon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Middle East da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kaho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apamwui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achitheknaoli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…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hakmahâlâk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kahai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khararchan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chi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sashok-ka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ach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âlakha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wui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apam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chili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matak-khak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kala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tekmateilak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kahai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khararchan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…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kachungana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thotchan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wui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matailak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kahai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apamda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kathei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… hi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Mediterraniali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Bibleli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shok-kahai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khararchan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wui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akai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akhana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6555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thebâwui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khanâ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khani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angachaili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KHANGATEI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SKda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kapisanglu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hina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SINAI KAPHUNG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chithei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khavaina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.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Ara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, map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katongachi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naningli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leihaira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0124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>
                <a:cs typeface="+mn-cs"/>
              </a:rPr>
              <a:t>Mapwui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zingtunshong</a:t>
            </a:r>
            <a:r>
              <a:rPr lang="en-US" b="1" dirty="0">
                <a:cs typeface="+mn-cs"/>
              </a:rPr>
              <a:t> 6 </a:t>
            </a:r>
            <a:r>
              <a:rPr lang="en-US" b="1" dirty="0" err="1">
                <a:cs typeface="+mn-cs"/>
              </a:rPr>
              <a:t>leidakhalei</a:t>
            </a:r>
            <a:r>
              <a:rPr lang="en-US" b="1" dirty="0">
                <a:cs typeface="+mn-cs"/>
              </a:rPr>
              <a:t> chi…</a:t>
            </a:r>
          </a:p>
          <a:p>
            <a:pPr>
              <a:defRPr/>
            </a:pPr>
            <a:r>
              <a:rPr lang="en-US" b="1" dirty="0">
                <a:cs typeface="+mn-cs"/>
              </a:rPr>
              <a:t>////	</a:t>
            </a:r>
            <a:r>
              <a:rPr lang="en-US" b="1" dirty="0" err="1">
                <a:cs typeface="+mn-cs"/>
              </a:rPr>
              <a:t>kala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zingshoshong</a:t>
            </a:r>
            <a:r>
              <a:rPr lang="en-US" b="1" dirty="0">
                <a:cs typeface="+mn-cs"/>
              </a:rPr>
              <a:t> 4 </a:t>
            </a:r>
            <a:r>
              <a:rPr lang="en-US" b="1" dirty="0" err="1">
                <a:cs typeface="+mn-cs"/>
              </a:rPr>
              <a:t>leida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khaleihi</a:t>
            </a:r>
            <a:r>
              <a:rPr lang="en-US" b="1" dirty="0">
                <a:cs typeface="+mn-cs"/>
              </a:rPr>
              <a:t>… </a:t>
            </a:r>
            <a:r>
              <a:rPr lang="en-US" b="1" dirty="0" err="1">
                <a:cs typeface="+mn-cs"/>
              </a:rPr>
              <a:t>apamhibingwui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khangashik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chitheikhavaina</a:t>
            </a:r>
            <a:endParaRPr lang="en-US" b="1" baseline="0" dirty="0">
              <a:cs typeface="+mn-cs"/>
            </a:endParaRPr>
          </a:p>
          <a:p>
            <a:pPr>
              <a:defRPr/>
            </a:pPr>
            <a:r>
              <a:rPr lang="en-US" b="1" baseline="0" dirty="0">
                <a:cs typeface="+mn-cs"/>
              </a:rPr>
              <a:t>////	</a:t>
            </a:r>
            <a:r>
              <a:rPr lang="en-US" b="1" baseline="0" dirty="0" err="1">
                <a:cs typeface="+mn-cs"/>
              </a:rPr>
              <a:t>Biblewui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matail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â</a:t>
            </a:r>
            <a:r>
              <a:rPr lang="en-US" b="1" baseline="0" dirty="0" err="1">
                <a:cs typeface="+mn-cs"/>
              </a:rPr>
              <a:t>k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kahai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ngalei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tharâ</a:t>
            </a:r>
            <a:r>
              <a:rPr lang="en-US" b="1" baseline="0" dirty="0">
                <a:cs typeface="+mn-cs"/>
              </a:rPr>
              <a:t>.</a:t>
            </a:r>
            <a:endParaRPr lang="en-US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7298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>
                <a:cs typeface="+mn-cs"/>
              </a:rPr>
              <a:t>Khanaowa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ngarumkasang</a:t>
            </a:r>
            <a:r>
              <a:rPr lang="en-US" b="1" baseline="0" dirty="0">
                <a:cs typeface="+mn-cs"/>
              </a:rPr>
              <a:t>. Bible </a:t>
            </a:r>
            <a:r>
              <a:rPr lang="en-US" b="1" baseline="0" dirty="0" err="1">
                <a:cs typeface="+mn-cs"/>
              </a:rPr>
              <a:t>peichaoda</a:t>
            </a:r>
            <a:r>
              <a:rPr lang="en-US" b="1" baseline="0" dirty="0">
                <a:cs typeface="+mn-cs"/>
              </a:rPr>
              <a:t>, “</a:t>
            </a:r>
            <a:r>
              <a:rPr lang="en-US" b="1" baseline="0" dirty="0" err="1">
                <a:cs typeface="+mn-cs"/>
              </a:rPr>
              <a:t>Ngalei</a:t>
            </a:r>
            <a:r>
              <a:rPr lang="en-US" b="1" baseline="0" dirty="0">
                <a:cs typeface="+mn-cs"/>
              </a:rPr>
              <a:t>” hi </a:t>
            </a:r>
            <a:r>
              <a:rPr lang="en-US" b="1" baseline="0" dirty="0" err="1">
                <a:cs typeface="+mn-cs"/>
              </a:rPr>
              <a:t>latlui-latluida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samphangshon-na</a:t>
            </a:r>
            <a:r>
              <a:rPr lang="en-US" b="1" baseline="0" dirty="0">
                <a:cs typeface="+mn-cs"/>
              </a:rPr>
              <a:t>…</a:t>
            </a:r>
          </a:p>
          <a:p>
            <a:pPr>
              <a:defRPr/>
            </a:pPr>
            <a:r>
              <a:rPr lang="en-US" b="1" baseline="0" dirty="0">
                <a:cs typeface="+mn-cs"/>
              </a:rPr>
              <a:t>////	</a:t>
            </a:r>
            <a:r>
              <a:rPr lang="en-US" b="1" baseline="0" dirty="0" err="1">
                <a:cs typeface="+mn-cs"/>
              </a:rPr>
              <a:t>Wungva-Wungva</a:t>
            </a:r>
            <a:r>
              <a:rPr lang="en-US" b="1" baseline="0" dirty="0">
                <a:cs typeface="+mn-cs"/>
              </a:rPr>
              <a:t> 20:1. </a:t>
            </a:r>
            <a:r>
              <a:rPr lang="en-US" b="1" baseline="0" dirty="0" err="1">
                <a:cs typeface="+mn-cs"/>
              </a:rPr>
              <a:t>Uishongwui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atungli</a:t>
            </a:r>
            <a:r>
              <a:rPr lang="en-US" b="1" baseline="0" dirty="0">
                <a:cs typeface="+mn-cs"/>
              </a:rPr>
              <a:t> Bible </a:t>
            </a:r>
            <a:r>
              <a:rPr lang="en-US" b="1" baseline="0" dirty="0" err="1">
                <a:cs typeface="+mn-cs"/>
              </a:rPr>
              <a:t>tuipam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chitheimi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kahai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hina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ngaleibinghi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Bibleli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sikachin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kakhalat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athishurda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khamina</a:t>
            </a:r>
            <a:r>
              <a:rPr lang="en-US" b="1" baseline="0" dirty="0">
                <a:cs typeface="+mn-cs"/>
              </a:rPr>
              <a:t>. </a:t>
            </a:r>
            <a:r>
              <a:rPr lang="en-US" b="1" baseline="0" dirty="0" err="1">
                <a:cs typeface="+mn-cs"/>
              </a:rPr>
              <a:t>Takam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eina</a:t>
            </a:r>
            <a:r>
              <a:rPr lang="en-US" b="1" baseline="0" dirty="0">
                <a:cs typeface="+mn-cs"/>
              </a:rPr>
              <a:t>, </a:t>
            </a:r>
            <a:r>
              <a:rPr lang="en-US" b="1" baseline="0" dirty="0" err="1">
                <a:cs typeface="+mn-cs"/>
              </a:rPr>
              <a:t>uishong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atungli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khangatei</a:t>
            </a:r>
            <a:r>
              <a:rPr lang="en-US" b="1" baseline="0" dirty="0"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ngaleibingwui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Bibleli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sikachin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kakhalat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athishurda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chitheimira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.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Am</a:t>
            </a:r>
            <a:r>
              <a:rPr lang="en-US" sz="1200" b="1" u="sng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li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chitheimi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kahai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thada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, NGALEIDA Canaan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ngayipheishong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kapisanglu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…</a:t>
            </a:r>
          </a:p>
          <a:p>
            <a:pPr>
              <a:defRPr/>
            </a:pP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////	…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NGALEIda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kapikahai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chiwui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pareng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khani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kakhân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akha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china Euphrates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Kongwui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kakhui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atungchangli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kala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khangatei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pareng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akha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china,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azingshong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Kathi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Ngayi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eina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theb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âwui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khanâ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ngachaili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.</a:t>
            </a:r>
          </a:p>
          <a:p>
            <a:pPr>
              <a:defRPr/>
            </a:pP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////	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apamhi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“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Danwui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Beersheba”da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zatnâya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828812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>
                <a:cs typeface="+mn-cs"/>
              </a:rPr>
              <a:t>Arava</a:t>
            </a:r>
            <a:r>
              <a:rPr lang="en-US" b="1" baseline="0" dirty="0">
                <a:cs typeface="+mn-cs"/>
              </a:rPr>
              <a:t> map hi </a:t>
            </a:r>
            <a:r>
              <a:rPr lang="en-US" b="1" baseline="0" dirty="0" err="1">
                <a:cs typeface="+mn-cs"/>
              </a:rPr>
              <a:t>kuphaira</a:t>
            </a:r>
            <a:r>
              <a:rPr lang="en-US" b="1" baseline="0" dirty="0">
                <a:cs typeface="+mn-cs"/>
              </a:rPr>
              <a:t>. </a:t>
            </a:r>
            <a:r>
              <a:rPr lang="en-US" b="1" baseline="0" dirty="0" err="1">
                <a:cs typeface="+mn-cs"/>
              </a:rPr>
              <a:t>Ithumna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ungtameikap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kachi</a:t>
            </a:r>
            <a:r>
              <a:rPr lang="en-US" b="1" baseline="0" dirty="0">
                <a:cs typeface="+mn-cs"/>
              </a:rPr>
              <a:t> “</a:t>
            </a:r>
            <a:r>
              <a:rPr lang="en-US" b="1" baseline="0" dirty="0" err="1">
                <a:cs typeface="+mn-cs"/>
              </a:rPr>
              <a:t>Bibleli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shok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kahai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otshot</a:t>
            </a:r>
            <a:r>
              <a:rPr lang="en-US" b="1" baseline="0" dirty="0">
                <a:cs typeface="+mn-cs"/>
              </a:rPr>
              <a:t>” bing chi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theikapai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yekhaira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Bibleli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matak-khak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kahai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shok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kahai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khararchan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bingwui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horzak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kahai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apambing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endParaRPr lang="en-US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02030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>
                <a:cs typeface="+mn-cs"/>
              </a:rPr>
              <a:t>Arui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rashung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tamkahibing</a:t>
            </a:r>
            <a:r>
              <a:rPr lang="en-US" b="1" dirty="0">
                <a:cs typeface="+mn-cs"/>
              </a:rPr>
              <a:t> chi </a:t>
            </a:r>
            <a:r>
              <a:rPr lang="en-US" b="1" dirty="0" err="1">
                <a:cs typeface="+mn-cs"/>
              </a:rPr>
              <a:t>hanluida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yangsa</a:t>
            </a:r>
            <a:r>
              <a:rPr lang="en-US" b="1" baseline="0" dirty="0">
                <a:cs typeface="+mn-cs"/>
              </a:rPr>
              <a:t>…</a:t>
            </a:r>
            <a:r>
              <a:rPr lang="en-US" b="1" baseline="0" dirty="0" err="1">
                <a:cs typeface="+mn-cs"/>
              </a:rPr>
              <a:t>apam</a:t>
            </a:r>
            <a:r>
              <a:rPr lang="en-US" b="1" baseline="0" dirty="0">
                <a:cs typeface="+mn-cs"/>
              </a:rPr>
              <a:t> chi </a:t>
            </a:r>
            <a:r>
              <a:rPr lang="en-US" b="1" baseline="0" dirty="0" err="1">
                <a:cs typeface="+mn-cs"/>
              </a:rPr>
              <a:t>ngarakzak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eina</a:t>
            </a:r>
            <a:r>
              <a:rPr lang="en-US" b="1" baseline="0" dirty="0">
                <a:cs typeface="+mn-cs"/>
              </a:rPr>
              <a:t> kali </a:t>
            </a:r>
            <a:r>
              <a:rPr lang="en-US" b="1" baseline="0" dirty="0" err="1">
                <a:cs typeface="+mn-cs"/>
              </a:rPr>
              <a:t>leido</a:t>
            </a:r>
            <a:r>
              <a:rPr lang="en-US" b="1" baseline="0" dirty="0">
                <a:cs typeface="+mn-cs"/>
              </a:rPr>
              <a:t>?</a:t>
            </a:r>
            <a:endParaRPr lang="en-US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7749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>
                <a:cs typeface="+mn-cs"/>
              </a:rPr>
              <a:t>Khikhala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makapirang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kachi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lairik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anâ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akha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khuilu</a:t>
            </a:r>
            <a:r>
              <a:rPr lang="en-US" b="1" dirty="0">
                <a:cs typeface="+mn-cs"/>
              </a:rPr>
              <a:t>…</a:t>
            </a:r>
            <a:r>
              <a:rPr lang="en-US" b="1" dirty="0" err="1">
                <a:cs typeface="+mn-cs"/>
              </a:rPr>
              <a:t>khanishida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tiplu</a:t>
            </a:r>
            <a:r>
              <a:rPr lang="en-US" b="1" dirty="0">
                <a:cs typeface="+mn-cs"/>
              </a:rPr>
              <a:t>, </a:t>
            </a:r>
            <a:r>
              <a:rPr lang="en-US" b="1" dirty="0" err="1">
                <a:cs typeface="+mn-cs"/>
              </a:rPr>
              <a:t>katipwui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akh</a:t>
            </a: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ân</a:t>
            </a:r>
            <a:r>
              <a:rPr lang="en-US" sz="1200" b="1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khani</a:t>
            </a:r>
            <a:r>
              <a:rPr lang="en-US" sz="1200" b="1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leira</a:t>
            </a:r>
            <a:r>
              <a:rPr lang="en-US" sz="1200" b="1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…ATO/AZE…ZINGSHO/ZINGTUN.</a:t>
            </a:r>
            <a:endParaRPr lang="en-US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87587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>
                <a:cs typeface="+mn-cs"/>
              </a:rPr>
              <a:t>Uishong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chithek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atungli</a:t>
            </a:r>
            <a:r>
              <a:rPr lang="en-US" b="1" dirty="0">
                <a:cs typeface="+mn-cs"/>
              </a:rPr>
              <a:t>,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kachang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ngakai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kahai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thada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haklâk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eina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kapilu</a:t>
            </a:r>
            <a:r>
              <a:rPr lang="en-US" b="1" baseline="0" dirty="0">
                <a:cs typeface="+mn-cs"/>
              </a:rPr>
              <a:t>.</a:t>
            </a:r>
            <a:endParaRPr lang="en-US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78368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6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cs typeface="+mn-cs"/>
              </a:rPr>
              <a:t>…</a:t>
            </a:r>
            <a:r>
              <a:rPr lang="en-US" b="1" dirty="0" err="1">
                <a:cs typeface="+mn-cs"/>
              </a:rPr>
              <a:t>takam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eina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yâshong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azinglila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yeklu</a:t>
            </a:r>
            <a:r>
              <a:rPr lang="en-US" b="1" baseline="0" dirty="0">
                <a:cs typeface="+mn-cs"/>
              </a:rPr>
              <a:t>.</a:t>
            </a:r>
            <a:endParaRPr lang="en-US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2616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u="sng" dirty="0" err="1">
                <a:latin typeface="Times" charset="0"/>
                <a:ea typeface="ＭＳ Ｐゴシック" charset="0"/>
                <a:cs typeface="ＭＳ Ｐゴシック" charset="0"/>
              </a:rPr>
              <a:t>Yaohomthing</a:t>
            </a:r>
            <a:r>
              <a:rPr lang="en-US" b="1" i="1" u="none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wui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thâda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yâshong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azingli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khân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kahaiwui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alungthung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haophokda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.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Uishong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kaz</a:t>
            </a:r>
            <a:r>
              <a:rPr lang="en-US" b="1" i="0" u="sng" baseline="0" dirty="0" err="1">
                <a:latin typeface="Times" charset="0"/>
                <a:ea typeface="ＭＳ Ｐゴシック" charset="0"/>
                <a:cs typeface="ＭＳ Ｐゴシック" charset="0"/>
              </a:rPr>
              <a:t>a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nanai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0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khânlu</a:t>
            </a:r>
            <a:r>
              <a:rPr lang="en-US" b="1" i="0" u="none" baseline="0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r>
              <a:rPr lang="en-US" b="0" i="0" u="sng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Apamwui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aming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masinglu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haokaphokwui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khare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mayek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chi...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Singlu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Tuipâ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katonga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masinglu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nali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mapli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kapikahai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mayekbing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china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tuipâbing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katonga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chi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phaningung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ngasakra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Hithada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08505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cs typeface="+mn-cs"/>
              </a:rPr>
              <a:t>MN da </a:t>
            </a:r>
            <a:r>
              <a:rPr lang="en-US" b="1" dirty="0" err="1">
                <a:cs typeface="+mn-cs"/>
              </a:rPr>
              <a:t>uishong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atung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kachang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thada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ngakaida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yek-kahai</a:t>
            </a:r>
            <a:r>
              <a:rPr lang="en-US" b="1" baseline="0" dirty="0">
                <a:cs typeface="+mn-cs"/>
              </a:rPr>
              <a:t> chili </a:t>
            </a:r>
            <a:r>
              <a:rPr lang="en-US" b="1" baseline="0" dirty="0" err="1">
                <a:cs typeface="+mn-cs"/>
              </a:rPr>
              <a:t>kapisanglu</a:t>
            </a:r>
            <a:r>
              <a:rPr lang="en-US" b="1" baseline="0" dirty="0">
                <a:cs typeface="+mn-cs"/>
              </a:rPr>
              <a:t>.</a:t>
            </a:r>
            <a:endParaRPr lang="en-US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863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>
                <a:cs typeface="+mn-cs"/>
              </a:rPr>
              <a:t>Nganaida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yang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akha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nana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aruihon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atam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wui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Mediterranean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kongphei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wui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zingshoshong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akatangali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theira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…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Kadhara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Ngalei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… politics kala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ngashan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wui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zakshil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âk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ngakai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kahai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b="1" dirty="0">
                <a:latin typeface="Times" charset="0"/>
                <a:ea typeface="ＭＳ Ｐゴシック" charset="0"/>
                <a:cs typeface="+mn-cs"/>
              </a:rPr>
              <a:t>////	… </a:t>
            </a:r>
            <a:r>
              <a:rPr lang="en-US" b="1" dirty="0" err="1">
                <a:latin typeface="Times" charset="0"/>
                <a:ea typeface="ＭＳ Ｐゴシック" charset="0"/>
                <a:cs typeface="+mn-cs"/>
              </a:rPr>
              <a:t>Jehudi</a:t>
            </a:r>
            <a:r>
              <a:rPr lang="en-US" b="1" dirty="0">
                <a:latin typeface="Times" charset="0"/>
                <a:ea typeface="ＭＳ Ｐゴシック" charset="0"/>
                <a:cs typeface="+mn-cs"/>
              </a:rPr>
              <a:t> kala Arab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mitun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alungli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…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maram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kachungkha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wuivang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eina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ngakaikahai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ithumna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 BIBLE NGASHANKAKHUI hi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zatva</a:t>
            </a:r>
            <a:r>
              <a:rPr lang="en-US" b="1" baseline="0" dirty="0"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+mn-cs"/>
              </a:rPr>
              <a:t>mam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ân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kachi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kathei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samphangra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endParaRPr lang="en-US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4181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r>
              <a:rPr lang="en-US" b="1" dirty="0">
                <a:cs typeface="+mn-cs"/>
              </a:rPr>
              <a:t>…</a:t>
            </a:r>
            <a:r>
              <a:rPr lang="en-US" b="1" dirty="0" err="1">
                <a:cs typeface="+mn-cs"/>
              </a:rPr>
              <a:t>yaohomthing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katha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alungthungmaikhali</a:t>
            </a:r>
            <a:r>
              <a:rPr lang="en-US" b="1" dirty="0">
                <a:cs typeface="+mn-cs"/>
              </a:rPr>
              <a:t> EK da </a:t>
            </a:r>
            <a:r>
              <a:rPr lang="en-US" b="1" dirty="0" err="1">
                <a:cs typeface="+mn-cs"/>
              </a:rPr>
              <a:t>kapisanglu</a:t>
            </a:r>
            <a:r>
              <a:rPr lang="en-US" b="1" dirty="0">
                <a:cs typeface="+mn-cs"/>
              </a:rPr>
              <a:t>.</a:t>
            </a:r>
          </a:p>
        </p:txBody>
      </p:sp>
      <p:sp>
        <p:nvSpPr>
          <p:cNvPr id="9523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  <p:extLst>
      <p:ext uri="{BB962C8B-B14F-4D97-AF65-F5344CB8AC3E}">
        <p14:creationId xmlns:p14="http://schemas.microsoft.com/office/powerpoint/2010/main" val="121640962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… </a:t>
            </a: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kala</a:t>
            </a:r>
            <a:r>
              <a:rPr lang="en-US" sz="1200" b="1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azingshonli</a:t>
            </a:r>
            <a:r>
              <a:rPr lang="en-US" sz="1200" b="1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khânkahai</a:t>
            </a:r>
            <a:r>
              <a:rPr lang="en-US" sz="1200" b="1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chili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PG da </a:t>
            </a: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kapisanglu</a:t>
            </a:r>
            <a:endParaRPr lang="en-US" sz="1200" b="1" kern="1200" dirty="0">
              <a:solidFill>
                <a:schemeClr val="tx1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61857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>
                <a:cs typeface="+mn-cs"/>
              </a:rPr>
              <a:t>Mayek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av</a:t>
            </a:r>
            <a:r>
              <a:rPr lang="en-US" b="1" u="sng" dirty="0" err="1">
                <a:cs typeface="+mn-cs"/>
              </a:rPr>
              <a:t>a</a:t>
            </a:r>
            <a:r>
              <a:rPr lang="en-US" b="1" dirty="0" err="1">
                <a:cs typeface="+mn-cs"/>
              </a:rPr>
              <a:t>-v</a:t>
            </a:r>
            <a:r>
              <a:rPr lang="en-US" b="1" u="sng" dirty="0" err="1">
                <a:cs typeface="+mn-cs"/>
              </a:rPr>
              <a:t>a</a:t>
            </a:r>
            <a:r>
              <a:rPr lang="en-US" b="1" u="none" dirty="0" err="1">
                <a:cs typeface="+mn-cs"/>
              </a:rPr>
              <a:t>bing</a:t>
            </a:r>
            <a:r>
              <a:rPr lang="en-US" b="1" u="none" dirty="0">
                <a:cs typeface="+mn-cs"/>
              </a:rPr>
              <a:t> </a:t>
            </a:r>
            <a:r>
              <a:rPr lang="en-US" b="1" u="none" dirty="0" err="1">
                <a:cs typeface="+mn-cs"/>
              </a:rPr>
              <a:t>hina</a:t>
            </a:r>
            <a:r>
              <a:rPr lang="en-US" b="1" u="none" dirty="0">
                <a:cs typeface="+mn-cs"/>
              </a:rPr>
              <a:t> 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MEDITERRANEAN NGAYI…EUPHRATES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KONG..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kala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PERSIAN GULF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chithei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khavaina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endParaRPr lang="en-US" u="sng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96126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>
                <a:cs typeface="+mn-cs"/>
              </a:rPr>
              <a:t>Uishong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azingwui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achithekli</a:t>
            </a:r>
            <a:r>
              <a:rPr lang="en-US" b="1" baseline="0" dirty="0">
                <a:cs typeface="+mn-cs"/>
              </a:rPr>
              <a:t>, </a:t>
            </a:r>
            <a:r>
              <a:rPr lang="en-US" b="1" baseline="0" dirty="0" err="1">
                <a:cs typeface="+mn-cs"/>
              </a:rPr>
              <a:t>thebâwui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khan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â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chi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yeklu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endParaRPr lang="en-US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78402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>
                <a:cs typeface="+mn-cs"/>
              </a:rPr>
              <a:t>Khanâwui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alungli</a:t>
            </a:r>
            <a:r>
              <a:rPr lang="en-US" b="1" dirty="0">
                <a:cs typeface="+mn-cs"/>
              </a:rPr>
              <a:t>,</a:t>
            </a:r>
            <a:r>
              <a:rPr lang="en-US" b="1" baseline="0" dirty="0">
                <a:cs typeface="+mn-cs"/>
              </a:rPr>
              <a:t> RS da </a:t>
            </a:r>
            <a:r>
              <a:rPr lang="en-US" b="1" baseline="0" dirty="0" err="1">
                <a:cs typeface="+mn-cs"/>
              </a:rPr>
              <a:t>yeklu</a:t>
            </a:r>
            <a:r>
              <a:rPr lang="en-US" b="1" baseline="0" dirty="0">
                <a:cs typeface="+mn-cs"/>
              </a:rPr>
              <a:t> china RED SEA </a:t>
            </a:r>
            <a:r>
              <a:rPr lang="en-US" b="1" baseline="0" dirty="0" err="1">
                <a:cs typeface="+mn-cs"/>
              </a:rPr>
              <a:t>kachina</a:t>
            </a:r>
            <a:r>
              <a:rPr lang="en-US" b="1" baseline="0" dirty="0">
                <a:cs typeface="+mn-cs"/>
              </a:rPr>
              <a:t>.</a:t>
            </a:r>
            <a:endParaRPr lang="en-US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88819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Khamathangli</a:t>
            </a:r>
            <a:r>
              <a:rPr lang="en-US" sz="1200" b="1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yaohomthing</a:t>
            </a:r>
            <a:r>
              <a:rPr lang="en-US" sz="1200" b="1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azingchang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chili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shanglu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.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Har-r</a:t>
            </a:r>
            <a:r>
              <a:rPr lang="en-US" sz="1200" b="1" u="sng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thada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khani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yeklu</a:t>
            </a: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72512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cs typeface="+mn-cs"/>
              </a:rPr>
              <a:t>…</a:t>
            </a:r>
            <a:r>
              <a:rPr lang="en-US" b="1" dirty="0" err="1">
                <a:cs typeface="+mn-cs"/>
              </a:rPr>
              <a:t>teokhameipâ</a:t>
            </a:r>
            <a:r>
              <a:rPr lang="en-US" b="1" dirty="0"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33410487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cs typeface="+mn-cs"/>
              </a:rPr>
              <a:t>…</a:t>
            </a:r>
            <a:r>
              <a:rPr lang="en-US" b="1" dirty="0" err="1">
                <a:cs typeface="+mn-cs"/>
              </a:rPr>
              <a:t>hak-khameipâwui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atungli</a:t>
            </a:r>
            <a:r>
              <a:rPr lang="en-US" b="1" dirty="0">
                <a:cs typeface="+mn-cs"/>
              </a:rPr>
              <a:t>… </a:t>
            </a:r>
            <a:r>
              <a:rPr lang="en-US" b="1" dirty="0" err="1">
                <a:cs typeface="+mn-cs"/>
              </a:rPr>
              <a:t>kakh</a:t>
            </a: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ân</a:t>
            </a:r>
            <a:r>
              <a:rPr lang="en-US" sz="1200" b="1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akha</a:t>
            </a:r>
            <a:r>
              <a:rPr lang="en-US" sz="1200" b="1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khanichi</a:t>
            </a:r>
            <a:r>
              <a:rPr lang="en-US" sz="1200" b="1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ngasunlaga</a:t>
            </a:r>
            <a:r>
              <a:rPr lang="en-US" sz="1200" b="1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endParaRPr lang="en-US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51071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>
                <a:cs typeface="+mn-cs"/>
              </a:rPr>
              <a:t>Kateowa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ngalemli</a:t>
            </a:r>
            <a:r>
              <a:rPr lang="en-US" b="1" baseline="0" dirty="0">
                <a:cs typeface="+mn-cs"/>
              </a:rPr>
              <a:t>…GN, GALILEE NGAYI</a:t>
            </a:r>
            <a:endParaRPr lang="en-US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73964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Hak-khameipali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KNda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KATHI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NGAYIda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theikhavai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558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Ara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…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katonga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hiwui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marama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.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Achâlakha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Israeli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ngalemli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leikasâ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ngaleibing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wui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map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ichichâ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khalattana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semkhuira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kala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nawui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map chi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sichinlaga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Bibleli</a:t>
            </a:r>
            <a:r>
              <a:rPr lang="en-US" altLang="ja-JP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baseline="0" dirty="0" err="1">
                <a:latin typeface="Times" charset="0"/>
                <a:ea typeface="ＭＳ Ｐゴシック" charset="0"/>
                <a:cs typeface="ＭＳ Ｐゴシック" charset="0"/>
              </a:rPr>
              <a:t>shok-kahai</a:t>
            </a:r>
            <a:r>
              <a:rPr lang="en-US" altLang="ja-JP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baseline="0" dirty="0" err="1">
                <a:latin typeface="Times" charset="0"/>
                <a:ea typeface="ＭＳ Ｐゴシック" charset="0"/>
                <a:cs typeface="ＭＳ Ｐゴシック" charset="0"/>
              </a:rPr>
              <a:t>khararchan</a:t>
            </a:r>
            <a:r>
              <a:rPr lang="en-US" altLang="ja-JP" b="1" baseline="0" dirty="0">
                <a:latin typeface="Times" charset="0"/>
                <a:ea typeface="ＭＳ Ｐゴシック" charset="0"/>
                <a:cs typeface="ＭＳ Ｐゴシック" charset="0"/>
              </a:rPr>
              <a:t> chi yang </a:t>
            </a:r>
            <a:r>
              <a:rPr lang="en-US" altLang="ja-JP" b="1" baseline="0" dirty="0" err="1">
                <a:latin typeface="Times" charset="0"/>
                <a:ea typeface="ＭＳ Ｐゴシック" charset="0"/>
                <a:cs typeface="ＭＳ Ｐゴシック" charset="0"/>
              </a:rPr>
              <a:t>ngarumra</a:t>
            </a:r>
            <a:r>
              <a:rPr lang="en-US" altLang="ja-JP" b="1" baseline="0" dirty="0">
                <a:latin typeface="Times" charset="0"/>
                <a:ea typeface="ＭＳ Ｐゴシック" charset="0"/>
                <a:cs typeface="ＭＳ Ｐゴシック" charset="0"/>
              </a:rPr>
              <a:t>… </a:t>
            </a:r>
            <a:r>
              <a:rPr lang="en-US" altLang="ja-JP" b="1" baseline="0" dirty="0" err="1">
                <a:latin typeface="Times" charset="0"/>
                <a:ea typeface="ＭＳ Ｐゴシック" charset="0"/>
                <a:cs typeface="ＭＳ Ｐゴシック" charset="0"/>
              </a:rPr>
              <a:t>maron-maron</a:t>
            </a:r>
            <a:r>
              <a:rPr lang="en-US" altLang="ja-JP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u="none" baseline="0" dirty="0" err="1"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endParaRPr lang="en-US" altLang="ja-JP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...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Hithada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maron-maron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matailak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kahai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khararchan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bing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chi</a:t>
            </a:r>
          </a:p>
        </p:txBody>
      </p:sp>
    </p:spTree>
    <p:extLst>
      <p:ext uri="{BB962C8B-B14F-4D97-AF65-F5344CB8AC3E}">
        <p14:creationId xmlns:p14="http://schemas.microsoft.com/office/powerpoint/2010/main" val="70735348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Akhân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kash</a:t>
            </a:r>
            <a:r>
              <a:rPr lang="en-US" sz="1200" b="1" u="sng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china…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phaolâk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kahai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JORDAN KONG</a:t>
            </a:r>
            <a:endParaRPr lang="en-US" sz="1200" b="1" u="sng" kern="1200" baseline="0" dirty="0">
              <a:solidFill>
                <a:schemeClr val="tx1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////	…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tarapam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tharuk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kala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kong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akha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… </a:t>
            </a:r>
            <a:r>
              <a:rPr lang="en-US" b="1" u="none" dirty="0">
                <a:latin typeface="Times" charset="0"/>
                <a:ea typeface="ＭＳ Ｐゴシック" charset="0"/>
                <a:cs typeface="ＭＳ Ｐゴシック" charset="0"/>
              </a:rPr>
              <a:t>MEDITERRANEAN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NGAYI, EUPHRATES KONG,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u="none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PERSIAN GULF,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u="none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RED SEA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(NGAYI), KATHI NGAYI, GALILEE NGAYI, JORDAN KONG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na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ngasunlaga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48079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r>
              <a:rPr lang="en-US" sz="1200" b="1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“10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apam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” da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yâshongwui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ato-aze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khânkahaili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kapikahaili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. </a:t>
            </a:r>
            <a:endParaRPr lang="en-US" dirty="0">
              <a:cs typeface="+mn-cs"/>
            </a:endParaRPr>
          </a:p>
        </p:txBody>
      </p:sp>
      <p:sp>
        <p:nvSpPr>
          <p:cNvPr id="11366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  <p:extLst>
      <p:ext uri="{BB962C8B-B14F-4D97-AF65-F5344CB8AC3E}">
        <p14:creationId xmlns:p14="http://schemas.microsoft.com/office/powerpoint/2010/main" val="100867954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Chiwui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azingli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mashing 4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kapikahai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kala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malâtheira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wui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akui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thada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zingshoshong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chiz</a:t>
            </a:r>
            <a:r>
              <a:rPr lang="en-US" sz="1200" b="1" u="sng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vâda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chiva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…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yâshong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chiz</a:t>
            </a:r>
            <a:r>
              <a:rPr lang="en-US" sz="1200" b="1" u="sng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vâlu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.</a:t>
            </a: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74951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r>
              <a:rPr lang="en-US" b="1" dirty="0" err="1">
                <a:cs typeface="+mn-cs"/>
              </a:rPr>
              <a:t>Uishongli</a:t>
            </a:r>
            <a:r>
              <a:rPr lang="en-US" b="1" dirty="0">
                <a:cs typeface="+mn-cs"/>
              </a:rPr>
              <a:t>, mashing 6 </a:t>
            </a:r>
            <a:r>
              <a:rPr lang="en-US" b="1" dirty="0" err="1">
                <a:cs typeface="+mn-cs"/>
              </a:rPr>
              <a:t>malâtheir</a:t>
            </a:r>
            <a:r>
              <a:rPr lang="en-US" b="1" u="sng" dirty="0" err="1">
                <a:cs typeface="+mn-cs"/>
              </a:rPr>
              <a:t>a</a:t>
            </a:r>
            <a:r>
              <a:rPr lang="en-US" b="1" u="none" dirty="0">
                <a:cs typeface="+mn-cs"/>
              </a:rPr>
              <a:t> </a:t>
            </a:r>
            <a:r>
              <a:rPr lang="en-US" b="1" u="none" dirty="0" err="1">
                <a:cs typeface="+mn-cs"/>
              </a:rPr>
              <a:t>akui</a:t>
            </a:r>
            <a:r>
              <a:rPr lang="en-US" b="1" u="none" dirty="0">
                <a:cs typeface="+mn-cs"/>
              </a:rPr>
              <a:t> </a:t>
            </a:r>
            <a:r>
              <a:rPr lang="en-US" b="1" u="none" dirty="0" err="1">
                <a:cs typeface="+mn-cs"/>
              </a:rPr>
              <a:t>eina</a:t>
            </a:r>
            <a:r>
              <a:rPr lang="en-US" b="1" u="none" dirty="0">
                <a:cs typeface="+mn-cs"/>
              </a:rPr>
              <a:t> </a:t>
            </a:r>
            <a:r>
              <a:rPr lang="en-US" b="1" u="none" dirty="0" err="1">
                <a:cs typeface="+mn-cs"/>
              </a:rPr>
              <a:t>chiz</a:t>
            </a:r>
            <a:r>
              <a:rPr lang="en-US" b="1" u="sng" dirty="0" err="1">
                <a:cs typeface="+mn-cs"/>
              </a:rPr>
              <a:t>a</a:t>
            </a:r>
            <a:r>
              <a:rPr lang="en-US" b="1" u="none" baseline="0" dirty="0">
                <a:cs typeface="+mn-cs"/>
              </a:rPr>
              <a:t> </a:t>
            </a:r>
            <a:r>
              <a:rPr lang="en-US" b="1" u="none" baseline="0" dirty="0" err="1">
                <a:cs typeface="+mn-cs"/>
              </a:rPr>
              <a:t>mikahai</a:t>
            </a:r>
            <a:r>
              <a:rPr lang="en-US" b="1" u="none" baseline="0" dirty="0">
                <a:cs typeface="+mn-cs"/>
              </a:rPr>
              <a:t>.</a:t>
            </a:r>
            <a:endParaRPr lang="en-US" b="1" u="sng" dirty="0">
              <a:cs typeface="+mn-cs"/>
            </a:endParaRPr>
          </a:p>
        </p:txBody>
      </p:sp>
      <p:sp>
        <p:nvSpPr>
          <p:cNvPr id="11673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  <p:extLst>
      <p:ext uri="{BB962C8B-B14F-4D97-AF65-F5344CB8AC3E}">
        <p14:creationId xmlns:p14="http://schemas.microsoft.com/office/powerpoint/2010/main" val="248372848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>
                <a:cs typeface="+mn-cs"/>
              </a:rPr>
              <a:t>Ato-azeda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khânkhai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chiwui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zingshoshongli</a:t>
            </a:r>
            <a:r>
              <a:rPr lang="en-US" b="1" baseline="0" dirty="0">
                <a:cs typeface="+mn-cs"/>
              </a:rPr>
              <a:t>, Euphrates </a:t>
            </a:r>
            <a:r>
              <a:rPr lang="en-US" b="1" baseline="0" dirty="0" err="1">
                <a:cs typeface="+mn-cs"/>
              </a:rPr>
              <a:t>Kongwui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khamorli</a:t>
            </a:r>
            <a:r>
              <a:rPr lang="en-US" b="1" baseline="0" dirty="0">
                <a:cs typeface="+mn-cs"/>
              </a:rPr>
              <a:t>, “U”…</a:t>
            </a:r>
            <a:r>
              <a:rPr lang="en-US" b="1" baseline="0" dirty="0" err="1">
                <a:cs typeface="+mn-cs"/>
              </a:rPr>
              <a:t>Chaldeanswui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vang</a:t>
            </a:r>
            <a:r>
              <a:rPr lang="en-US" b="1" baseline="0" dirty="0">
                <a:cs typeface="+mn-cs"/>
              </a:rPr>
              <a:t>. </a:t>
            </a:r>
            <a:r>
              <a:rPr lang="en-US" b="1" baseline="0" dirty="0" err="1">
                <a:cs typeface="+mn-cs"/>
              </a:rPr>
              <a:t>Phaningunglu</a:t>
            </a:r>
            <a:r>
              <a:rPr lang="en-US" b="1" baseline="0" dirty="0">
                <a:cs typeface="+mn-cs"/>
              </a:rPr>
              <a:t>, </a:t>
            </a:r>
            <a:r>
              <a:rPr lang="en-US" b="1" baseline="0" dirty="0" err="1">
                <a:cs typeface="+mn-cs"/>
              </a:rPr>
              <a:t>tuipâbingwui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mayek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kharemangchi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sichinlu</a:t>
            </a:r>
            <a:r>
              <a:rPr lang="en-US" b="1" baseline="0" dirty="0">
                <a:cs typeface="+mn-cs"/>
              </a:rPr>
              <a:t>.</a:t>
            </a:r>
            <a:endParaRPr lang="en-US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05359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cs typeface="+mn-cs"/>
              </a:rPr>
              <a:t>Kong </a:t>
            </a:r>
            <a:r>
              <a:rPr lang="en-US" b="1" dirty="0" err="1">
                <a:cs typeface="+mn-cs"/>
              </a:rPr>
              <a:t>atungshong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shanglu</a:t>
            </a:r>
            <a:r>
              <a:rPr lang="en-US" b="1" dirty="0">
                <a:cs typeface="+mn-cs"/>
              </a:rPr>
              <a:t>, Persian </a:t>
            </a:r>
            <a:r>
              <a:rPr lang="en-US" b="1" dirty="0" err="1">
                <a:cs typeface="+mn-cs"/>
              </a:rPr>
              <a:t>Gulfwui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eina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tangkhai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sh</a:t>
            </a:r>
            <a:r>
              <a:rPr lang="en-US" b="1" u="sng" dirty="0" err="1">
                <a:cs typeface="+mn-cs"/>
              </a:rPr>
              <a:t>a</a:t>
            </a:r>
            <a:r>
              <a:rPr lang="en-US" b="1" dirty="0" err="1">
                <a:cs typeface="+mn-cs"/>
              </a:rPr>
              <a:t>kha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shanglaga</a:t>
            </a:r>
            <a:r>
              <a:rPr lang="en-US" b="1" dirty="0">
                <a:cs typeface="+mn-cs"/>
              </a:rPr>
              <a:t>…B, </a:t>
            </a:r>
            <a:r>
              <a:rPr lang="en-US" b="1" dirty="0" err="1">
                <a:cs typeface="+mn-cs"/>
              </a:rPr>
              <a:t>achâlakhawui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keinung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Babylongwui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vang</a:t>
            </a:r>
            <a:r>
              <a:rPr lang="en-US" b="1" baseline="0" dirty="0">
                <a:cs typeface="+mn-cs"/>
              </a:rPr>
              <a:t>.</a:t>
            </a:r>
            <a:endParaRPr lang="en-US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46080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>
                <a:cs typeface="+mn-cs"/>
              </a:rPr>
              <a:t>Ara</a:t>
            </a:r>
            <a:r>
              <a:rPr lang="en-US" b="1" dirty="0">
                <a:cs typeface="+mn-cs"/>
              </a:rPr>
              <a:t>, </a:t>
            </a:r>
            <a:r>
              <a:rPr lang="en-US" b="1" dirty="0" err="1">
                <a:cs typeface="+mn-cs"/>
              </a:rPr>
              <a:t>situiwuikli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shok-usa</a:t>
            </a:r>
            <a:r>
              <a:rPr lang="en-US" b="1" dirty="0">
                <a:cs typeface="+mn-cs"/>
              </a:rPr>
              <a:t>, </a:t>
            </a:r>
            <a:r>
              <a:rPr lang="en-US" b="1" dirty="0" err="1">
                <a:cs typeface="+mn-cs"/>
              </a:rPr>
              <a:t>kongchiwui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eina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zingshoshong</a:t>
            </a:r>
            <a:r>
              <a:rPr lang="en-US" b="1" dirty="0">
                <a:cs typeface="+mn-cs"/>
              </a:rPr>
              <a:t>,</a:t>
            </a:r>
            <a:r>
              <a:rPr lang="en-US" b="1" baseline="0" dirty="0">
                <a:cs typeface="+mn-cs"/>
              </a:rPr>
              <a:t> H, </a:t>
            </a:r>
            <a:r>
              <a:rPr lang="en-US" b="1" baseline="0" dirty="0" err="1">
                <a:cs typeface="+mn-cs"/>
              </a:rPr>
              <a:t>achâlakhawui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keinung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Haranwui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vang</a:t>
            </a:r>
            <a:r>
              <a:rPr lang="en-US" b="1" baseline="0" dirty="0">
                <a:cs typeface="+mn-cs"/>
              </a:rPr>
              <a:t>.</a:t>
            </a:r>
            <a:endParaRPr lang="en-US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56806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Ato-azeda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theikhui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khavai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tipkahaiwui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zingshoshongli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akatangali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mayek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haklâk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N da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kapilu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kala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achizunli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A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kapisanglu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.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Mayek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khani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hina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achâlakhawui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Assyria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wungramwui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konung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. </a:t>
            </a: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9882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>
                <a:cs typeface="+mn-cs"/>
              </a:rPr>
              <a:t>Akhânwui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eina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zingshoshong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apam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mati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ara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phakhuihaira</a:t>
            </a:r>
            <a:r>
              <a:rPr lang="en-US" b="1" baseline="0" dirty="0">
                <a:cs typeface="+mn-cs"/>
              </a:rPr>
              <a:t>…</a:t>
            </a:r>
            <a:endParaRPr lang="en-US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06535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200" b="1" i="0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Ara</a:t>
            </a:r>
            <a:r>
              <a:rPr lang="en-US" sz="1200" b="1" i="0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i="0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zingtunshongli</a:t>
            </a:r>
            <a:r>
              <a:rPr lang="en-US" sz="1200" b="1" i="0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i="0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va-usa</a:t>
            </a:r>
            <a:r>
              <a:rPr lang="en-US" sz="1200" b="1" i="0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. Jordan Kong </a:t>
            </a:r>
            <a:r>
              <a:rPr lang="en-US" sz="1200" b="1" i="0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ngalemli</a:t>
            </a:r>
            <a:r>
              <a:rPr lang="en-US" sz="1200" b="1" i="0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i="0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mayek</a:t>
            </a:r>
            <a:r>
              <a:rPr lang="en-US" sz="1200" b="1" i="0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C </a:t>
            </a:r>
            <a:r>
              <a:rPr lang="en-US" sz="1200" b="1" i="0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kakapi</a:t>
            </a:r>
            <a:r>
              <a:rPr lang="en-US" sz="1200" b="1" i="0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i="0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sz="1200" b="1" i="0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i="0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haophoksa</a:t>
            </a:r>
            <a:r>
              <a:rPr lang="en-US" sz="1200" b="1" i="0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. </a:t>
            </a:r>
            <a:r>
              <a:rPr lang="en-US" sz="1200" b="1" i="0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Mayek</a:t>
            </a:r>
            <a:r>
              <a:rPr lang="en-US" sz="1200" b="1" i="0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i="0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hina</a:t>
            </a:r>
            <a:r>
              <a:rPr lang="en-US" sz="1200" b="1" i="0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CANAAN </a:t>
            </a:r>
            <a:r>
              <a:rPr lang="en-US" sz="1200" b="1" i="0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ngalei</a:t>
            </a:r>
            <a:r>
              <a:rPr lang="en-US" sz="1200" b="1" i="0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i="0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hupv</a:t>
            </a:r>
            <a:r>
              <a:rPr lang="en-US" sz="1200" b="1" i="0" u="sng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1200" b="1" i="0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i="0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wuivang</a:t>
            </a:r>
            <a:r>
              <a:rPr lang="en-US" sz="1200" b="1" i="0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i="0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nganingra</a:t>
            </a:r>
            <a:r>
              <a:rPr lang="en-US" sz="1200" b="1" i="0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238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Katamli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Khangachon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3A kala 3B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katamnaowui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katamli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ngachon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khavai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larikli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khikhala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makapirang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kachi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anâ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map hi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semkhavai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mihaidalei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Chieina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chikatha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anâ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akha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larik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chiwui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khuishoklu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ngatarteida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asân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shong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tipzanlu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akhashida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24640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Kathi</a:t>
            </a:r>
            <a:r>
              <a:rPr lang="en-US" sz="1200" b="1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Ngayi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atungshong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shangkatang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ngalemli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, Jordan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Kongwui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zingtunshongli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mayek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haklâk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J, Jerusalem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keinung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wuivang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32902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8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Arava</a:t>
            </a:r>
            <a:r>
              <a:rPr lang="en-US" sz="1200" b="1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Jordan chi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makânlu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Kathi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Ngayiwui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ngalemli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mayek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khani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NK hi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kapisanglu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, Nebo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Kaphung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chitheikhavai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. </a:t>
            </a: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6459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Kathi</a:t>
            </a:r>
            <a:r>
              <a:rPr lang="en-US" sz="1200" b="1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Ngayi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takatang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shong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thebâwui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khanâ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angachaili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KBda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kapilu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achâlakha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siwukli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tar</a:t>
            </a:r>
            <a:r>
              <a:rPr lang="en-US" sz="1200" b="1" u="sng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khalei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apam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u="non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akha</a:t>
            </a:r>
            <a:r>
              <a:rPr lang="en-US" sz="1200" b="1" u="non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KADESH BARNEA.</a:t>
            </a: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42246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0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200" b="1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UISHONG </a:t>
            </a: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thebâwui</a:t>
            </a:r>
            <a:r>
              <a:rPr lang="en-US" sz="1200" b="1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khanâ</a:t>
            </a:r>
            <a:r>
              <a:rPr lang="en-US" sz="1200" b="1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atungshongli</a:t>
            </a:r>
            <a:r>
              <a:rPr lang="en-US" sz="1200" b="1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mayek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hakl</a:t>
            </a: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âk</a:t>
            </a:r>
            <a:r>
              <a:rPr lang="en-US" sz="1200" b="1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sz="1200" b="1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Eda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kapisanglu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, EGYPT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wungramwuivang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kala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khanaowali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72346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1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thebâwui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khanâ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khani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angachaili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KHANGATEI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SKda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kapisanglu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hina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SINAI KAPHUNG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chithei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khavaina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.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Maphi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Bible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ngaleili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shok-kahai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khararchan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haophok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khavai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khangaranna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0867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cs typeface="+mn-cs"/>
              </a:rPr>
              <a:t>…</a:t>
            </a:r>
            <a:r>
              <a:rPr lang="en-US" b="1" dirty="0" err="1">
                <a:cs typeface="+mn-cs"/>
              </a:rPr>
              <a:t>ngalei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tharâmang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darkâr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saya</a:t>
            </a:r>
            <a:r>
              <a:rPr lang="en-US" b="1" dirty="0">
                <a:cs typeface="+mn-cs"/>
              </a:rPr>
              <a:t>… 10</a:t>
            </a:r>
            <a:r>
              <a:rPr lang="en-US" b="1" baseline="0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mâng</a:t>
            </a:r>
            <a:r>
              <a:rPr lang="en-US" b="1" dirty="0">
                <a:cs typeface="+mn-cs"/>
              </a:rPr>
              <a:t>…</a:t>
            </a:r>
            <a:r>
              <a:rPr lang="en-US" b="1" dirty="0" err="1">
                <a:cs typeface="+mn-cs"/>
              </a:rPr>
              <a:t>machungmeiluimana</a:t>
            </a:r>
            <a:r>
              <a:rPr lang="en-US" b="1" dirty="0">
                <a:cs typeface="+mn-cs"/>
              </a:rPr>
              <a:t>, </a:t>
            </a:r>
            <a:r>
              <a:rPr lang="en-US" b="1" dirty="0" err="1">
                <a:cs typeface="+mn-cs"/>
              </a:rPr>
              <a:t>mateomeiluimana</a:t>
            </a:r>
            <a:r>
              <a:rPr lang="en-US" b="1" dirty="0">
                <a:cs typeface="+mn-cs"/>
              </a:rPr>
              <a:t>…</a:t>
            </a:r>
          </a:p>
          <a:p>
            <a:pPr>
              <a:defRPr/>
            </a:pPr>
            <a:r>
              <a:rPr lang="en-US" b="1" dirty="0">
                <a:cs typeface="+mn-cs"/>
              </a:rPr>
              <a:t>///	…</a:t>
            </a:r>
            <a:r>
              <a:rPr lang="en-US" b="1" dirty="0" err="1">
                <a:cs typeface="+mn-cs"/>
              </a:rPr>
              <a:t>kala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tar</a:t>
            </a:r>
            <a:r>
              <a:rPr lang="en-US" b="1" u="sng" dirty="0" err="1">
                <a:cs typeface="+mn-cs"/>
              </a:rPr>
              <a:t>a</a:t>
            </a:r>
            <a:r>
              <a:rPr lang="en-US" b="1" u="none" dirty="0" err="1">
                <a:cs typeface="+mn-cs"/>
              </a:rPr>
              <a:t>pam</a:t>
            </a:r>
            <a:r>
              <a:rPr lang="en-US" b="1" u="none" dirty="0">
                <a:cs typeface="+mn-cs"/>
              </a:rPr>
              <a:t> 6… </a:t>
            </a:r>
            <a:r>
              <a:rPr lang="en-US" b="1" u="none" dirty="0" err="1">
                <a:cs typeface="+mn-cs"/>
              </a:rPr>
              <a:t>apam</a:t>
            </a:r>
            <a:r>
              <a:rPr lang="en-US" b="1" u="none" baseline="0" dirty="0">
                <a:cs typeface="+mn-cs"/>
              </a:rPr>
              <a:t> </a:t>
            </a:r>
            <a:r>
              <a:rPr lang="en-US" b="1" u="none" baseline="0" dirty="0" err="1">
                <a:cs typeface="+mn-cs"/>
              </a:rPr>
              <a:t>hibinghina</a:t>
            </a:r>
            <a:r>
              <a:rPr lang="en-US" b="1" u="none" baseline="0" dirty="0">
                <a:cs typeface="+mn-cs"/>
              </a:rPr>
              <a:t> </a:t>
            </a:r>
            <a:r>
              <a:rPr lang="en-US" b="1" u="none" baseline="0" dirty="0" err="1">
                <a:cs typeface="+mn-cs"/>
              </a:rPr>
              <a:t>shapsamara</a:t>
            </a:r>
            <a:r>
              <a:rPr lang="en-US" b="1" u="none" baseline="0" dirty="0">
                <a:cs typeface="+mn-cs"/>
              </a:rPr>
              <a:t> </a:t>
            </a:r>
            <a:r>
              <a:rPr lang="en-US" b="1" u="none" baseline="0" dirty="0" err="1">
                <a:cs typeface="+mn-cs"/>
              </a:rPr>
              <a:t>aruiwui</a:t>
            </a:r>
            <a:r>
              <a:rPr lang="en-US" b="1" u="none" baseline="0" dirty="0">
                <a:cs typeface="+mn-cs"/>
              </a:rPr>
              <a:t> </a:t>
            </a:r>
            <a:r>
              <a:rPr lang="en-US" b="1" u="none" baseline="0" dirty="0" err="1">
                <a:cs typeface="+mn-cs"/>
              </a:rPr>
              <a:t>vanga</a:t>
            </a:r>
            <a:r>
              <a:rPr lang="en-US" b="1" u="none" baseline="0" dirty="0">
                <a:cs typeface="+mn-cs"/>
              </a:rPr>
              <a:t>. </a:t>
            </a:r>
            <a:r>
              <a:rPr lang="en-US" b="1" u="none" baseline="0" dirty="0" err="1">
                <a:cs typeface="+mn-cs"/>
              </a:rPr>
              <a:t>Kha</a:t>
            </a:r>
            <a:r>
              <a:rPr lang="en-US" b="1" u="none" baseline="0" dirty="0">
                <a:cs typeface="+mn-cs"/>
              </a:rPr>
              <a:t> </a:t>
            </a:r>
            <a:r>
              <a:rPr lang="en-US" b="1" u="none" baseline="0" dirty="0" err="1">
                <a:cs typeface="+mn-cs"/>
              </a:rPr>
              <a:t>akha</a:t>
            </a:r>
            <a:r>
              <a:rPr lang="en-US" b="1" u="none" baseline="0" dirty="0">
                <a:cs typeface="+mn-cs"/>
              </a:rPr>
              <a:t> </a:t>
            </a:r>
            <a:r>
              <a:rPr lang="en-US" b="1" u="none" baseline="0" dirty="0" err="1">
                <a:cs typeface="+mn-cs"/>
              </a:rPr>
              <a:t>ngarumsang</a:t>
            </a:r>
            <a:r>
              <a:rPr lang="en-US" b="1" u="none" baseline="0" dirty="0">
                <a:cs typeface="+mn-cs"/>
              </a:rPr>
              <a:t> </a:t>
            </a:r>
            <a:r>
              <a:rPr lang="en-US" b="1" u="none" baseline="0" dirty="0" err="1">
                <a:cs typeface="+mn-cs"/>
              </a:rPr>
              <a:t>fasa</a:t>
            </a:r>
            <a:r>
              <a:rPr lang="en-US" b="1" u="none" baseline="0" dirty="0">
                <a:cs typeface="+mn-cs"/>
              </a:rPr>
              <a:t>…</a:t>
            </a:r>
            <a:endParaRPr lang="en-US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42825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2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cs typeface="+mn-cs"/>
              </a:rPr>
              <a:t>Kala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chiva</a:t>
            </a:r>
            <a:r>
              <a:rPr lang="en-US" b="1" baseline="0" dirty="0">
                <a:cs typeface="+mn-cs"/>
              </a:rPr>
              <a:t>…”</a:t>
            </a:r>
            <a:r>
              <a:rPr lang="en-US" b="1" baseline="0" dirty="0" err="1">
                <a:cs typeface="+mn-cs"/>
              </a:rPr>
              <a:t>Ngalei</a:t>
            </a:r>
            <a:r>
              <a:rPr lang="en-US" b="1" baseline="0" dirty="0">
                <a:cs typeface="+mn-cs"/>
              </a:rPr>
              <a:t>” Bible </a:t>
            </a:r>
            <a:r>
              <a:rPr lang="en-US" b="1" baseline="0" dirty="0" err="1">
                <a:cs typeface="+mn-cs"/>
              </a:rPr>
              <a:t>akatanga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eina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tangda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kapisang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kahai</a:t>
            </a:r>
            <a:r>
              <a:rPr lang="en-US" b="1" baseline="0" dirty="0">
                <a:cs typeface="+mn-cs"/>
              </a:rPr>
              <a:t>. </a:t>
            </a:r>
            <a:r>
              <a:rPr lang="en-US" b="1" baseline="0" dirty="0" err="1">
                <a:cs typeface="+mn-cs"/>
              </a:rPr>
              <a:t>Apam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chiwui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eina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akhân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khani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khânkashok</a:t>
            </a:r>
            <a:r>
              <a:rPr lang="en-US" b="1" baseline="0" dirty="0">
                <a:cs typeface="+mn-cs"/>
              </a:rPr>
              <a:t> chi Bible li </a:t>
            </a:r>
            <a:r>
              <a:rPr lang="en-US" b="1" baseline="0" dirty="0" err="1">
                <a:cs typeface="+mn-cs"/>
              </a:rPr>
              <a:t>NGALEIda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kapisang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haiya</a:t>
            </a:r>
            <a:r>
              <a:rPr lang="en-US" b="1" baseline="0" dirty="0">
                <a:cs typeface="+mn-cs"/>
              </a:rPr>
              <a:t>-</a:t>
            </a:r>
          </a:p>
          <a:p>
            <a:pPr>
              <a:defRPr/>
            </a:pPr>
            <a:r>
              <a:rPr lang="en-US" b="1" baseline="0" dirty="0">
                <a:cs typeface="+mn-cs"/>
              </a:rPr>
              <a:t>…”Dan </a:t>
            </a:r>
            <a:r>
              <a:rPr lang="en-US" b="1" baseline="0" dirty="0" err="1">
                <a:cs typeface="+mn-cs"/>
              </a:rPr>
              <a:t>eina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haophokda</a:t>
            </a:r>
            <a:r>
              <a:rPr lang="en-US" b="1" baseline="0" dirty="0">
                <a:cs typeface="+mn-cs"/>
              </a:rPr>
              <a:t> Beersheba </a:t>
            </a:r>
            <a:r>
              <a:rPr lang="en-US" b="1" baseline="0" dirty="0" err="1">
                <a:cs typeface="+mn-cs"/>
              </a:rPr>
              <a:t>tashungda</a:t>
            </a:r>
            <a:r>
              <a:rPr lang="en-US" b="1" baseline="0" dirty="0">
                <a:cs typeface="+mn-cs"/>
              </a:rPr>
              <a:t>”… </a:t>
            </a:r>
            <a:r>
              <a:rPr lang="en-US" b="1" baseline="0" dirty="0" err="1">
                <a:cs typeface="+mn-cs"/>
              </a:rPr>
              <a:t>Abrahamli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Varivarana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Haokaphokli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ngashitmi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kahai</a:t>
            </a:r>
            <a:r>
              <a:rPr lang="en-US" b="1" baseline="0" dirty="0">
                <a:cs typeface="+mn-cs"/>
              </a:rPr>
              <a:t> ram china. BIBLE NGASHANKAKHUI…hi </a:t>
            </a:r>
            <a:r>
              <a:rPr lang="en-US" b="1" baseline="0" dirty="0" err="1">
                <a:cs typeface="+mn-cs"/>
              </a:rPr>
              <a:t>tamkhavali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chungmeida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theira</a:t>
            </a:r>
            <a:r>
              <a:rPr lang="en-US" b="1" baseline="0" dirty="0"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586761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>
                <a:cs typeface="+mn-cs"/>
              </a:rPr>
              <a:t>Chithada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sada</a:t>
            </a:r>
            <a:r>
              <a:rPr lang="en-US" b="1" baseline="0" dirty="0">
                <a:cs typeface="+mn-cs"/>
              </a:rPr>
              <a:t>: </a:t>
            </a:r>
            <a:r>
              <a:rPr lang="en-US" b="1" baseline="0" dirty="0" err="1">
                <a:cs typeface="+mn-cs"/>
              </a:rPr>
              <a:t>achâlakhawui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tamli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khamataiya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o”otshot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kashok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apambing</a:t>
            </a:r>
            <a:r>
              <a:rPr lang="en-US" b="1" baseline="0" dirty="0">
                <a:cs typeface="+mn-cs"/>
              </a:rPr>
              <a:t>”… </a:t>
            </a:r>
            <a:r>
              <a:rPr lang="en-US" b="1" baseline="0" dirty="0" err="1">
                <a:cs typeface="+mn-cs"/>
              </a:rPr>
              <a:t>Thot-Thot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kachidawui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Hak-khamahâ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Varewui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kaphaning</a:t>
            </a:r>
            <a:r>
              <a:rPr lang="en-US" b="1" baseline="0" dirty="0">
                <a:cs typeface="+mn-cs"/>
              </a:rPr>
              <a:t> chi </a:t>
            </a:r>
            <a:r>
              <a:rPr lang="en-US" b="1" baseline="0" dirty="0" err="1">
                <a:cs typeface="+mn-cs"/>
              </a:rPr>
              <a:t>aruihon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rashungda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kala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thot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hiwui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eina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mangashongli</a:t>
            </a:r>
            <a:r>
              <a:rPr lang="en-US" b="1" baseline="0" dirty="0">
                <a:cs typeface="+mn-cs"/>
              </a:rPr>
              <a:t>.</a:t>
            </a:r>
            <a:endParaRPr lang="en-US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15913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6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>
                <a:cs typeface="+mn-cs"/>
              </a:rPr>
              <a:t>Maram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katonga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hiwui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vang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eina</a:t>
            </a:r>
            <a:r>
              <a:rPr lang="en-US" b="1" dirty="0">
                <a:cs typeface="+mn-cs"/>
              </a:rPr>
              <a:t>… </a:t>
            </a:r>
            <a:r>
              <a:rPr lang="en-US" b="1" dirty="0" err="1">
                <a:cs typeface="+mn-cs"/>
              </a:rPr>
              <a:t>khareli</a:t>
            </a:r>
            <a:r>
              <a:rPr lang="en-US" b="1" dirty="0"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3391961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cs typeface="+mn-cs"/>
              </a:rPr>
              <a:t>…</a:t>
            </a:r>
            <a:r>
              <a:rPr lang="en-US" b="1" dirty="0" err="1">
                <a:cs typeface="+mn-cs"/>
              </a:rPr>
              <a:t>munlâk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eina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kashap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eina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tangda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theikhavai</a:t>
            </a:r>
            <a:r>
              <a:rPr lang="en-US" b="1" dirty="0">
                <a:cs typeface="+mn-cs"/>
              </a:rPr>
              <a:t> – chili </a:t>
            </a:r>
            <a:r>
              <a:rPr lang="en-US" b="1" dirty="0" err="1">
                <a:cs typeface="+mn-cs"/>
              </a:rPr>
              <a:t>mavâlala</a:t>
            </a:r>
            <a:r>
              <a:rPr lang="en-US" b="1" dirty="0">
                <a:cs typeface="+mn-cs"/>
              </a:rPr>
              <a:t> – </a:t>
            </a:r>
            <a:r>
              <a:rPr lang="en-US" b="1" dirty="0" err="1">
                <a:cs typeface="+mn-cs"/>
              </a:rPr>
              <a:t>Biblewui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ngalei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hiya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kachangkhat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apamna</a:t>
            </a:r>
            <a:r>
              <a:rPr lang="en-US" b="1" dirty="0">
                <a:cs typeface="+mn-cs"/>
              </a:rPr>
              <a:t>, </a:t>
            </a:r>
            <a:r>
              <a:rPr lang="en-US" b="1" dirty="0" err="1">
                <a:cs typeface="+mn-cs"/>
              </a:rPr>
              <a:t>khamathana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pemth</a:t>
            </a:r>
            <a:r>
              <a:rPr lang="en-US" b="1" u="sng" baseline="0" dirty="0" err="1">
                <a:cs typeface="+mn-cs"/>
              </a:rPr>
              <a:t>a</a:t>
            </a:r>
            <a:r>
              <a:rPr lang="en-US" b="1" u="none" baseline="0" dirty="0" err="1">
                <a:cs typeface="+mn-cs"/>
              </a:rPr>
              <a:t>kahai</a:t>
            </a:r>
            <a:r>
              <a:rPr lang="en-US" b="1" u="none" baseline="0" dirty="0">
                <a:cs typeface="+mn-cs"/>
              </a:rPr>
              <a:t> </a:t>
            </a:r>
            <a:r>
              <a:rPr lang="en-US" b="1" u="none" baseline="0" dirty="0" err="1">
                <a:cs typeface="+mn-cs"/>
              </a:rPr>
              <a:t>apamna</a:t>
            </a:r>
            <a:r>
              <a:rPr lang="en-US" b="1" u="none" baseline="0" dirty="0">
                <a:cs typeface="+mn-cs"/>
              </a:rPr>
              <a:t>, </a:t>
            </a:r>
            <a:r>
              <a:rPr lang="en-US" b="1" u="none" baseline="0" dirty="0" err="1">
                <a:cs typeface="+mn-cs"/>
              </a:rPr>
              <a:t>kaphung-kachui</a:t>
            </a:r>
            <a:r>
              <a:rPr lang="en-US" b="1" u="none" baseline="0" dirty="0">
                <a:cs typeface="+mn-cs"/>
              </a:rPr>
              <a:t> </a:t>
            </a:r>
            <a:r>
              <a:rPr lang="en-US" b="1" u="none" baseline="0" dirty="0" err="1">
                <a:cs typeface="+mn-cs"/>
              </a:rPr>
              <a:t>tampak</a:t>
            </a:r>
            <a:r>
              <a:rPr lang="en-US" b="1" u="none" baseline="0" dirty="0">
                <a:cs typeface="+mn-cs"/>
              </a:rPr>
              <a:t> </a:t>
            </a:r>
            <a:r>
              <a:rPr lang="en-US" b="1" u="none" baseline="0" dirty="0" err="1">
                <a:cs typeface="+mn-cs"/>
              </a:rPr>
              <a:t>siwuk</a:t>
            </a:r>
            <a:r>
              <a:rPr lang="en-US" b="1" u="none" baseline="0" dirty="0">
                <a:cs typeface="+mn-cs"/>
              </a:rPr>
              <a:t> </a:t>
            </a:r>
            <a:r>
              <a:rPr lang="en-US" b="1" u="none" baseline="0" dirty="0" err="1">
                <a:cs typeface="+mn-cs"/>
              </a:rPr>
              <a:t>wui</a:t>
            </a:r>
            <a:r>
              <a:rPr lang="en-US" b="1" u="none" baseline="0" dirty="0">
                <a:cs typeface="+mn-cs"/>
              </a:rPr>
              <a:t> </a:t>
            </a:r>
            <a:r>
              <a:rPr lang="en-US" b="1" u="none" baseline="0" dirty="0" err="1">
                <a:cs typeface="+mn-cs"/>
              </a:rPr>
              <a:t>khangatei</a:t>
            </a:r>
            <a:r>
              <a:rPr lang="en-US" b="1" u="none" baseline="0" dirty="0">
                <a:cs typeface="+mn-cs"/>
              </a:rPr>
              <a:t> </a:t>
            </a:r>
            <a:r>
              <a:rPr lang="en-US" b="1" u="none" baseline="0" dirty="0" err="1">
                <a:cs typeface="+mn-cs"/>
              </a:rPr>
              <a:t>wui</a:t>
            </a:r>
            <a:r>
              <a:rPr lang="en-US" b="1" u="none" baseline="0" dirty="0">
                <a:cs typeface="+mn-cs"/>
              </a:rPr>
              <a:t> </a:t>
            </a:r>
            <a:r>
              <a:rPr lang="en-US" b="1" u="none" baseline="0" dirty="0" err="1">
                <a:cs typeface="+mn-cs"/>
              </a:rPr>
              <a:t>khamatha</a:t>
            </a:r>
            <a:r>
              <a:rPr lang="en-US" b="1" u="none" baseline="0" dirty="0">
                <a:cs typeface="+mn-cs"/>
              </a:rPr>
              <a:t>… </a:t>
            </a:r>
            <a:r>
              <a:rPr lang="en-US" b="1" u="none" baseline="0" dirty="0" err="1">
                <a:cs typeface="+mn-cs"/>
              </a:rPr>
              <a:t>atungshong</a:t>
            </a:r>
            <a:r>
              <a:rPr lang="en-US" b="1" u="none" baseline="0" dirty="0">
                <a:cs typeface="+mn-cs"/>
              </a:rPr>
              <a:t> </a:t>
            </a:r>
            <a:r>
              <a:rPr lang="en-US" b="1" u="none" baseline="0" dirty="0" err="1">
                <a:cs typeface="+mn-cs"/>
              </a:rPr>
              <a:t>ngalei</a:t>
            </a:r>
            <a:r>
              <a:rPr lang="en-US" b="1" u="none" baseline="0" dirty="0">
                <a:cs typeface="+mn-cs"/>
              </a:rPr>
              <a:t> </a:t>
            </a:r>
            <a:r>
              <a:rPr lang="en-US" b="1" u="none" baseline="0" dirty="0" err="1">
                <a:cs typeface="+mn-cs"/>
              </a:rPr>
              <a:t>katum</a:t>
            </a:r>
            <a:r>
              <a:rPr lang="en-US" b="1" u="none" baseline="0" dirty="0">
                <a:cs typeface="+mn-cs"/>
              </a:rPr>
              <a:t> pam </a:t>
            </a:r>
            <a:r>
              <a:rPr lang="en-US" b="1" u="none" baseline="0" dirty="0" err="1">
                <a:cs typeface="+mn-cs"/>
              </a:rPr>
              <a:t>eina</a:t>
            </a:r>
            <a:r>
              <a:rPr lang="en-US" b="1" u="none" baseline="0" dirty="0">
                <a:cs typeface="+mn-cs"/>
              </a:rPr>
              <a:t> </a:t>
            </a:r>
            <a:r>
              <a:rPr lang="en-US" b="1" u="none" baseline="0" dirty="0" err="1">
                <a:cs typeface="+mn-cs"/>
              </a:rPr>
              <a:t>thuilaga</a:t>
            </a:r>
            <a:r>
              <a:rPr lang="en-US" b="1" u="none" baseline="0" dirty="0">
                <a:cs typeface="+mn-cs"/>
              </a:rPr>
              <a:t> </a:t>
            </a:r>
            <a:r>
              <a:rPr lang="en-US" b="1" u="none" baseline="0" dirty="0" err="1">
                <a:cs typeface="+mn-cs"/>
              </a:rPr>
              <a:t>azingshong</a:t>
            </a:r>
            <a:r>
              <a:rPr lang="en-US" b="1" u="none" baseline="0" dirty="0">
                <a:cs typeface="+mn-cs"/>
              </a:rPr>
              <a:t> </a:t>
            </a:r>
            <a:r>
              <a:rPr lang="en-US" b="1" u="none" baseline="0" dirty="0" err="1">
                <a:cs typeface="+mn-cs"/>
              </a:rPr>
              <a:t>rampho</a:t>
            </a:r>
            <a:r>
              <a:rPr lang="en-US" b="1" u="none" baseline="0" dirty="0">
                <a:cs typeface="+mn-cs"/>
              </a:rPr>
              <a:t> </a:t>
            </a:r>
            <a:r>
              <a:rPr lang="en-US" b="1" u="none" baseline="0" dirty="0" err="1">
                <a:cs typeface="+mn-cs"/>
              </a:rPr>
              <a:t>kahai</a:t>
            </a:r>
            <a:r>
              <a:rPr lang="en-US" b="1" u="none" baseline="0" dirty="0">
                <a:cs typeface="+mn-cs"/>
              </a:rPr>
              <a:t> </a:t>
            </a:r>
            <a:r>
              <a:rPr lang="en-US" b="1" u="none" baseline="0" dirty="0" err="1">
                <a:cs typeface="+mn-cs"/>
              </a:rPr>
              <a:t>apam</a:t>
            </a:r>
            <a:r>
              <a:rPr lang="en-US" b="1" u="none" baseline="0" dirty="0">
                <a:cs typeface="+mn-cs"/>
              </a:rPr>
              <a:t> </a:t>
            </a:r>
            <a:r>
              <a:rPr lang="en-US" b="1" u="none" baseline="0" dirty="0" err="1">
                <a:cs typeface="+mn-cs"/>
              </a:rPr>
              <a:t>tashungda</a:t>
            </a:r>
            <a:r>
              <a:rPr lang="en-US" b="1" u="none" baseline="0" dirty="0">
                <a:cs typeface="+mn-cs"/>
              </a:rPr>
              <a:t>…</a:t>
            </a:r>
            <a:r>
              <a:rPr lang="en-US" b="1" u="none" baseline="0" dirty="0" err="1">
                <a:cs typeface="+mn-cs"/>
              </a:rPr>
              <a:t>achalakha</a:t>
            </a:r>
            <a:r>
              <a:rPr lang="en-US" b="1" u="none" baseline="0" dirty="0">
                <a:cs typeface="+mn-cs"/>
              </a:rPr>
              <a:t> </a:t>
            </a:r>
            <a:r>
              <a:rPr lang="en-US" b="1" u="none" baseline="0" dirty="0" err="1">
                <a:cs typeface="+mn-cs"/>
              </a:rPr>
              <a:t>Abrahamwui</a:t>
            </a:r>
            <a:r>
              <a:rPr lang="en-US" b="1" u="none" baseline="0" dirty="0">
                <a:cs typeface="+mn-cs"/>
              </a:rPr>
              <a:t> </a:t>
            </a:r>
            <a:r>
              <a:rPr lang="en-US" b="1" u="none" baseline="0" dirty="0" err="1">
                <a:cs typeface="+mn-cs"/>
              </a:rPr>
              <a:t>shimlui-kat</a:t>
            </a:r>
            <a:r>
              <a:rPr lang="en-US" b="1" u="none" baseline="0" dirty="0">
                <a:cs typeface="+mn-cs"/>
              </a:rPr>
              <a:t>… </a:t>
            </a:r>
            <a:r>
              <a:rPr lang="en-US" b="1" u="none" baseline="0" dirty="0" err="1">
                <a:cs typeface="+mn-cs"/>
              </a:rPr>
              <a:t>kumeichi</a:t>
            </a:r>
            <a:r>
              <a:rPr lang="en-US" b="1" u="none" baseline="0" dirty="0">
                <a:cs typeface="+mn-cs"/>
              </a:rPr>
              <a:t> </a:t>
            </a:r>
            <a:r>
              <a:rPr lang="en-US" b="1" u="none" baseline="0" dirty="0" err="1">
                <a:cs typeface="+mn-cs"/>
              </a:rPr>
              <a:t>aruihon</a:t>
            </a:r>
            <a:r>
              <a:rPr lang="en-US" b="1" u="none" baseline="0" dirty="0">
                <a:cs typeface="+mn-cs"/>
              </a:rPr>
              <a:t> </a:t>
            </a:r>
            <a:r>
              <a:rPr lang="en-US" b="1" u="none" baseline="0" dirty="0" err="1">
                <a:cs typeface="+mn-cs"/>
              </a:rPr>
              <a:t>tashungda</a:t>
            </a:r>
            <a:r>
              <a:rPr lang="en-US" b="1" u="none" baseline="0" dirty="0">
                <a:cs typeface="+mn-cs"/>
              </a:rPr>
              <a:t>.</a:t>
            </a:r>
            <a:endParaRPr lang="en-US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97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0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Akhashida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tipluishitlu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chithakha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lairik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chi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akh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ân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khani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leihaora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akhana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ngarongrik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…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akhana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ngatartei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…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nawui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maple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Ato-Aze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kala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Zingsho-Zingtun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theikhavai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.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Nawui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mangâli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ngatarteida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maningkha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asân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wui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athishurda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haitalu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9066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cs typeface="+mn-cs"/>
              </a:rPr>
              <a:t>[</a:t>
            </a:r>
            <a:r>
              <a:rPr lang="en-US" b="1" dirty="0" err="1">
                <a:cs typeface="+mn-cs"/>
              </a:rPr>
              <a:t>Ngaleiwui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maram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katam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wui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maram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kakhane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nava</a:t>
            </a:r>
            <a:r>
              <a:rPr lang="en-US" b="1" dirty="0">
                <a:cs typeface="+mn-cs"/>
              </a:rPr>
              <a:t>] </a:t>
            </a:r>
            <a:r>
              <a:rPr lang="en-US" b="1" dirty="0" err="1">
                <a:cs typeface="+mn-cs"/>
              </a:rPr>
              <a:t>naningli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Bibleli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shok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kahai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khararchan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bingchi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naningli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kumei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kasathada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machukva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shapkhavaina</a:t>
            </a:r>
            <a:r>
              <a:rPr lang="en-US" b="1" baseline="0" dirty="0">
                <a:cs typeface="+mn-cs"/>
              </a:rPr>
              <a:t>! </a:t>
            </a:r>
            <a:r>
              <a:rPr lang="en-US" b="1" baseline="0" dirty="0" err="1">
                <a:cs typeface="+mn-cs"/>
              </a:rPr>
              <a:t>Shenglâk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eina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phabtakhavai</a:t>
            </a:r>
            <a:r>
              <a:rPr lang="en-US" b="1" baseline="0" dirty="0">
                <a:cs typeface="+mn-cs"/>
              </a:rPr>
              <a:t>…</a:t>
            </a:r>
            <a:r>
              <a:rPr lang="en-US" b="1" baseline="0" dirty="0" err="1">
                <a:cs typeface="+mn-cs"/>
              </a:rPr>
              <a:t>kala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nawui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vang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khuishokmishap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khavai</a:t>
            </a:r>
            <a:r>
              <a:rPr lang="en-US" b="1" baseline="0" dirty="0">
                <a:cs typeface="+mn-cs"/>
              </a:rPr>
              <a:t>…</a:t>
            </a:r>
          </a:p>
          <a:p>
            <a:pPr>
              <a:defRPr/>
            </a:pPr>
            <a:r>
              <a:rPr lang="en-US" b="1" baseline="0" dirty="0">
                <a:cs typeface="+mn-cs"/>
              </a:rPr>
              <a:t>////	… </a:t>
            </a:r>
            <a:r>
              <a:rPr lang="en-US" b="1" baseline="0" dirty="0" err="1">
                <a:cs typeface="+mn-cs"/>
              </a:rPr>
              <a:t>Biblewui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khararchan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kaphei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eina</a:t>
            </a:r>
            <a:r>
              <a:rPr lang="en-US" b="1" baseline="0" dirty="0">
                <a:cs typeface="+mn-cs"/>
              </a:rPr>
              <a:t>. </a:t>
            </a:r>
            <a:r>
              <a:rPr lang="en-US" b="1" baseline="0" dirty="0" err="1">
                <a:cs typeface="+mn-cs"/>
              </a:rPr>
              <a:t>Apambing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chiwui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shongfa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kala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kasik-kasâ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kachui-khanem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kathei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eina</a:t>
            </a:r>
            <a:r>
              <a:rPr lang="en-US" b="1" baseline="0" dirty="0">
                <a:cs typeface="+mn-cs"/>
              </a:rPr>
              <a:t>… </a:t>
            </a:r>
            <a:r>
              <a:rPr lang="en-US" b="1" baseline="0" dirty="0" err="1">
                <a:cs typeface="+mn-cs"/>
              </a:rPr>
              <a:t>Biblehi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mathameida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theikhavai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khangachon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apong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kahak</a:t>
            </a:r>
            <a:r>
              <a:rPr lang="en-US" b="1" baseline="0" dirty="0">
                <a:cs typeface="+mn-cs"/>
              </a:rPr>
              <a:t>-kana. THÂLÂ EINA THEIKAPAI THOTCHAN </a:t>
            </a:r>
            <a:r>
              <a:rPr lang="en-US" b="1" baseline="0" dirty="0" err="1">
                <a:cs typeface="+mn-cs"/>
              </a:rPr>
              <a:t>mangashong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katam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eina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shongfabing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hiwui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maramli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mathameida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theira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kala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Biblewui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atam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makhangava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khararchan</a:t>
            </a:r>
            <a:r>
              <a:rPr lang="en-US" b="1" baseline="0" dirty="0">
                <a:cs typeface="+mn-cs"/>
              </a:rPr>
              <a:t>… </a:t>
            </a:r>
            <a:r>
              <a:rPr lang="en-US" b="1" baseline="0" dirty="0" err="1">
                <a:cs typeface="+mn-cs"/>
              </a:rPr>
              <a:t>ithumli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Jishu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Khristawui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Pao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Kaphâ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khuiramiya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shok-kahai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khararchan</a:t>
            </a:r>
            <a:r>
              <a:rPr lang="en-US" b="1" baseline="0" dirty="0">
                <a:cs typeface="+mn-cs"/>
              </a:rPr>
              <a:t> bing china</a:t>
            </a:r>
            <a:endParaRPr lang="en-US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78357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>
                <a:cs typeface="+mn-cs"/>
              </a:rPr>
              <a:t>Ara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p</a:t>
            </a:r>
            <a:r>
              <a:rPr lang="en-US" b="1" u="sng" dirty="0" err="1">
                <a:cs typeface="+mn-cs"/>
              </a:rPr>
              <a:t>a</a:t>
            </a:r>
            <a:r>
              <a:rPr lang="en-US" b="1" u="none" dirty="0" err="1">
                <a:cs typeface="+mn-cs"/>
              </a:rPr>
              <a:t>ngapâlâk</a:t>
            </a:r>
            <a:r>
              <a:rPr lang="en-US" b="1" u="none" dirty="0">
                <a:cs typeface="+mn-cs"/>
              </a:rPr>
              <a:t> </a:t>
            </a:r>
            <a:r>
              <a:rPr lang="en-US" b="1" u="none" dirty="0" err="1">
                <a:cs typeface="+mn-cs"/>
              </a:rPr>
              <a:t>eina</a:t>
            </a:r>
            <a:r>
              <a:rPr lang="en-US" b="1" u="none" baseline="0" dirty="0">
                <a:cs typeface="+mn-cs"/>
              </a:rPr>
              <a:t> </a:t>
            </a:r>
            <a:r>
              <a:rPr lang="en-US" b="1" u="none" baseline="0" dirty="0" err="1">
                <a:cs typeface="+mn-cs"/>
              </a:rPr>
              <a:t>leikasâchi</a:t>
            </a:r>
            <a:r>
              <a:rPr lang="en-US" b="1" u="none" baseline="0" dirty="0">
                <a:cs typeface="+mn-cs"/>
              </a:rPr>
              <a:t> </a:t>
            </a:r>
            <a:r>
              <a:rPr lang="en-US" b="1" u="none" baseline="0" dirty="0" err="1">
                <a:cs typeface="+mn-cs"/>
              </a:rPr>
              <a:t>shengmei</a:t>
            </a:r>
            <a:r>
              <a:rPr lang="en-US" b="1" u="none" baseline="0" dirty="0">
                <a:cs typeface="+mn-cs"/>
              </a:rPr>
              <a:t> </a:t>
            </a:r>
            <a:r>
              <a:rPr lang="en-US" b="1" u="none" baseline="0" dirty="0" err="1">
                <a:cs typeface="+mn-cs"/>
              </a:rPr>
              <a:t>haira</a:t>
            </a:r>
            <a:r>
              <a:rPr lang="en-US" b="1" u="none" baseline="0" dirty="0">
                <a:cs typeface="+mn-cs"/>
              </a:rPr>
              <a:t>… </a:t>
            </a:r>
            <a:r>
              <a:rPr lang="en-US" b="1" u="none" baseline="0" dirty="0" err="1">
                <a:cs typeface="+mn-cs"/>
              </a:rPr>
              <a:t>lairik</a:t>
            </a:r>
            <a:r>
              <a:rPr lang="en-US" b="1" u="none" baseline="0" dirty="0">
                <a:cs typeface="+mn-cs"/>
              </a:rPr>
              <a:t> sang </a:t>
            </a:r>
            <a:r>
              <a:rPr lang="en-US" b="1" u="none" baseline="0" dirty="0" err="1">
                <a:cs typeface="+mn-cs"/>
              </a:rPr>
              <a:t>khavai</a:t>
            </a:r>
            <a:r>
              <a:rPr lang="en-US" b="1" u="none" baseline="0" dirty="0">
                <a:cs typeface="+mn-cs"/>
              </a:rPr>
              <a:t> BIBLEWUI LAIRIK-K0M… OKATHUI KASEM EINA HAOPHOKDA JISHU TASHUNGDA…map hi HAOPHOK KHAVAI KHANGARAN da… </a:t>
            </a:r>
            <a:r>
              <a:rPr lang="en-US" b="1" u="none" baseline="0" dirty="0" err="1">
                <a:cs typeface="+mn-cs"/>
              </a:rPr>
              <a:t>nakhalattana</a:t>
            </a:r>
            <a:r>
              <a:rPr lang="en-US" b="1" u="none" baseline="0" dirty="0">
                <a:cs typeface="+mn-cs"/>
              </a:rPr>
              <a:t> </a:t>
            </a:r>
            <a:r>
              <a:rPr lang="en-US" b="1" u="none" baseline="0" dirty="0" err="1">
                <a:cs typeface="+mn-cs"/>
              </a:rPr>
              <a:t>aruiva</a:t>
            </a:r>
            <a:r>
              <a:rPr lang="en-US" b="1" u="none" baseline="0" dirty="0">
                <a:cs typeface="+mn-cs"/>
              </a:rPr>
              <a:t> </a:t>
            </a:r>
            <a:r>
              <a:rPr lang="en-US" b="1" u="none" baseline="0" dirty="0" err="1">
                <a:cs typeface="+mn-cs"/>
              </a:rPr>
              <a:t>yekshap</a:t>
            </a:r>
            <a:r>
              <a:rPr lang="en-US" b="1" u="none" baseline="0" dirty="0">
                <a:cs typeface="+mn-cs"/>
              </a:rPr>
              <a:t> </a:t>
            </a:r>
            <a:r>
              <a:rPr lang="en-US" b="1" u="none" baseline="0" dirty="0" err="1">
                <a:cs typeface="+mn-cs"/>
              </a:rPr>
              <a:t>haora</a:t>
            </a:r>
            <a:r>
              <a:rPr lang="en-US" b="1" u="none" baseline="0" dirty="0">
                <a:cs typeface="+mn-cs"/>
              </a:rPr>
              <a:t>. </a:t>
            </a:r>
            <a:r>
              <a:rPr lang="en-US" b="1" u="none" baseline="0" dirty="0" err="1">
                <a:cs typeface="+mn-cs"/>
              </a:rPr>
              <a:t>Ara</a:t>
            </a:r>
            <a:r>
              <a:rPr lang="en-US" b="1" u="none" baseline="0" dirty="0">
                <a:cs typeface="+mn-cs"/>
              </a:rPr>
              <a:t>, </a:t>
            </a:r>
            <a:r>
              <a:rPr lang="en-US" b="1" u="none" baseline="0" dirty="0" err="1">
                <a:cs typeface="+mn-cs"/>
              </a:rPr>
              <a:t>ithum</a:t>
            </a:r>
            <a:r>
              <a:rPr lang="en-US" b="1" u="none" baseline="0" dirty="0">
                <a:cs typeface="+mn-cs"/>
              </a:rPr>
              <a:t> </a:t>
            </a:r>
            <a:r>
              <a:rPr lang="en-US" b="1" u="none" baseline="0" dirty="0" err="1">
                <a:cs typeface="+mn-cs"/>
              </a:rPr>
              <a:t>phabmakatâ</a:t>
            </a:r>
            <a:r>
              <a:rPr lang="en-US" b="1" u="none" baseline="0" dirty="0">
                <a:cs typeface="+mn-cs"/>
              </a:rPr>
              <a:t> </a:t>
            </a:r>
            <a:r>
              <a:rPr lang="en-US" b="1" u="none" baseline="0" dirty="0" err="1">
                <a:cs typeface="+mn-cs"/>
              </a:rPr>
              <a:t>katonga</a:t>
            </a:r>
            <a:r>
              <a:rPr lang="en-US" b="1" u="none" baseline="0" dirty="0">
                <a:cs typeface="+mn-cs"/>
              </a:rPr>
              <a:t> chi </a:t>
            </a:r>
            <a:r>
              <a:rPr lang="en-US" b="1" u="none" baseline="0" dirty="0" err="1">
                <a:cs typeface="+mn-cs"/>
              </a:rPr>
              <a:t>shenglâk</a:t>
            </a:r>
            <a:r>
              <a:rPr lang="en-US" b="1" u="none" baseline="0" dirty="0">
                <a:cs typeface="+mn-cs"/>
              </a:rPr>
              <a:t> </a:t>
            </a:r>
            <a:r>
              <a:rPr lang="en-US" b="1" u="none" baseline="0" dirty="0" err="1">
                <a:cs typeface="+mn-cs"/>
              </a:rPr>
              <a:t>eina</a:t>
            </a:r>
            <a:r>
              <a:rPr lang="en-US" b="1" u="none" baseline="0" dirty="0">
                <a:cs typeface="+mn-cs"/>
              </a:rPr>
              <a:t> </a:t>
            </a:r>
            <a:r>
              <a:rPr lang="en-US" b="1" u="none" baseline="0" dirty="0" err="1">
                <a:cs typeface="+mn-cs"/>
              </a:rPr>
              <a:t>theikhavai</a:t>
            </a:r>
            <a:r>
              <a:rPr lang="en-US" b="1" u="none" baseline="0" dirty="0">
                <a:cs typeface="+mn-cs"/>
              </a:rPr>
              <a:t> tam-</a:t>
            </a:r>
            <a:r>
              <a:rPr lang="en-US" b="1" u="none" baseline="0" dirty="0" err="1">
                <a:cs typeface="+mn-cs"/>
              </a:rPr>
              <a:t>ura</a:t>
            </a:r>
            <a:r>
              <a:rPr lang="en-US" b="1" u="none" baseline="0" dirty="0">
                <a:cs typeface="+mn-cs"/>
              </a:rPr>
              <a:t>.</a:t>
            </a:r>
            <a:endParaRPr lang="en-US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34906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9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>
                <a:cs typeface="+mn-cs"/>
              </a:rPr>
              <a:t>Ara</a:t>
            </a:r>
            <a:r>
              <a:rPr lang="en-US" b="1" dirty="0">
                <a:cs typeface="+mn-cs"/>
              </a:rPr>
              <a:t>, </a:t>
            </a:r>
            <a:r>
              <a:rPr lang="en-US" b="1" dirty="0" err="1">
                <a:cs typeface="+mn-cs"/>
              </a:rPr>
              <a:t>naning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eina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achâlakha</a:t>
            </a:r>
            <a:r>
              <a:rPr lang="en-US" b="1" baseline="0" dirty="0">
                <a:cs typeface="+mn-cs"/>
              </a:rPr>
              <a:t> Israel </a:t>
            </a:r>
            <a:r>
              <a:rPr lang="en-US" b="1" baseline="0" dirty="0" err="1">
                <a:cs typeface="+mn-cs"/>
              </a:rPr>
              <a:t>ngalemli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leikasâ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ngalei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bingwui</a:t>
            </a:r>
            <a:r>
              <a:rPr lang="en-US" b="1" baseline="0" dirty="0">
                <a:cs typeface="+mn-cs"/>
              </a:rPr>
              <a:t> map chi </a:t>
            </a:r>
            <a:r>
              <a:rPr lang="en-US" b="1" baseline="0" dirty="0" err="1">
                <a:cs typeface="+mn-cs"/>
              </a:rPr>
              <a:t>naningli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yeklu</a:t>
            </a:r>
            <a:r>
              <a:rPr lang="en-US" b="1" baseline="0" dirty="0">
                <a:cs typeface="+mn-cs"/>
              </a:rPr>
              <a:t>! </a:t>
            </a:r>
            <a:r>
              <a:rPr lang="en-US" b="1" baseline="0" dirty="0" err="1">
                <a:cs typeface="+mn-cs"/>
              </a:rPr>
              <a:t>Yek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kup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kahai</a:t>
            </a:r>
            <a:r>
              <a:rPr lang="en-US" b="1" baseline="0" dirty="0">
                <a:cs typeface="+mn-cs"/>
              </a:rPr>
              <a:t> map hi </a:t>
            </a:r>
            <a:r>
              <a:rPr lang="en-US" b="1" baseline="0" dirty="0" err="1">
                <a:cs typeface="+mn-cs"/>
              </a:rPr>
              <a:t>angazunwui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vang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Katamli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Ngachon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Khavai</a:t>
            </a:r>
            <a:r>
              <a:rPr lang="en-US" b="1" baseline="0" dirty="0">
                <a:cs typeface="+mn-cs"/>
              </a:rPr>
              <a:t> Mashing 30li </a:t>
            </a:r>
            <a:r>
              <a:rPr lang="en-US" b="1" baseline="0" dirty="0" err="1">
                <a:cs typeface="+mn-cs"/>
              </a:rPr>
              <a:t>mihaidalei</a:t>
            </a:r>
            <a:r>
              <a:rPr lang="en-US" b="1" baseline="0" dirty="0">
                <a:cs typeface="+mn-cs"/>
              </a:rPr>
              <a:t>. </a:t>
            </a:r>
            <a:r>
              <a:rPr lang="en-US" b="1" baseline="0" dirty="0" err="1">
                <a:cs typeface="+mn-cs"/>
              </a:rPr>
              <a:t>Khikhala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makapirang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kachi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lairik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anâ</a:t>
            </a:r>
            <a:r>
              <a:rPr lang="en-US" b="1" baseline="0" dirty="0">
                <a:cs typeface="+mn-cs"/>
              </a:rPr>
              <a:t> map </a:t>
            </a:r>
            <a:r>
              <a:rPr lang="en-US" b="1" baseline="0" dirty="0" err="1">
                <a:cs typeface="+mn-cs"/>
              </a:rPr>
              <a:t>semkhavai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Katamli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Ngachon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Khavai</a:t>
            </a:r>
            <a:r>
              <a:rPr lang="en-US" b="1" baseline="0" dirty="0">
                <a:cs typeface="+mn-cs"/>
              </a:rPr>
              <a:t> Mashing 3A </a:t>
            </a:r>
            <a:r>
              <a:rPr lang="en-US" b="1" baseline="0" dirty="0" err="1">
                <a:cs typeface="+mn-cs"/>
              </a:rPr>
              <a:t>kala</a:t>
            </a:r>
            <a:r>
              <a:rPr lang="en-US" b="1" baseline="0" dirty="0">
                <a:cs typeface="+mn-cs"/>
              </a:rPr>
              <a:t> 3Bli </a:t>
            </a:r>
            <a:r>
              <a:rPr lang="en-US" b="1" baseline="0" dirty="0" err="1">
                <a:cs typeface="+mn-cs"/>
              </a:rPr>
              <a:t>mihaidalei</a:t>
            </a:r>
            <a:r>
              <a:rPr lang="en-US" b="1" baseline="0" dirty="0">
                <a:cs typeface="+mn-cs"/>
              </a:rPr>
              <a:t>.</a:t>
            </a:r>
            <a:endParaRPr lang="en-US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44906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50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>
                <a:cs typeface="+mn-cs"/>
              </a:rPr>
              <a:t>Naningli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mapchi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yek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hailaga</a:t>
            </a:r>
            <a:r>
              <a:rPr lang="en-US" b="1" baseline="0" dirty="0">
                <a:cs typeface="+mn-cs"/>
              </a:rPr>
              <a:t>… </a:t>
            </a:r>
            <a:r>
              <a:rPr lang="en-US" b="1" baseline="0" dirty="0" err="1">
                <a:cs typeface="+mn-cs"/>
              </a:rPr>
              <a:t>khangahan</a:t>
            </a:r>
            <a:r>
              <a:rPr lang="en-US" b="1" baseline="0" dirty="0">
                <a:cs typeface="+mn-cs"/>
              </a:rPr>
              <a:t> chi </a:t>
            </a:r>
            <a:r>
              <a:rPr lang="en-US" b="1" baseline="0" dirty="0" err="1">
                <a:cs typeface="+mn-cs"/>
              </a:rPr>
              <a:t>ngahankâ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khavai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ngarankup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haira</a:t>
            </a:r>
            <a:r>
              <a:rPr lang="en-US" b="1" baseline="0" dirty="0">
                <a:cs typeface="+mn-cs"/>
              </a:rPr>
              <a:t>: “</a:t>
            </a:r>
            <a:r>
              <a:rPr lang="en-US" b="1" baseline="0" dirty="0" err="1">
                <a:cs typeface="+mn-cs"/>
              </a:rPr>
              <a:t>Ngalei</a:t>
            </a:r>
            <a:r>
              <a:rPr lang="en-US" b="1" baseline="0" dirty="0">
                <a:cs typeface="+mn-cs"/>
              </a:rPr>
              <a:t> chi </a:t>
            </a:r>
            <a:r>
              <a:rPr lang="en-US" b="1" baseline="0" dirty="0" err="1">
                <a:cs typeface="+mn-cs"/>
              </a:rPr>
              <a:t>kachili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leido</a:t>
            </a:r>
            <a:r>
              <a:rPr lang="en-US" b="1" baseline="0" dirty="0">
                <a:cs typeface="+mn-cs"/>
              </a:rPr>
              <a:t>?”</a:t>
            </a:r>
          </a:p>
          <a:p>
            <a:pPr>
              <a:defRPr/>
            </a:pPr>
            <a:r>
              <a:rPr lang="en-US" b="1" baseline="0" dirty="0">
                <a:cs typeface="+mn-cs"/>
              </a:rPr>
              <a:t>Map hi </a:t>
            </a:r>
            <a:r>
              <a:rPr lang="en-US" b="1" baseline="0" dirty="0" err="1">
                <a:cs typeface="+mn-cs"/>
              </a:rPr>
              <a:t>matishi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maningkha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phangâshida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khayek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tamlu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kachi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panglâk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eina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katomngai</a:t>
            </a:r>
            <a:r>
              <a:rPr lang="en-US" b="1" baseline="0" dirty="0">
                <a:cs typeface="+mn-cs"/>
              </a:rPr>
              <a:t>.</a:t>
            </a:r>
          </a:p>
          <a:p>
            <a:pPr>
              <a:defRPr/>
            </a:pPr>
            <a:r>
              <a:rPr lang="en-US" b="1" baseline="0" dirty="0">
                <a:cs typeface="+mn-cs"/>
              </a:rPr>
              <a:t>////	</a:t>
            </a:r>
            <a:r>
              <a:rPr lang="en-US" b="1" baseline="0" dirty="0" err="1">
                <a:cs typeface="+mn-cs"/>
              </a:rPr>
              <a:t>chiwui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thili</a:t>
            </a:r>
            <a:r>
              <a:rPr lang="en-US" b="1" baseline="0" dirty="0">
                <a:cs typeface="+mn-cs"/>
              </a:rPr>
              <a:t>, </a:t>
            </a:r>
            <a:r>
              <a:rPr lang="en-US" b="1" baseline="0" dirty="0" err="1">
                <a:cs typeface="+mn-cs"/>
              </a:rPr>
              <a:t>nala</a:t>
            </a:r>
            <a:r>
              <a:rPr lang="en-US" b="1" baseline="0" dirty="0">
                <a:cs typeface="+mn-cs"/>
              </a:rPr>
              <a:t>, </a:t>
            </a:r>
            <a:r>
              <a:rPr lang="en-US" b="1" baseline="0" dirty="0" err="1">
                <a:cs typeface="+mn-cs"/>
              </a:rPr>
              <a:t>apam</a:t>
            </a:r>
            <a:r>
              <a:rPr lang="en-US" b="1" baseline="0" dirty="0">
                <a:cs typeface="+mn-cs"/>
              </a:rPr>
              <a:t> chi kali </a:t>
            </a:r>
            <a:r>
              <a:rPr lang="en-US" b="1" baseline="0" dirty="0" err="1">
                <a:cs typeface="+mn-cs"/>
              </a:rPr>
              <a:t>leikhala</a:t>
            </a:r>
            <a:r>
              <a:rPr lang="en-US" b="1" baseline="0" dirty="0">
                <a:cs typeface="+mn-cs"/>
              </a:rPr>
              <a:t> – </a:t>
            </a:r>
            <a:r>
              <a:rPr lang="en-US" b="1" baseline="0" dirty="0" err="1">
                <a:cs typeface="+mn-cs"/>
              </a:rPr>
              <a:t>maningkha</a:t>
            </a:r>
            <a:r>
              <a:rPr lang="en-US" b="1" baseline="0" dirty="0">
                <a:cs typeface="+mn-cs"/>
              </a:rPr>
              <a:t> kali </a:t>
            </a:r>
            <a:r>
              <a:rPr lang="en-US" b="1" baseline="0" dirty="0" err="1">
                <a:cs typeface="+mn-cs"/>
              </a:rPr>
              <a:t>leisâ</a:t>
            </a:r>
            <a:r>
              <a:rPr lang="en-US" b="1" baseline="0" dirty="0">
                <a:cs typeface="+mn-cs"/>
              </a:rPr>
              <a:t>- </a:t>
            </a:r>
            <a:r>
              <a:rPr lang="en-US" b="1" baseline="0" dirty="0" err="1">
                <a:cs typeface="+mn-cs"/>
              </a:rPr>
              <a:t>kachi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nala</a:t>
            </a:r>
            <a:r>
              <a:rPr lang="en-US" b="1" baseline="0" dirty="0">
                <a:cs typeface="+mn-cs"/>
              </a:rPr>
              <a:t> </a:t>
            </a:r>
            <a:r>
              <a:rPr lang="en-US" b="1" baseline="0" dirty="0" err="1">
                <a:cs typeface="+mn-cs"/>
              </a:rPr>
              <a:t>theihaora</a:t>
            </a:r>
            <a:r>
              <a:rPr lang="en-US" b="1" baseline="0" dirty="0">
                <a:cs typeface="+mn-cs"/>
              </a:rPr>
              <a:t>!</a:t>
            </a:r>
            <a:endParaRPr lang="en-US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73174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Ara</a:t>
            </a:r>
            <a:r>
              <a:rPr lang="en-US" sz="1200" b="1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naning</a:t>
            </a:r>
            <a:r>
              <a:rPr lang="en-US" sz="1200" b="1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sz="1200" b="1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achâlakha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Israel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ngalemli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leikasâ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ngalei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bingwui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map chi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ning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yekshap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haora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. BIBLE LAIRIK-KOM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kachila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…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kala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map hi nana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theihaira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.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Ithum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kashong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zat-ura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khala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kachi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ithum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theiya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…</a:t>
            </a:r>
          </a:p>
          <a:p>
            <a:pPr>
              <a:defRPr/>
            </a:pP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////	…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kala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mataimeithui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kachili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rashung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haira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–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malungli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– BIBLE NGASHANKAKHUI.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Ara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ithumna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Biblewui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THÂLÂK EINA THEIKAPAI THOTCHAN hi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tamkhavai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ngaran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haira</a:t>
            </a:r>
            <a:r>
              <a:rPr lang="en-US" sz="1200" b="1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96759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97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14386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69334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402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Lairik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chi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asânwui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athishurda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haita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hailaga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nawui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map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kathar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semkhavai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ngaranlu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…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haophok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khavai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… Middle East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shongli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shok-kahai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Bible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wui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khararchan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Mangashong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zat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khavâ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yaingâng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maju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wui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kakh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ân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chi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theikhavai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sâlu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Chikatha</a:t>
            </a:r>
            <a:r>
              <a:rPr lang="en-US" altLang="ja-JP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baseline="0" dirty="0" err="1">
                <a:latin typeface="Times" charset="0"/>
                <a:ea typeface="ＭＳ Ｐゴシック" charset="0"/>
                <a:cs typeface="ＭＳ Ｐゴシック" charset="0"/>
              </a:rPr>
              <a:t>yaing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âng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maju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wui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kakhân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chi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nawui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maple nana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sangra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.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Kakh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ân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kathar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katonga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chi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yaingâng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maju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chithei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mira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endParaRPr lang="en-US" altLang="ja-JP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Nana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reda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kh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an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kahai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bingchi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zikma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-man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ra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hili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maju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khamatek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wui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thada</a:t>
            </a:r>
            <a:endParaRPr lang="en-US" altLang="ja-JP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055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7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9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0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6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8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</p:grp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" name="Rectangle 3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" name="Rectangle 3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" name="Rectangle 3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" name="Rectangle 36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  STAGE</a:t>
            </a:r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422745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239909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3374549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cs typeface="+mn-cs"/>
              </a:endParaRPr>
            </a:p>
          </p:txBody>
        </p:sp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+mn-cs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+mn-cs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+mn-cs"/>
                </a:endParaRPr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+mn-cs"/>
                </a:endParaRPr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+mn-cs"/>
                </a:endParaRPr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+mn-cs"/>
                </a:endParaRPr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+mn-cs"/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+mn-cs"/>
                </a:endParaRPr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+mn-cs"/>
                </a:endParaRPr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+mn-cs"/>
                </a:endParaRPr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+mn-cs"/>
                </a:endParaRPr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+mn-cs"/>
                </a:endParaRPr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+mn-cs"/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+mn-cs"/>
                </a:endParaRPr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+mn-cs"/>
                </a:endParaRPr>
              </a:p>
            </p:txBody>
          </p:sp>
          <p:sp>
            <p:nvSpPr>
              <p:cNvPr id="27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+mn-cs"/>
                </a:endParaRPr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+mn-cs"/>
                </a:endParaRPr>
              </a:p>
            </p:txBody>
          </p:sp>
          <p:sp>
            <p:nvSpPr>
              <p:cNvPr id="29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+mn-cs"/>
                </a:endParaRPr>
              </a:p>
            </p:txBody>
          </p:sp>
          <p:sp>
            <p:nvSpPr>
              <p:cNvPr id="30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+mn-cs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+mn-cs"/>
                </a:endParaRPr>
              </a:p>
            </p:txBody>
          </p:sp>
        </p:grp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6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+mn-cs"/>
                </a:endParaRPr>
              </a:p>
            </p:txBody>
          </p:sp>
          <p:sp>
            <p:nvSpPr>
              <p:cNvPr id="7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+mn-cs"/>
                </a:endParaRPr>
              </a:p>
            </p:txBody>
          </p:sp>
          <p:sp>
            <p:nvSpPr>
              <p:cNvPr id="8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cs typeface="+mn-cs"/>
                </a:endParaRPr>
              </a:p>
            </p:txBody>
          </p:sp>
        </p:grpSp>
      </p:grp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+mn-cs"/>
            </a:endParaRPr>
          </a:p>
        </p:txBody>
      </p:sp>
      <p:sp>
        <p:nvSpPr>
          <p:cNvPr id="33" name="Rectangle 3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+mn-cs"/>
            </a:endParaRPr>
          </a:p>
        </p:txBody>
      </p:sp>
      <p:sp>
        <p:nvSpPr>
          <p:cNvPr id="34" name="Rectangle 3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+mn-cs"/>
            </a:endParaRPr>
          </a:p>
        </p:txBody>
      </p:sp>
      <p:sp>
        <p:nvSpPr>
          <p:cNvPr id="35" name="Rectangle 3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+mn-cs"/>
            </a:endParaRPr>
          </a:p>
        </p:txBody>
      </p:sp>
      <p:sp>
        <p:nvSpPr>
          <p:cNvPr id="36" name="Rectangle 36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rgbClr val="FFD34A"/>
                </a:solidFill>
                <a:latin typeface="Times" pitchFamily="-110" charset="0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rgbClr val="FFD34A"/>
                </a:solidFill>
                <a:latin typeface="Times" pitchFamily="-110" charset="0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rgbClr val="FFD34A"/>
                </a:solidFill>
                <a:latin typeface="Times" pitchFamily="-110" charset="0"/>
                <a:cs typeface="+mn-cs"/>
              </a:rPr>
              <a:t>   STAGE</a:t>
            </a:r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24747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2672280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3238225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7950077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5053221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248337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9289410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437822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2775792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1584010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1439538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3012372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8643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0" indent="0">
              <a:buNone/>
              <a:defRPr sz="1800"/>
            </a:lvl2pPr>
            <a:lvl3pPr marL="914300" indent="0">
              <a:buNone/>
              <a:defRPr sz="1600"/>
            </a:lvl3pPr>
            <a:lvl4pPr marL="1371450" indent="0">
              <a:buNone/>
              <a:defRPr sz="1400"/>
            </a:lvl4pPr>
            <a:lvl5pPr marL="1828600" indent="0">
              <a:buNone/>
              <a:defRPr sz="1400"/>
            </a:lvl5pPr>
            <a:lvl6pPr marL="2285750" indent="0">
              <a:buNone/>
              <a:defRPr sz="1400"/>
            </a:lvl6pPr>
            <a:lvl7pPr marL="2742899" indent="0">
              <a:buNone/>
              <a:defRPr sz="1400"/>
            </a:lvl7pPr>
            <a:lvl8pPr marL="3200047" indent="0">
              <a:buNone/>
              <a:defRPr sz="1400"/>
            </a:lvl8pPr>
            <a:lvl9pPr marL="365719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37407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8168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4528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5519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30122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489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923596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0" indent="0">
              <a:buNone/>
              <a:defRPr sz="2800"/>
            </a:lvl2pPr>
            <a:lvl3pPr marL="914300" indent="0">
              <a:buNone/>
              <a:defRPr sz="2400"/>
            </a:lvl3pPr>
            <a:lvl4pPr marL="1371450" indent="0">
              <a:buNone/>
              <a:defRPr sz="2000"/>
            </a:lvl4pPr>
            <a:lvl5pPr marL="1828600" indent="0">
              <a:buNone/>
              <a:defRPr sz="2000"/>
            </a:lvl5pPr>
            <a:lvl6pPr marL="2285750" indent="0">
              <a:buNone/>
              <a:defRPr sz="2000"/>
            </a:lvl6pPr>
            <a:lvl7pPr marL="2742899" indent="0">
              <a:buNone/>
              <a:defRPr sz="2000"/>
            </a:lvl7pPr>
            <a:lvl8pPr marL="3200047" indent="0">
              <a:buNone/>
              <a:defRPr sz="2000"/>
            </a:lvl8pPr>
            <a:lvl9pPr marL="365719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7025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9914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4727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0" indent="0" algn="ctr">
              <a:buNone/>
              <a:defRPr/>
            </a:lvl2pPr>
            <a:lvl3pPr marL="914300" indent="0" algn="ctr">
              <a:buNone/>
              <a:defRPr/>
            </a:lvl3pPr>
            <a:lvl4pPr marL="1371450" indent="0" algn="ctr">
              <a:buNone/>
              <a:defRPr/>
            </a:lvl4pPr>
            <a:lvl5pPr marL="1828600" indent="0" algn="ctr">
              <a:buNone/>
              <a:defRPr/>
            </a:lvl5pPr>
            <a:lvl6pPr marL="2285750" indent="0" algn="ctr">
              <a:buNone/>
              <a:defRPr/>
            </a:lvl6pPr>
            <a:lvl7pPr marL="2742899" indent="0" algn="ctr">
              <a:buNone/>
              <a:defRPr/>
            </a:lvl7pPr>
            <a:lvl8pPr marL="3200047" indent="0" algn="ctr">
              <a:buNone/>
              <a:defRPr/>
            </a:lvl8pPr>
            <a:lvl9pPr marL="365719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4230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3035003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5566126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7116666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91469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3924613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2084400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80" name="Rectangle 56"/>
          <p:cNvSpPr>
            <a:spLocks noChangeArrowheads="1"/>
          </p:cNvSpPr>
          <p:nvPr userDrawn="1"/>
        </p:nvSpPr>
        <p:spPr bwMode="auto">
          <a:xfrm>
            <a:off x="506413" y="415925"/>
            <a:ext cx="8361362" cy="617696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66725" y="361950"/>
            <a:ext cx="8281988" cy="6111875"/>
          </a:xfrm>
          <a:prstGeom prst="rect">
            <a:avLst/>
          </a:prstGeom>
          <a:solidFill>
            <a:srgbClr val="53535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97566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8" name="Freeform 4"/>
          <p:cNvSpPr>
            <a:spLocks/>
          </p:cNvSpPr>
          <p:nvPr/>
        </p:nvSpPr>
        <p:spPr bwMode="auto">
          <a:xfrm>
            <a:off x="4765675" y="600075"/>
            <a:ext cx="2239963" cy="5461000"/>
          </a:xfrm>
          <a:custGeom>
            <a:avLst/>
            <a:gdLst>
              <a:gd name="T0" fmla="*/ 91 w 1411"/>
              <a:gd name="T1" fmla="*/ 33 h 3440"/>
              <a:gd name="T2" fmla="*/ 212 w 1411"/>
              <a:gd name="T3" fmla="*/ 76 h 3440"/>
              <a:gd name="T4" fmla="*/ 332 w 1411"/>
              <a:gd name="T5" fmla="*/ 174 h 3440"/>
              <a:gd name="T6" fmla="*/ 383 w 1411"/>
              <a:gd name="T7" fmla="*/ 305 h 3440"/>
              <a:gd name="T8" fmla="*/ 443 w 1411"/>
              <a:gd name="T9" fmla="*/ 446 h 3440"/>
              <a:gd name="T10" fmla="*/ 453 w 1411"/>
              <a:gd name="T11" fmla="*/ 620 h 3440"/>
              <a:gd name="T12" fmla="*/ 494 w 1411"/>
              <a:gd name="T13" fmla="*/ 751 h 3440"/>
              <a:gd name="T14" fmla="*/ 494 w 1411"/>
              <a:gd name="T15" fmla="*/ 882 h 3440"/>
              <a:gd name="T16" fmla="*/ 483 w 1411"/>
              <a:gd name="T17" fmla="*/ 1012 h 3440"/>
              <a:gd name="T18" fmla="*/ 473 w 1411"/>
              <a:gd name="T19" fmla="*/ 1143 h 3440"/>
              <a:gd name="T20" fmla="*/ 463 w 1411"/>
              <a:gd name="T21" fmla="*/ 1284 h 3440"/>
              <a:gd name="T22" fmla="*/ 433 w 1411"/>
              <a:gd name="T23" fmla="*/ 1426 h 3440"/>
              <a:gd name="T24" fmla="*/ 383 w 1411"/>
              <a:gd name="T25" fmla="*/ 1556 h 3440"/>
              <a:gd name="T26" fmla="*/ 353 w 1411"/>
              <a:gd name="T27" fmla="*/ 1687 h 3440"/>
              <a:gd name="T28" fmla="*/ 443 w 1411"/>
              <a:gd name="T29" fmla="*/ 1796 h 3440"/>
              <a:gd name="T30" fmla="*/ 494 w 1411"/>
              <a:gd name="T31" fmla="*/ 1937 h 3440"/>
              <a:gd name="T32" fmla="*/ 524 w 1411"/>
              <a:gd name="T33" fmla="*/ 2068 h 3440"/>
              <a:gd name="T34" fmla="*/ 614 w 1411"/>
              <a:gd name="T35" fmla="*/ 2198 h 3440"/>
              <a:gd name="T36" fmla="*/ 705 w 1411"/>
              <a:gd name="T37" fmla="*/ 2351 h 3440"/>
              <a:gd name="T38" fmla="*/ 836 w 1411"/>
              <a:gd name="T39" fmla="*/ 2470 h 3440"/>
              <a:gd name="T40" fmla="*/ 947 w 1411"/>
              <a:gd name="T41" fmla="*/ 2612 h 3440"/>
              <a:gd name="T42" fmla="*/ 1078 w 1411"/>
              <a:gd name="T43" fmla="*/ 2721 h 3440"/>
              <a:gd name="T44" fmla="*/ 1158 w 1411"/>
              <a:gd name="T45" fmla="*/ 2851 h 3440"/>
              <a:gd name="T46" fmla="*/ 1269 w 1411"/>
              <a:gd name="T47" fmla="*/ 3004 h 3440"/>
              <a:gd name="T48" fmla="*/ 1319 w 1411"/>
              <a:gd name="T49" fmla="*/ 3156 h 3440"/>
              <a:gd name="T50" fmla="*/ 1370 w 1411"/>
              <a:gd name="T51" fmla="*/ 3308 h 3440"/>
              <a:gd name="T52" fmla="*/ 1400 w 1411"/>
              <a:gd name="T53" fmla="*/ 3439 h 3440"/>
              <a:gd name="T54" fmla="*/ 1410 w 1411"/>
              <a:gd name="T55" fmla="*/ 3145 h 3440"/>
              <a:gd name="T56" fmla="*/ 1340 w 1411"/>
              <a:gd name="T57" fmla="*/ 3058 h 3440"/>
              <a:gd name="T58" fmla="*/ 1259 w 1411"/>
              <a:gd name="T59" fmla="*/ 2862 h 3440"/>
              <a:gd name="T60" fmla="*/ 1098 w 1411"/>
              <a:gd name="T61" fmla="*/ 2721 h 3440"/>
              <a:gd name="T62" fmla="*/ 997 w 1411"/>
              <a:gd name="T63" fmla="*/ 2514 h 3440"/>
              <a:gd name="T64" fmla="*/ 806 w 1411"/>
              <a:gd name="T65" fmla="*/ 2449 h 3440"/>
              <a:gd name="T66" fmla="*/ 735 w 1411"/>
              <a:gd name="T67" fmla="*/ 2307 h 3440"/>
              <a:gd name="T68" fmla="*/ 635 w 1411"/>
              <a:gd name="T69" fmla="*/ 2187 h 3440"/>
              <a:gd name="T70" fmla="*/ 534 w 1411"/>
              <a:gd name="T71" fmla="*/ 1959 h 3440"/>
              <a:gd name="T72" fmla="*/ 443 w 1411"/>
              <a:gd name="T73" fmla="*/ 1785 h 3440"/>
              <a:gd name="T74" fmla="*/ 403 w 1411"/>
              <a:gd name="T75" fmla="*/ 1632 h 3440"/>
              <a:gd name="T76" fmla="*/ 433 w 1411"/>
              <a:gd name="T77" fmla="*/ 1491 h 3440"/>
              <a:gd name="T78" fmla="*/ 483 w 1411"/>
              <a:gd name="T79" fmla="*/ 1349 h 3440"/>
              <a:gd name="T80" fmla="*/ 483 w 1411"/>
              <a:gd name="T81" fmla="*/ 1208 h 3440"/>
              <a:gd name="T82" fmla="*/ 524 w 1411"/>
              <a:gd name="T83" fmla="*/ 1023 h 3440"/>
              <a:gd name="T84" fmla="*/ 514 w 1411"/>
              <a:gd name="T85" fmla="*/ 805 h 3440"/>
              <a:gd name="T86" fmla="*/ 534 w 1411"/>
              <a:gd name="T87" fmla="*/ 642 h 3440"/>
              <a:gd name="T88" fmla="*/ 554 w 1411"/>
              <a:gd name="T89" fmla="*/ 522 h 3440"/>
              <a:gd name="T90" fmla="*/ 665 w 1411"/>
              <a:gd name="T91" fmla="*/ 392 h 3440"/>
              <a:gd name="T92" fmla="*/ 826 w 1411"/>
              <a:gd name="T93" fmla="*/ 218 h 3440"/>
              <a:gd name="T94" fmla="*/ 876 w 1411"/>
              <a:gd name="T95" fmla="*/ 76 h 3440"/>
              <a:gd name="T96" fmla="*/ 917 w 1411"/>
              <a:gd name="T97" fmla="*/ 11 h 3440"/>
              <a:gd name="T98" fmla="*/ 765 w 1411"/>
              <a:gd name="T99" fmla="*/ 87 h 3440"/>
              <a:gd name="T100" fmla="*/ 755 w 1411"/>
              <a:gd name="T101" fmla="*/ 218 h 3440"/>
              <a:gd name="T102" fmla="*/ 745 w 1411"/>
              <a:gd name="T103" fmla="*/ 305 h 3440"/>
              <a:gd name="T104" fmla="*/ 624 w 1411"/>
              <a:gd name="T105" fmla="*/ 435 h 3440"/>
              <a:gd name="T106" fmla="*/ 534 w 1411"/>
              <a:gd name="T107" fmla="*/ 522 h 3440"/>
              <a:gd name="T108" fmla="*/ 483 w 1411"/>
              <a:gd name="T109" fmla="*/ 664 h 3440"/>
              <a:gd name="T110" fmla="*/ 473 w 1411"/>
              <a:gd name="T111" fmla="*/ 511 h 3440"/>
              <a:gd name="T112" fmla="*/ 443 w 1411"/>
              <a:gd name="T113" fmla="*/ 348 h 3440"/>
              <a:gd name="T114" fmla="*/ 383 w 1411"/>
              <a:gd name="T115" fmla="*/ 218 h 3440"/>
              <a:gd name="T116" fmla="*/ 302 w 1411"/>
              <a:gd name="T117" fmla="*/ 98 h 3440"/>
              <a:gd name="T118" fmla="*/ 181 w 1411"/>
              <a:gd name="T119" fmla="*/ 33 h 3440"/>
              <a:gd name="T120" fmla="*/ 60 w 1411"/>
              <a:gd name="T121" fmla="*/ 11 h 3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11" h="3440">
                <a:moveTo>
                  <a:pt x="0" y="0"/>
                </a:moveTo>
                <a:lnTo>
                  <a:pt x="50" y="22"/>
                </a:lnTo>
                <a:lnTo>
                  <a:pt x="91" y="33"/>
                </a:lnTo>
                <a:lnTo>
                  <a:pt x="131" y="22"/>
                </a:lnTo>
                <a:lnTo>
                  <a:pt x="171" y="54"/>
                </a:lnTo>
                <a:lnTo>
                  <a:pt x="212" y="76"/>
                </a:lnTo>
                <a:lnTo>
                  <a:pt x="252" y="98"/>
                </a:lnTo>
                <a:lnTo>
                  <a:pt x="292" y="141"/>
                </a:lnTo>
                <a:lnTo>
                  <a:pt x="332" y="174"/>
                </a:lnTo>
                <a:lnTo>
                  <a:pt x="342" y="218"/>
                </a:lnTo>
                <a:lnTo>
                  <a:pt x="342" y="261"/>
                </a:lnTo>
                <a:lnTo>
                  <a:pt x="383" y="305"/>
                </a:lnTo>
                <a:lnTo>
                  <a:pt x="413" y="348"/>
                </a:lnTo>
                <a:lnTo>
                  <a:pt x="413" y="403"/>
                </a:lnTo>
                <a:lnTo>
                  <a:pt x="443" y="446"/>
                </a:lnTo>
                <a:lnTo>
                  <a:pt x="463" y="490"/>
                </a:lnTo>
                <a:lnTo>
                  <a:pt x="453" y="577"/>
                </a:lnTo>
                <a:lnTo>
                  <a:pt x="453" y="620"/>
                </a:lnTo>
                <a:lnTo>
                  <a:pt x="473" y="664"/>
                </a:lnTo>
                <a:lnTo>
                  <a:pt x="483" y="707"/>
                </a:lnTo>
                <a:lnTo>
                  <a:pt x="494" y="751"/>
                </a:lnTo>
                <a:lnTo>
                  <a:pt x="494" y="794"/>
                </a:lnTo>
                <a:lnTo>
                  <a:pt x="494" y="838"/>
                </a:lnTo>
                <a:lnTo>
                  <a:pt x="494" y="882"/>
                </a:lnTo>
                <a:lnTo>
                  <a:pt x="494" y="925"/>
                </a:lnTo>
                <a:lnTo>
                  <a:pt x="504" y="969"/>
                </a:lnTo>
                <a:lnTo>
                  <a:pt x="483" y="1012"/>
                </a:lnTo>
                <a:lnTo>
                  <a:pt x="473" y="1056"/>
                </a:lnTo>
                <a:lnTo>
                  <a:pt x="473" y="1099"/>
                </a:lnTo>
                <a:lnTo>
                  <a:pt x="473" y="1143"/>
                </a:lnTo>
                <a:lnTo>
                  <a:pt x="483" y="1186"/>
                </a:lnTo>
                <a:lnTo>
                  <a:pt x="483" y="1230"/>
                </a:lnTo>
                <a:lnTo>
                  <a:pt x="463" y="1284"/>
                </a:lnTo>
                <a:lnTo>
                  <a:pt x="453" y="1328"/>
                </a:lnTo>
                <a:lnTo>
                  <a:pt x="453" y="1382"/>
                </a:lnTo>
                <a:lnTo>
                  <a:pt x="433" y="1426"/>
                </a:lnTo>
                <a:lnTo>
                  <a:pt x="403" y="1469"/>
                </a:lnTo>
                <a:lnTo>
                  <a:pt x="383" y="1513"/>
                </a:lnTo>
                <a:lnTo>
                  <a:pt x="383" y="1556"/>
                </a:lnTo>
                <a:lnTo>
                  <a:pt x="383" y="1600"/>
                </a:lnTo>
                <a:lnTo>
                  <a:pt x="363" y="1643"/>
                </a:lnTo>
                <a:lnTo>
                  <a:pt x="353" y="1687"/>
                </a:lnTo>
                <a:lnTo>
                  <a:pt x="363" y="1730"/>
                </a:lnTo>
                <a:lnTo>
                  <a:pt x="383" y="1785"/>
                </a:lnTo>
                <a:lnTo>
                  <a:pt x="443" y="1796"/>
                </a:lnTo>
                <a:lnTo>
                  <a:pt x="463" y="1850"/>
                </a:lnTo>
                <a:lnTo>
                  <a:pt x="483" y="1894"/>
                </a:lnTo>
                <a:lnTo>
                  <a:pt x="494" y="1937"/>
                </a:lnTo>
                <a:lnTo>
                  <a:pt x="494" y="1981"/>
                </a:lnTo>
                <a:lnTo>
                  <a:pt x="524" y="2024"/>
                </a:lnTo>
                <a:lnTo>
                  <a:pt x="524" y="2068"/>
                </a:lnTo>
                <a:lnTo>
                  <a:pt x="544" y="2122"/>
                </a:lnTo>
                <a:lnTo>
                  <a:pt x="584" y="2155"/>
                </a:lnTo>
                <a:lnTo>
                  <a:pt x="614" y="2198"/>
                </a:lnTo>
                <a:lnTo>
                  <a:pt x="624" y="2275"/>
                </a:lnTo>
                <a:lnTo>
                  <a:pt x="685" y="2285"/>
                </a:lnTo>
                <a:lnTo>
                  <a:pt x="705" y="2351"/>
                </a:lnTo>
                <a:lnTo>
                  <a:pt x="745" y="2394"/>
                </a:lnTo>
                <a:lnTo>
                  <a:pt x="786" y="2438"/>
                </a:lnTo>
                <a:lnTo>
                  <a:pt x="836" y="2470"/>
                </a:lnTo>
                <a:lnTo>
                  <a:pt x="876" y="2514"/>
                </a:lnTo>
                <a:lnTo>
                  <a:pt x="896" y="2568"/>
                </a:lnTo>
                <a:lnTo>
                  <a:pt x="947" y="2612"/>
                </a:lnTo>
                <a:lnTo>
                  <a:pt x="997" y="2634"/>
                </a:lnTo>
                <a:lnTo>
                  <a:pt x="1027" y="2677"/>
                </a:lnTo>
                <a:lnTo>
                  <a:pt x="1078" y="2721"/>
                </a:lnTo>
                <a:lnTo>
                  <a:pt x="1108" y="2764"/>
                </a:lnTo>
                <a:lnTo>
                  <a:pt x="1128" y="2808"/>
                </a:lnTo>
                <a:lnTo>
                  <a:pt x="1158" y="2851"/>
                </a:lnTo>
                <a:lnTo>
                  <a:pt x="1188" y="2906"/>
                </a:lnTo>
                <a:lnTo>
                  <a:pt x="1229" y="2949"/>
                </a:lnTo>
                <a:lnTo>
                  <a:pt x="1269" y="3004"/>
                </a:lnTo>
                <a:lnTo>
                  <a:pt x="1279" y="3058"/>
                </a:lnTo>
                <a:lnTo>
                  <a:pt x="1289" y="3113"/>
                </a:lnTo>
                <a:lnTo>
                  <a:pt x="1319" y="3156"/>
                </a:lnTo>
                <a:lnTo>
                  <a:pt x="1350" y="3210"/>
                </a:lnTo>
                <a:lnTo>
                  <a:pt x="1360" y="3265"/>
                </a:lnTo>
                <a:lnTo>
                  <a:pt x="1370" y="3308"/>
                </a:lnTo>
                <a:lnTo>
                  <a:pt x="1390" y="3352"/>
                </a:lnTo>
                <a:lnTo>
                  <a:pt x="1400" y="3395"/>
                </a:lnTo>
                <a:lnTo>
                  <a:pt x="1400" y="3439"/>
                </a:lnTo>
                <a:lnTo>
                  <a:pt x="1400" y="3319"/>
                </a:lnTo>
                <a:lnTo>
                  <a:pt x="1410" y="3232"/>
                </a:lnTo>
                <a:lnTo>
                  <a:pt x="1410" y="3145"/>
                </a:lnTo>
                <a:lnTo>
                  <a:pt x="1410" y="3102"/>
                </a:lnTo>
                <a:lnTo>
                  <a:pt x="1380" y="3058"/>
                </a:lnTo>
                <a:lnTo>
                  <a:pt x="1340" y="3058"/>
                </a:lnTo>
                <a:lnTo>
                  <a:pt x="1309" y="2982"/>
                </a:lnTo>
                <a:lnTo>
                  <a:pt x="1299" y="2938"/>
                </a:lnTo>
                <a:lnTo>
                  <a:pt x="1259" y="2862"/>
                </a:lnTo>
                <a:lnTo>
                  <a:pt x="1239" y="2819"/>
                </a:lnTo>
                <a:lnTo>
                  <a:pt x="1178" y="2753"/>
                </a:lnTo>
                <a:lnTo>
                  <a:pt x="1098" y="2721"/>
                </a:lnTo>
                <a:lnTo>
                  <a:pt x="1037" y="2721"/>
                </a:lnTo>
                <a:lnTo>
                  <a:pt x="1007" y="2579"/>
                </a:lnTo>
                <a:lnTo>
                  <a:pt x="997" y="2514"/>
                </a:lnTo>
                <a:lnTo>
                  <a:pt x="967" y="2470"/>
                </a:lnTo>
                <a:lnTo>
                  <a:pt x="886" y="2460"/>
                </a:lnTo>
                <a:lnTo>
                  <a:pt x="806" y="2449"/>
                </a:lnTo>
                <a:lnTo>
                  <a:pt x="765" y="2438"/>
                </a:lnTo>
                <a:lnTo>
                  <a:pt x="755" y="2351"/>
                </a:lnTo>
                <a:lnTo>
                  <a:pt x="735" y="2307"/>
                </a:lnTo>
                <a:lnTo>
                  <a:pt x="715" y="2253"/>
                </a:lnTo>
                <a:lnTo>
                  <a:pt x="675" y="2209"/>
                </a:lnTo>
                <a:lnTo>
                  <a:pt x="635" y="2187"/>
                </a:lnTo>
                <a:lnTo>
                  <a:pt x="554" y="2100"/>
                </a:lnTo>
                <a:lnTo>
                  <a:pt x="534" y="2057"/>
                </a:lnTo>
                <a:lnTo>
                  <a:pt x="534" y="1959"/>
                </a:lnTo>
                <a:lnTo>
                  <a:pt x="524" y="1894"/>
                </a:lnTo>
                <a:lnTo>
                  <a:pt x="494" y="1839"/>
                </a:lnTo>
                <a:lnTo>
                  <a:pt x="443" y="1785"/>
                </a:lnTo>
                <a:lnTo>
                  <a:pt x="413" y="1741"/>
                </a:lnTo>
                <a:lnTo>
                  <a:pt x="393" y="1687"/>
                </a:lnTo>
                <a:lnTo>
                  <a:pt x="403" y="1632"/>
                </a:lnTo>
                <a:lnTo>
                  <a:pt x="403" y="1589"/>
                </a:lnTo>
                <a:lnTo>
                  <a:pt x="413" y="1545"/>
                </a:lnTo>
                <a:lnTo>
                  <a:pt x="433" y="1491"/>
                </a:lnTo>
                <a:lnTo>
                  <a:pt x="433" y="1447"/>
                </a:lnTo>
                <a:lnTo>
                  <a:pt x="463" y="1393"/>
                </a:lnTo>
                <a:lnTo>
                  <a:pt x="483" y="1349"/>
                </a:lnTo>
                <a:lnTo>
                  <a:pt x="494" y="1295"/>
                </a:lnTo>
                <a:lnTo>
                  <a:pt x="494" y="1252"/>
                </a:lnTo>
                <a:lnTo>
                  <a:pt x="483" y="1208"/>
                </a:lnTo>
                <a:lnTo>
                  <a:pt x="494" y="1164"/>
                </a:lnTo>
                <a:lnTo>
                  <a:pt x="524" y="1067"/>
                </a:lnTo>
                <a:lnTo>
                  <a:pt x="524" y="1023"/>
                </a:lnTo>
                <a:lnTo>
                  <a:pt x="524" y="936"/>
                </a:lnTo>
                <a:lnTo>
                  <a:pt x="524" y="871"/>
                </a:lnTo>
                <a:lnTo>
                  <a:pt x="514" y="805"/>
                </a:lnTo>
                <a:lnTo>
                  <a:pt x="524" y="762"/>
                </a:lnTo>
                <a:lnTo>
                  <a:pt x="544" y="707"/>
                </a:lnTo>
                <a:lnTo>
                  <a:pt x="534" y="642"/>
                </a:lnTo>
                <a:lnTo>
                  <a:pt x="524" y="599"/>
                </a:lnTo>
                <a:lnTo>
                  <a:pt x="514" y="555"/>
                </a:lnTo>
                <a:lnTo>
                  <a:pt x="554" y="522"/>
                </a:lnTo>
                <a:lnTo>
                  <a:pt x="584" y="479"/>
                </a:lnTo>
                <a:lnTo>
                  <a:pt x="594" y="435"/>
                </a:lnTo>
                <a:lnTo>
                  <a:pt x="665" y="392"/>
                </a:lnTo>
                <a:lnTo>
                  <a:pt x="725" y="305"/>
                </a:lnTo>
                <a:lnTo>
                  <a:pt x="786" y="239"/>
                </a:lnTo>
                <a:lnTo>
                  <a:pt x="826" y="218"/>
                </a:lnTo>
                <a:lnTo>
                  <a:pt x="856" y="174"/>
                </a:lnTo>
                <a:lnTo>
                  <a:pt x="856" y="131"/>
                </a:lnTo>
                <a:lnTo>
                  <a:pt x="876" y="76"/>
                </a:lnTo>
                <a:lnTo>
                  <a:pt x="917" y="44"/>
                </a:lnTo>
                <a:lnTo>
                  <a:pt x="957" y="0"/>
                </a:lnTo>
                <a:lnTo>
                  <a:pt x="917" y="11"/>
                </a:lnTo>
                <a:lnTo>
                  <a:pt x="856" y="22"/>
                </a:lnTo>
                <a:lnTo>
                  <a:pt x="796" y="44"/>
                </a:lnTo>
                <a:lnTo>
                  <a:pt x="765" y="87"/>
                </a:lnTo>
                <a:lnTo>
                  <a:pt x="776" y="131"/>
                </a:lnTo>
                <a:lnTo>
                  <a:pt x="755" y="174"/>
                </a:lnTo>
                <a:lnTo>
                  <a:pt x="755" y="218"/>
                </a:lnTo>
                <a:lnTo>
                  <a:pt x="826" y="229"/>
                </a:lnTo>
                <a:lnTo>
                  <a:pt x="786" y="272"/>
                </a:lnTo>
                <a:lnTo>
                  <a:pt x="745" y="305"/>
                </a:lnTo>
                <a:lnTo>
                  <a:pt x="705" y="348"/>
                </a:lnTo>
                <a:lnTo>
                  <a:pt x="665" y="424"/>
                </a:lnTo>
                <a:lnTo>
                  <a:pt x="624" y="435"/>
                </a:lnTo>
                <a:lnTo>
                  <a:pt x="584" y="468"/>
                </a:lnTo>
                <a:lnTo>
                  <a:pt x="544" y="479"/>
                </a:lnTo>
                <a:lnTo>
                  <a:pt x="534" y="522"/>
                </a:lnTo>
                <a:lnTo>
                  <a:pt x="534" y="566"/>
                </a:lnTo>
                <a:lnTo>
                  <a:pt x="494" y="620"/>
                </a:lnTo>
                <a:lnTo>
                  <a:pt x="483" y="664"/>
                </a:lnTo>
                <a:lnTo>
                  <a:pt x="483" y="707"/>
                </a:lnTo>
                <a:lnTo>
                  <a:pt x="483" y="620"/>
                </a:lnTo>
                <a:lnTo>
                  <a:pt x="473" y="511"/>
                </a:lnTo>
                <a:lnTo>
                  <a:pt x="463" y="446"/>
                </a:lnTo>
                <a:lnTo>
                  <a:pt x="453" y="403"/>
                </a:lnTo>
                <a:lnTo>
                  <a:pt x="443" y="348"/>
                </a:lnTo>
                <a:lnTo>
                  <a:pt x="413" y="305"/>
                </a:lnTo>
                <a:lnTo>
                  <a:pt x="383" y="261"/>
                </a:lnTo>
                <a:lnTo>
                  <a:pt x="383" y="218"/>
                </a:lnTo>
                <a:lnTo>
                  <a:pt x="353" y="174"/>
                </a:lnTo>
                <a:lnTo>
                  <a:pt x="312" y="141"/>
                </a:lnTo>
                <a:lnTo>
                  <a:pt x="302" y="98"/>
                </a:lnTo>
                <a:lnTo>
                  <a:pt x="262" y="76"/>
                </a:lnTo>
                <a:lnTo>
                  <a:pt x="222" y="76"/>
                </a:lnTo>
                <a:lnTo>
                  <a:pt x="181" y="33"/>
                </a:lnTo>
                <a:lnTo>
                  <a:pt x="141" y="11"/>
                </a:lnTo>
                <a:lnTo>
                  <a:pt x="101" y="0"/>
                </a:lnTo>
                <a:lnTo>
                  <a:pt x="60" y="11"/>
                </a:lnTo>
                <a:lnTo>
                  <a:pt x="20" y="11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1" name="Freeform 7"/>
          <p:cNvSpPr>
            <a:spLocks/>
          </p:cNvSpPr>
          <p:nvPr/>
        </p:nvSpPr>
        <p:spPr bwMode="auto">
          <a:xfrm>
            <a:off x="796925" y="1946275"/>
            <a:ext cx="7750175" cy="2227263"/>
          </a:xfrm>
          <a:custGeom>
            <a:avLst/>
            <a:gdLst>
              <a:gd name="T0" fmla="*/ 151 w 4882"/>
              <a:gd name="T1" fmla="*/ 54 h 1403"/>
              <a:gd name="T2" fmla="*/ 282 w 4882"/>
              <a:gd name="T3" fmla="*/ 250 h 1403"/>
              <a:gd name="T4" fmla="*/ 524 w 4882"/>
              <a:gd name="T5" fmla="*/ 261 h 1403"/>
              <a:gd name="T6" fmla="*/ 686 w 4882"/>
              <a:gd name="T7" fmla="*/ 467 h 1403"/>
              <a:gd name="T8" fmla="*/ 766 w 4882"/>
              <a:gd name="T9" fmla="*/ 706 h 1403"/>
              <a:gd name="T10" fmla="*/ 918 w 4882"/>
              <a:gd name="T11" fmla="*/ 739 h 1403"/>
              <a:gd name="T12" fmla="*/ 1008 w 4882"/>
              <a:gd name="T13" fmla="*/ 815 h 1403"/>
              <a:gd name="T14" fmla="*/ 1210 w 4882"/>
              <a:gd name="T15" fmla="*/ 869 h 1403"/>
              <a:gd name="T16" fmla="*/ 1331 w 4882"/>
              <a:gd name="T17" fmla="*/ 772 h 1403"/>
              <a:gd name="T18" fmla="*/ 1412 w 4882"/>
              <a:gd name="T19" fmla="*/ 565 h 1403"/>
              <a:gd name="T20" fmla="*/ 1291 w 4882"/>
              <a:gd name="T21" fmla="*/ 359 h 1403"/>
              <a:gd name="T22" fmla="*/ 1412 w 4882"/>
              <a:gd name="T23" fmla="*/ 163 h 1403"/>
              <a:gd name="T24" fmla="*/ 1603 w 4882"/>
              <a:gd name="T25" fmla="*/ 206 h 1403"/>
              <a:gd name="T26" fmla="*/ 1785 w 4882"/>
              <a:gd name="T27" fmla="*/ 250 h 1403"/>
              <a:gd name="T28" fmla="*/ 1967 w 4882"/>
              <a:gd name="T29" fmla="*/ 250 h 1403"/>
              <a:gd name="T30" fmla="*/ 2088 w 4882"/>
              <a:gd name="T31" fmla="*/ 217 h 1403"/>
              <a:gd name="T32" fmla="*/ 2219 w 4882"/>
              <a:gd name="T33" fmla="*/ 120 h 1403"/>
              <a:gd name="T34" fmla="*/ 2420 w 4882"/>
              <a:gd name="T35" fmla="*/ 261 h 1403"/>
              <a:gd name="T36" fmla="*/ 2612 w 4882"/>
              <a:gd name="T37" fmla="*/ 348 h 1403"/>
              <a:gd name="T38" fmla="*/ 2783 w 4882"/>
              <a:gd name="T39" fmla="*/ 478 h 1403"/>
              <a:gd name="T40" fmla="*/ 2985 w 4882"/>
              <a:gd name="T41" fmla="*/ 576 h 1403"/>
              <a:gd name="T42" fmla="*/ 3177 w 4882"/>
              <a:gd name="T43" fmla="*/ 652 h 1403"/>
              <a:gd name="T44" fmla="*/ 3378 w 4882"/>
              <a:gd name="T45" fmla="*/ 772 h 1403"/>
              <a:gd name="T46" fmla="*/ 3580 w 4882"/>
              <a:gd name="T47" fmla="*/ 706 h 1403"/>
              <a:gd name="T48" fmla="*/ 3782 w 4882"/>
              <a:gd name="T49" fmla="*/ 772 h 1403"/>
              <a:gd name="T50" fmla="*/ 3983 w 4882"/>
              <a:gd name="T51" fmla="*/ 706 h 1403"/>
              <a:gd name="T52" fmla="*/ 4195 w 4882"/>
              <a:gd name="T53" fmla="*/ 696 h 1403"/>
              <a:gd name="T54" fmla="*/ 4397 w 4882"/>
              <a:gd name="T55" fmla="*/ 783 h 1403"/>
              <a:gd name="T56" fmla="*/ 4599 w 4882"/>
              <a:gd name="T57" fmla="*/ 783 h 1403"/>
              <a:gd name="T58" fmla="*/ 4800 w 4882"/>
              <a:gd name="T59" fmla="*/ 761 h 1403"/>
              <a:gd name="T60" fmla="*/ 4760 w 4882"/>
              <a:gd name="T61" fmla="*/ 848 h 1403"/>
              <a:gd name="T62" fmla="*/ 4498 w 4882"/>
              <a:gd name="T63" fmla="*/ 924 h 1403"/>
              <a:gd name="T64" fmla="*/ 4296 w 4882"/>
              <a:gd name="T65" fmla="*/ 978 h 1403"/>
              <a:gd name="T66" fmla="*/ 4276 w 4882"/>
              <a:gd name="T67" fmla="*/ 1130 h 1403"/>
              <a:gd name="T68" fmla="*/ 4165 w 4882"/>
              <a:gd name="T69" fmla="*/ 1293 h 1403"/>
              <a:gd name="T70" fmla="*/ 3933 w 4882"/>
              <a:gd name="T71" fmla="*/ 1337 h 1403"/>
              <a:gd name="T72" fmla="*/ 3620 w 4882"/>
              <a:gd name="T73" fmla="*/ 1185 h 1403"/>
              <a:gd name="T74" fmla="*/ 3409 w 4882"/>
              <a:gd name="T75" fmla="*/ 1011 h 1403"/>
              <a:gd name="T76" fmla="*/ 3177 w 4882"/>
              <a:gd name="T77" fmla="*/ 978 h 1403"/>
              <a:gd name="T78" fmla="*/ 2955 w 4882"/>
              <a:gd name="T79" fmla="*/ 859 h 1403"/>
              <a:gd name="T80" fmla="*/ 2703 w 4882"/>
              <a:gd name="T81" fmla="*/ 848 h 1403"/>
              <a:gd name="T82" fmla="*/ 2471 w 4882"/>
              <a:gd name="T83" fmla="*/ 924 h 1403"/>
              <a:gd name="T84" fmla="*/ 2239 w 4882"/>
              <a:gd name="T85" fmla="*/ 859 h 1403"/>
              <a:gd name="T86" fmla="*/ 2027 w 4882"/>
              <a:gd name="T87" fmla="*/ 772 h 1403"/>
              <a:gd name="T88" fmla="*/ 1926 w 4882"/>
              <a:gd name="T89" fmla="*/ 946 h 1403"/>
              <a:gd name="T90" fmla="*/ 1916 w 4882"/>
              <a:gd name="T91" fmla="*/ 1163 h 1403"/>
              <a:gd name="T92" fmla="*/ 1805 w 4882"/>
              <a:gd name="T93" fmla="*/ 1359 h 1403"/>
              <a:gd name="T94" fmla="*/ 1593 w 4882"/>
              <a:gd name="T95" fmla="*/ 1402 h 1403"/>
              <a:gd name="T96" fmla="*/ 1382 w 4882"/>
              <a:gd name="T97" fmla="*/ 1326 h 1403"/>
              <a:gd name="T98" fmla="*/ 1180 w 4882"/>
              <a:gd name="T99" fmla="*/ 1239 h 1403"/>
              <a:gd name="T100" fmla="*/ 978 w 4882"/>
              <a:gd name="T101" fmla="*/ 1217 h 1403"/>
              <a:gd name="T102" fmla="*/ 777 w 4882"/>
              <a:gd name="T103" fmla="*/ 1337 h 1403"/>
              <a:gd name="T104" fmla="*/ 625 w 4882"/>
              <a:gd name="T105" fmla="*/ 1250 h 1403"/>
              <a:gd name="T106" fmla="*/ 504 w 4882"/>
              <a:gd name="T107" fmla="*/ 1087 h 1403"/>
              <a:gd name="T108" fmla="*/ 373 w 4882"/>
              <a:gd name="T109" fmla="*/ 902 h 1403"/>
              <a:gd name="T110" fmla="*/ 182 w 4882"/>
              <a:gd name="T111" fmla="*/ 783 h 1403"/>
              <a:gd name="T112" fmla="*/ 121 w 4882"/>
              <a:gd name="T113" fmla="*/ 598 h 1403"/>
              <a:gd name="T114" fmla="*/ 61 w 4882"/>
              <a:gd name="T115" fmla="*/ 413 h 1403"/>
              <a:gd name="T116" fmla="*/ 61 w 4882"/>
              <a:gd name="T117" fmla="*/ 196 h 1403"/>
              <a:gd name="T118" fmla="*/ 0 w 4882"/>
              <a:gd name="T119" fmla="*/ 0 h 14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82" h="1403">
                <a:moveTo>
                  <a:pt x="0" y="0"/>
                </a:moveTo>
                <a:lnTo>
                  <a:pt x="40" y="22"/>
                </a:lnTo>
                <a:lnTo>
                  <a:pt x="81" y="33"/>
                </a:lnTo>
                <a:lnTo>
                  <a:pt x="121" y="11"/>
                </a:lnTo>
                <a:lnTo>
                  <a:pt x="151" y="54"/>
                </a:lnTo>
                <a:lnTo>
                  <a:pt x="192" y="76"/>
                </a:lnTo>
                <a:lnTo>
                  <a:pt x="222" y="120"/>
                </a:lnTo>
                <a:lnTo>
                  <a:pt x="242" y="163"/>
                </a:lnTo>
                <a:lnTo>
                  <a:pt x="252" y="206"/>
                </a:lnTo>
                <a:lnTo>
                  <a:pt x="282" y="250"/>
                </a:lnTo>
                <a:lnTo>
                  <a:pt x="323" y="272"/>
                </a:lnTo>
                <a:lnTo>
                  <a:pt x="363" y="272"/>
                </a:lnTo>
                <a:lnTo>
                  <a:pt x="403" y="250"/>
                </a:lnTo>
                <a:lnTo>
                  <a:pt x="484" y="250"/>
                </a:lnTo>
                <a:lnTo>
                  <a:pt x="524" y="261"/>
                </a:lnTo>
                <a:lnTo>
                  <a:pt x="565" y="304"/>
                </a:lnTo>
                <a:lnTo>
                  <a:pt x="595" y="348"/>
                </a:lnTo>
                <a:lnTo>
                  <a:pt x="635" y="380"/>
                </a:lnTo>
                <a:lnTo>
                  <a:pt x="666" y="424"/>
                </a:lnTo>
                <a:lnTo>
                  <a:pt x="686" y="467"/>
                </a:lnTo>
                <a:lnTo>
                  <a:pt x="686" y="511"/>
                </a:lnTo>
                <a:lnTo>
                  <a:pt x="686" y="554"/>
                </a:lnTo>
                <a:lnTo>
                  <a:pt x="706" y="609"/>
                </a:lnTo>
                <a:lnTo>
                  <a:pt x="726" y="663"/>
                </a:lnTo>
                <a:lnTo>
                  <a:pt x="766" y="706"/>
                </a:lnTo>
                <a:lnTo>
                  <a:pt x="807" y="717"/>
                </a:lnTo>
                <a:lnTo>
                  <a:pt x="847" y="674"/>
                </a:lnTo>
                <a:lnTo>
                  <a:pt x="887" y="652"/>
                </a:lnTo>
                <a:lnTo>
                  <a:pt x="908" y="696"/>
                </a:lnTo>
                <a:lnTo>
                  <a:pt x="918" y="739"/>
                </a:lnTo>
                <a:lnTo>
                  <a:pt x="898" y="783"/>
                </a:lnTo>
                <a:lnTo>
                  <a:pt x="887" y="826"/>
                </a:lnTo>
                <a:lnTo>
                  <a:pt x="928" y="869"/>
                </a:lnTo>
                <a:lnTo>
                  <a:pt x="968" y="848"/>
                </a:lnTo>
                <a:lnTo>
                  <a:pt x="1008" y="815"/>
                </a:lnTo>
                <a:lnTo>
                  <a:pt x="1049" y="826"/>
                </a:lnTo>
                <a:lnTo>
                  <a:pt x="1089" y="848"/>
                </a:lnTo>
                <a:lnTo>
                  <a:pt x="1129" y="848"/>
                </a:lnTo>
                <a:lnTo>
                  <a:pt x="1170" y="859"/>
                </a:lnTo>
                <a:lnTo>
                  <a:pt x="1210" y="869"/>
                </a:lnTo>
                <a:lnTo>
                  <a:pt x="1220" y="826"/>
                </a:lnTo>
                <a:lnTo>
                  <a:pt x="1261" y="815"/>
                </a:lnTo>
                <a:lnTo>
                  <a:pt x="1301" y="826"/>
                </a:lnTo>
                <a:lnTo>
                  <a:pt x="1341" y="815"/>
                </a:lnTo>
                <a:lnTo>
                  <a:pt x="1331" y="772"/>
                </a:lnTo>
                <a:lnTo>
                  <a:pt x="1331" y="728"/>
                </a:lnTo>
                <a:lnTo>
                  <a:pt x="1372" y="696"/>
                </a:lnTo>
                <a:lnTo>
                  <a:pt x="1392" y="652"/>
                </a:lnTo>
                <a:lnTo>
                  <a:pt x="1382" y="609"/>
                </a:lnTo>
                <a:lnTo>
                  <a:pt x="1412" y="565"/>
                </a:lnTo>
                <a:lnTo>
                  <a:pt x="1412" y="522"/>
                </a:lnTo>
                <a:lnTo>
                  <a:pt x="1372" y="500"/>
                </a:lnTo>
                <a:lnTo>
                  <a:pt x="1331" y="446"/>
                </a:lnTo>
                <a:lnTo>
                  <a:pt x="1301" y="402"/>
                </a:lnTo>
                <a:lnTo>
                  <a:pt x="1291" y="359"/>
                </a:lnTo>
                <a:lnTo>
                  <a:pt x="1291" y="315"/>
                </a:lnTo>
                <a:lnTo>
                  <a:pt x="1301" y="272"/>
                </a:lnTo>
                <a:lnTo>
                  <a:pt x="1341" y="228"/>
                </a:lnTo>
                <a:lnTo>
                  <a:pt x="1372" y="185"/>
                </a:lnTo>
                <a:lnTo>
                  <a:pt x="1412" y="163"/>
                </a:lnTo>
                <a:lnTo>
                  <a:pt x="1442" y="206"/>
                </a:lnTo>
                <a:lnTo>
                  <a:pt x="1482" y="217"/>
                </a:lnTo>
                <a:lnTo>
                  <a:pt x="1523" y="206"/>
                </a:lnTo>
                <a:lnTo>
                  <a:pt x="1563" y="206"/>
                </a:lnTo>
                <a:lnTo>
                  <a:pt x="1603" y="206"/>
                </a:lnTo>
                <a:lnTo>
                  <a:pt x="1654" y="196"/>
                </a:lnTo>
                <a:lnTo>
                  <a:pt x="1694" y="185"/>
                </a:lnTo>
                <a:lnTo>
                  <a:pt x="1735" y="185"/>
                </a:lnTo>
                <a:lnTo>
                  <a:pt x="1775" y="206"/>
                </a:lnTo>
                <a:lnTo>
                  <a:pt x="1785" y="250"/>
                </a:lnTo>
                <a:lnTo>
                  <a:pt x="1825" y="250"/>
                </a:lnTo>
                <a:lnTo>
                  <a:pt x="1866" y="283"/>
                </a:lnTo>
                <a:lnTo>
                  <a:pt x="1906" y="315"/>
                </a:lnTo>
                <a:lnTo>
                  <a:pt x="1946" y="293"/>
                </a:lnTo>
                <a:lnTo>
                  <a:pt x="1967" y="250"/>
                </a:lnTo>
                <a:lnTo>
                  <a:pt x="1977" y="206"/>
                </a:lnTo>
                <a:lnTo>
                  <a:pt x="1997" y="163"/>
                </a:lnTo>
                <a:lnTo>
                  <a:pt x="2037" y="152"/>
                </a:lnTo>
                <a:lnTo>
                  <a:pt x="2047" y="196"/>
                </a:lnTo>
                <a:lnTo>
                  <a:pt x="2088" y="217"/>
                </a:lnTo>
                <a:lnTo>
                  <a:pt x="2128" y="217"/>
                </a:lnTo>
                <a:lnTo>
                  <a:pt x="2138" y="174"/>
                </a:lnTo>
                <a:lnTo>
                  <a:pt x="2138" y="130"/>
                </a:lnTo>
                <a:lnTo>
                  <a:pt x="2178" y="120"/>
                </a:lnTo>
                <a:lnTo>
                  <a:pt x="2219" y="120"/>
                </a:lnTo>
                <a:lnTo>
                  <a:pt x="2259" y="163"/>
                </a:lnTo>
                <a:lnTo>
                  <a:pt x="2299" y="196"/>
                </a:lnTo>
                <a:lnTo>
                  <a:pt x="2340" y="196"/>
                </a:lnTo>
                <a:lnTo>
                  <a:pt x="2380" y="217"/>
                </a:lnTo>
                <a:lnTo>
                  <a:pt x="2420" y="261"/>
                </a:lnTo>
                <a:lnTo>
                  <a:pt x="2451" y="304"/>
                </a:lnTo>
                <a:lnTo>
                  <a:pt x="2491" y="337"/>
                </a:lnTo>
                <a:lnTo>
                  <a:pt x="2531" y="348"/>
                </a:lnTo>
                <a:lnTo>
                  <a:pt x="2572" y="348"/>
                </a:lnTo>
                <a:lnTo>
                  <a:pt x="2612" y="348"/>
                </a:lnTo>
                <a:lnTo>
                  <a:pt x="2652" y="359"/>
                </a:lnTo>
                <a:lnTo>
                  <a:pt x="2693" y="370"/>
                </a:lnTo>
                <a:lnTo>
                  <a:pt x="2733" y="391"/>
                </a:lnTo>
                <a:lnTo>
                  <a:pt x="2773" y="435"/>
                </a:lnTo>
                <a:lnTo>
                  <a:pt x="2783" y="478"/>
                </a:lnTo>
                <a:lnTo>
                  <a:pt x="2804" y="522"/>
                </a:lnTo>
                <a:lnTo>
                  <a:pt x="2854" y="565"/>
                </a:lnTo>
                <a:lnTo>
                  <a:pt x="2894" y="576"/>
                </a:lnTo>
                <a:lnTo>
                  <a:pt x="2945" y="576"/>
                </a:lnTo>
                <a:lnTo>
                  <a:pt x="2985" y="576"/>
                </a:lnTo>
                <a:lnTo>
                  <a:pt x="3025" y="576"/>
                </a:lnTo>
                <a:lnTo>
                  <a:pt x="3066" y="576"/>
                </a:lnTo>
                <a:lnTo>
                  <a:pt x="3106" y="587"/>
                </a:lnTo>
                <a:lnTo>
                  <a:pt x="3146" y="609"/>
                </a:lnTo>
                <a:lnTo>
                  <a:pt x="3177" y="652"/>
                </a:lnTo>
                <a:lnTo>
                  <a:pt x="3217" y="685"/>
                </a:lnTo>
                <a:lnTo>
                  <a:pt x="3257" y="696"/>
                </a:lnTo>
                <a:lnTo>
                  <a:pt x="3298" y="728"/>
                </a:lnTo>
                <a:lnTo>
                  <a:pt x="3338" y="772"/>
                </a:lnTo>
                <a:lnTo>
                  <a:pt x="3378" y="772"/>
                </a:lnTo>
                <a:lnTo>
                  <a:pt x="3419" y="772"/>
                </a:lnTo>
                <a:lnTo>
                  <a:pt x="3469" y="761"/>
                </a:lnTo>
                <a:lnTo>
                  <a:pt x="3509" y="761"/>
                </a:lnTo>
                <a:lnTo>
                  <a:pt x="3540" y="717"/>
                </a:lnTo>
                <a:lnTo>
                  <a:pt x="3580" y="706"/>
                </a:lnTo>
                <a:lnTo>
                  <a:pt x="3620" y="706"/>
                </a:lnTo>
                <a:lnTo>
                  <a:pt x="3661" y="706"/>
                </a:lnTo>
                <a:lnTo>
                  <a:pt x="3701" y="750"/>
                </a:lnTo>
                <a:lnTo>
                  <a:pt x="3741" y="772"/>
                </a:lnTo>
                <a:lnTo>
                  <a:pt x="3782" y="772"/>
                </a:lnTo>
                <a:lnTo>
                  <a:pt x="3822" y="761"/>
                </a:lnTo>
                <a:lnTo>
                  <a:pt x="3862" y="739"/>
                </a:lnTo>
                <a:lnTo>
                  <a:pt x="3903" y="717"/>
                </a:lnTo>
                <a:lnTo>
                  <a:pt x="3943" y="706"/>
                </a:lnTo>
                <a:lnTo>
                  <a:pt x="3983" y="706"/>
                </a:lnTo>
                <a:lnTo>
                  <a:pt x="4034" y="706"/>
                </a:lnTo>
                <a:lnTo>
                  <a:pt x="4074" y="696"/>
                </a:lnTo>
                <a:lnTo>
                  <a:pt x="4115" y="696"/>
                </a:lnTo>
                <a:lnTo>
                  <a:pt x="4155" y="696"/>
                </a:lnTo>
                <a:lnTo>
                  <a:pt x="4195" y="696"/>
                </a:lnTo>
                <a:lnTo>
                  <a:pt x="4236" y="717"/>
                </a:lnTo>
                <a:lnTo>
                  <a:pt x="4276" y="750"/>
                </a:lnTo>
                <a:lnTo>
                  <a:pt x="4316" y="772"/>
                </a:lnTo>
                <a:lnTo>
                  <a:pt x="4357" y="783"/>
                </a:lnTo>
                <a:lnTo>
                  <a:pt x="4397" y="783"/>
                </a:lnTo>
                <a:lnTo>
                  <a:pt x="4437" y="783"/>
                </a:lnTo>
                <a:lnTo>
                  <a:pt x="4478" y="783"/>
                </a:lnTo>
                <a:lnTo>
                  <a:pt x="4518" y="783"/>
                </a:lnTo>
                <a:lnTo>
                  <a:pt x="4558" y="783"/>
                </a:lnTo>
                <a:lnTo>
                  <a:pt x="4599" y="783"/>
                </a:lnTo>
                <a:lnTo>
                  <a:pt x="4639" y="783"/>
                </a:lnTo>
                <a:lnTo>
                  <a:pt x="4679" y="772"/>
                </a:lnTo>
                <a:lnTo>
                  <a:pt x="4720" y="761"/>
                </a:lnTo>
                <a:lnTo>
                  <a:pt x="4760" y="761"/>
                </a:lnTo>
                <a:lnTo>
                  <a:pt x="4800" y="761"/>
                </a:lnTo>
                <a:lnTo>
                  <a:pt x="4841" y="772"/>
                </a:lnTo>
                <a:lnTo>
                  <a:pt x="4881" y="772"/>
                </a:lnTo>
                <a:lnTo>
                  <a:pt x="4841" y="815"/>
                </a:lnTo>
                <a:lnTo>
                  <a:pt x="4800" y="826"/>
                </a:lnTo>
                <a:lnTo>
                  <a:pt x="4760" y="848"/>
                </a:lnTo>
                <a:lnTo>
                  <a:pt x="4720" y="880"/>
                </a:lnTo>
                <a:lnTo>
                  <a:pt x="4679" y="891"/>
                </a:lnTo>
                <a:lnTo>
                  <a:pt x="4629" y="913"/>
                </a:lnTo>
                <a:lnTo>
                  <a:pt x="4548" y="924"/>
                </a:lnTo>
                <a:lnTo>
                  <a:pt x="4498" y="924"/>
                </a:lnTo>
                <a:lnTo>
                  <a:pt x="4457" y="935"/>
                </a:lnTo>
                <a:lnTo>
                  <a:pt x="4417" y="967"/>
                </a:lnTo>
                <a:lnTo>
                  <a:pt x="4377" y="978"/>
                </a:lnTo>
                <a:lnTo>
                  <a:pt x="4336" y="978"/>
                </a:lnTo>
                <a:lnTo>
                  <a:pt x="4296" y="978"/>
                </a:lnTo>
                <a:lnTo>
                  <a:pt x="4246" y="978"/>
                </a:lnTo>
                <a:lnTo>
                  <a:pt x="4205" y="1000"/>
                </a:lnTo>
                <a:lnTo>
                  <a:pt x="4205" y="1076"/>
                </a:lnTo>
                <a:lnTo>
                  <a:pt x="4215" y="1119"/>
                </a:lnTo>
                <a:lnTo>
                  <a:pt x="4276" y="1130"/>
                </a:lnTo>
                <a:lnTo>
                  <a:pt x="4316" y="1152"/>
                </a:lnTo>
                <a:lnTo>
                  <a:pt x="4276" y="1206"/>
                </a:lnTo>
                <a:lnTo>
                  <a:pt x="4236" y="1228"/>
                </a:lnTo>
                <a:lnTo>
                  <a:pt x="4195" y="1250"/>
                </a:lnTo>
                <a:lnTo>
                  <a:pt x="4165" y="1293"/>
                </a:lnTo>
                <a:lnTo>
                  <a:pt x="4125" y="1337"/>
                </a:lnTo>
                <a:lnTo>
                  <a:pt x="4074" y="1337"/>
                </a:lnTo>
                <a:lnTo>
                  <a:pt x="4024" y="1337"/>
                </a:lnTo>
                <a:lnTo>
                  <a:pt x="3973" y="1337"/>
                </a:lnTo>
                <a:lnTo>
                  <a:pt x="3933" y="1337"/>
                </a:lnTo>
                <a:lnTo>
                  <a:pt x="3842" y="1337"/>
                </a:lnTo>
                <a:lnTo>
                  <a:pt x="3731" y="1315"/>
                </a:lnTo>
                <a:lnTo>
                  <a:pt x="3691" y="1293"/>
                </a:lnTo>
                <a:lnTo>
                  <a:pt x="3651" y="1239"/>
                </a:lnTo>
                <a:lnTo>
                  <a:pt x="3620" y="1185"/>
                </a:lnTo>
                <a:lnTo>
                  <a:pt x="3600" y="1141"/>
                </a:lnTo>
                <a:lnTo>
                  <a:pt x="3550" y="1109"/>
                </a:lnTo>
                <a:lnTo>
                  <a:pt x="3489" y="1087"/>
                </a:lnTo>
                <a:lnTo>
                  <a:pt x="3449" y="1043"/>
                </a:lnTo>
                <a:lnTo>
                  <a:pt x="3409" y="1011"/>
                </a:lnTo>
                <a:lnTo>
                  <a:pt x="3368" y="989"/>
                </a:lnTo>
                <a:lnTo>
                  <a:pt x="3328" y="978"/>
                </a:lnTo>
                <a:lnTo>
                  <a:pt x="3257" y="967"/>
                </a:lnTo>
                <a:lnTo>
                  <a:pt x="3217" y="967"/>
                </a:lnTo>
                <a:lnTo>
                  <a:pt x="3177" y="978"/>
                </a:lnTo>
                <a:lnTo>
                  <a:pt x="3136" y="978"/>
                </a:lnTo>
                <a:lnTo>
                  <a:pt x="3106" y="935"/>
                </a:lnTo>
                <a:lnTo>
                  <a:pt x="3076" y="891"/>
                </a:lnTo>
                <a:lnTo>
                  <a:pt x="2995" y="869"/>
                </a:lnTo>
                <a:lnTo>
                  <a:pt x="2955" y="859"/>
                </a:lnTo>
                <a:lnTo>
                  <a:pt x="2904" y="837"/>
                </a:lnTo>
                <a:lnTo>
                  <a:pt x="2824" y="826"/>
                </a:lnTo>
                <a:lnTo>
                  <a:pt x="2783" y="815"/>
                </a:lnTo>
                <a:lnTo>
                  <a:pt x="2743" y="826"/>
                </a:lnTo>
                <a:lnTo>
                  <a:pt x="2703" y="848"/>
                </a:lnTo>
                <a:lnTo>
                  <a:pt x="2662" y="869"/>
                </a:lnTo>
                <a:lnTo>
                  <a:pt x="2612" y="880"/>
                </a:lnTo>
                <a:lnTo>
                  <a:pt x="2562" y="891"/>
                </a:lnTo>
                <a:lnTo>
                  <a:pt x="2511" y="902"/>
                </a:lnTo>
                <a:lnTo>
                  <a:pt x="2471" y="924"/>
                </a:lnTo>
                <a:lnTo>
                  <a:pt x="2430" y="924"/>
                </a:lnTo>
                <a:lnTo>
                  <a:pt x="2390" y="913"/>
                </a:lnTo>
                <a:lnTo>
                  <a:pt x="2350" y="902"/>
                </a:lnTo>
                <a:lnTo>
                  <a:pt x="2279" y="869"/>
                </a:lnTo>
                <a:lnTo>
                  <a:pt x="2239" y="859"/>
                </a:lnTo>
                <a:lnTo>
                  <a:pt x="2198" y="837"/>
                </a:lnTo>
                <a:lnTo>
                  <a:pt x="2158" y="815"/>
                </a:lnTo>
                <a:lnTo>
                  <a:pt x="2118" y="783"/>
                </a:lnTo>
                <a:lnTo>
                  <a:pt x="2067" y="772"/>
                </a:lnTo>
                <a:lnTo>
                  <a:pt x="2027" y="772"/>
                </a:lnTo>
                <a:lnTo>
                  <a:pt x="1987" y="793"/>
                </a:lnTo>
                <a:lnTo>
                  <a:pt x="1946" y="815"/>
                </a:lnTo>
                <a:lnTo>
                  <a:pt x="1926" y="859"/>
                </a:lnTo>
                <a:lnTo>
                  <a:pt x="1926" y="902"/>
                </a:lnTo>
                <a:lnTo>
                  <a:pt x="1926" y="946"/>
                </a:lnTo>
                <a:lnTo>
                  <a:pt x="1896" y="989"/>
                </a:lnTo>
                <a:lnTo>
                  <a:pt x="1876" y="1032"/>
                </a:lnTo>
                <a:lnTo>
                  <a:pt x="1876" y="1076"/>
                </a:lnTo>
                <a:lnTo>
                  <a:pt x="1896" y="1119"/>
                </a:lnTo>
                <a:lnTo>
                  <a:pt x="1916" y="1163"/>
                </a:lnTo>
                <a:lnTo>
                  <a:pt x="1916" y="1206"/>
                </a:lnTo>
                <a:lnTo>
                  <a:pt x="1916" y="1293"/>
                </a:lnTo>
                <a:lnTo>
                  <a:pt x="1906" y="1337"/>
                </a:lnTo>
                <a:lnTo>
                  <a:pt x="1866" y="1359"/>
                </a:lnTo>
                <a:lnTo>
                  <a:pt x="1805" y="1359"/>
                </a:lnTo>
                <a:lnTo>
                  <a:pt x="1755" y="1380"/>
                </a:lnTo>
                <a:lnTo>
                  <a:pt x="1714" y="1380"/>
                </a:lnTo>
                <a:lnTo>
                  <a:pt x="1674" y="1391"/>
                </a:lnTo>
                <a:lnTo>
                  <a:pt x="1634" y="1391"/>
                </a:lnTo>
                <a:lnTo>
                  <a:pt x="1593" y="1402"/>
                </a:lnTo>
                <a:lnTo>
                  <a:pt x="1553" y="1369"/>
                </a:lnTo>
                <a:lnTo>
                  <a:pt x="1513" y="1348"/>
                </a:lnTo>
                <a:lnTo>
                  <a:pt x="1472" y="1348"/>
                </a:lnTo>
                <a:lnTo>
                  <a:pt x="1432" y="1348"/>
                </a:lnTo>
                <a:lnTo>
                  <a:pt x="1382" y="1326"/>
                </a:lnTo>
                <a:lnTo>
                  <a:pt x="1341" y="1304"/>
                </a:lnTo>
                <a:lnTo>
                  <a:pt x="1301" y="1272"/>
                </a:lnTo>
                <a:lnTo>
                  <a:pt x="1261" y="1250"/>
                </a:lnTo>
                <a:lnTo>
                  <a:pt x="1220" y="1239"/>
                </a:lnTo>
                <a:lnTo>
                  <a:pt x="1180" y="1239"/>
                </a:lnTo>
                <a:lnTo>
                  <a:pt x="1140" y="1239"/>
                </a:lnTo>
                <a:lnTo>
                  <a:pt x="1099" y="1228"/>
                </a:lnTo>
                <a:lnTo>
                  <a:pt x="1059" y="1228"/>
                </a:lnTo>
                <a:lnTo>
                  <a:pt x="1019" y="1217"/>
                </a:lnTo>
                <a:lnTo>
                  <a:pt x="978" y="1217"/>
                </a:lnTo>
                <a:lnTo>
                  <a:pt x="938" y="1228"/>
                </a:lnTo>
                <a:lnTo>
                  <a:pt x="898" y="1250"/>
                </a:lnTo>
                <a:lnTo>
                  <a:pt x="857" y="1282"/>
                </a:lnTo>
                <a:lnTo>
                  <a:pt x="817" y="1315"/>
                </a:lnTo>
                <a:lnTo>
                  <a:pt x="777" y="1337"/>
                </a:lnTo>
                <a:lnTo>
                  <a:pt x="736" y="1369"/>
                </a:lnTo>
                <a:lnTo>
                  <a:pt x="696" y="1380"/>
                </a:lnTo>
                <a:lnTo>
                  <a:pt x="656" y="1337"/>
                </a:lnTo>
                <a:lnTo>
                  <a:pt x="645" y="1293"/>
                </a:lnTo>
                <a:lnTo>
                  <a:pt x="625" y="1250"/>
                </a:lnTo>
                <a:lnTo>
                  <a:pt x="625" y="1206"/>
                </a:lnTo>
                <a:lnTo>
                  <a:pt x="615" y="1163"/>
                </a:lnTo>
                <a:lnTo>
                  <a:pt x="595" y="1119"/>
                </a:lnTo>
                <a:lnTo>
                  <a:pt x="555" y="1098"/>
                </a:lnTo>
                <a:lnTo>
                  <a:pt x="504" y="1087"/>
                </a:lnTo>
                <a:lnTo>
                  <a:pt x="464" y="1076"/>
                </a:lnTo>
                <a:lnTo>
                  <a:pt x="424" y="1043"/>
                </a:lnTo>
                <a:lnTo>
                  <a:pt x="393" y="1000"/>
                </a:lnTo>
                <a:lnTo>
                  <a:pt x="383" y="956"/>
                </a:lnTo>
                <a:lnTo>
                  <a:pt x="373" y="902"/>
                </a:lnTo>
                <a:lnTo>
                  <a:pt x="353" y="859"/>
                </a:lnTo>
                <a:lnTo>
                  <a:pt x="313" y="837"/>
                </a:lnTo>
                <a:lnTo>
                  <a:pt x="272" y="804"/>
                </a:lnTo>
                <a:lnTo>
                  <a:pt x="232" y="783"/>
                </a:lnTo>
                <a:lnTo>
                  <a:pt x="182" y="783"/>
                </a:lnTo>
                <a:lnTo>
                  <a:pt x="141" y="783"/>
                </a:lnTo>
                <a:lnTo>
                  <a:pt x="131" y="739"/>
                </a:lnTo>
                <a:lnTo>
                  <a:pt x="121" y="696"/>
                </a:lnTo>
                <a:lnTo>
                  <a:pt x="121" y="641"/>
                </a:lnTo>
                <a:lnTo>
                  <a:pt x="121" y="598"/>
                </a:lnTo>
                <a:lnTo>
                  <a:pt x="121" y="554"/>
                </a:lnTo>
                <a:lnTo>
                  <a:pt x="121" y="511"/>
                </a:lnTo>
                <a:lnTo>
                  <a:pt x="121" y="467"/>
                </a:lnTo>
                <a:lnTo>
                  <a:pt x="81" y="456"/>
                </a:lnTo>
                <a:lnTo>
                  <a:pt x="61" y="413"/>
                </a:lnTo>
                <a:lnTo>
                  <a:pt x="61" y="370"/>
                </a:lnTo>
                <a:lnTo>
                  <a:pt x="61" y="326"/>
                </a:lnTo>
                <a:lnTo>
                  <a:pt x="61" y="283"/>
                </a:lnTo>
                <a:lnTo>
                  <a:pt x="50" y="239"/>
                </a:lnTo>
                <a:lnTo>
                  <a:pt x="61" y="196"/>
                </a:lnTo>
                <a:lnTo>
                  <a:pt x="91" y="152"/>
                </a:lnTo>
                <a:lnTo>
                  <a:pt x="91" y="109"/>
                </a:lnTo>
                <a:lnTo>
                  <a:pt x="61" y="65"/>
                </a:lnTo>
                <a:lnTo>
                  <a:pt x="20" y="43"/>
                </a:lnTo>
                <a:lnTo>
                  <a:pt x="0" y="0"/>
                </a:lnTo>
                <a:lnTo>
                  <a:pt x="0" y="65"/>
                </a:lnTo>
                <a:lnTo>
                  <a:pt x="0" y="0"/>
                </a:lnTo>
              </a:path>
            </a:pathLst>
          </a:custGeom>
          <a:solidFill>
            <a:srgbClr val="65656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>
            <a:off x="663575" y="871538"/>
            <a:ext cx="7926388" cy="5164137"/>
          </a:xfrm>
          <a:custGeom>
            <a:avLst/>
            <a:gdLst>
              <a:gd name="T0" fmla="*/ 968 w 4993"/>
              <a:gd name="T1" fmla="*/ 2686 h 3253"/>
              <a:gd name="T2" fmla="*/ 766 w 4993"/>
              <a:gd name="T3" fmla="*/ 3045 h 3253"/>
              <a:gd name="T4" fmla="*/ 474 w 4993"/>
              <a:gd name="T5" fmla="*/ 3121 h 3253"/>
              <a:gd name="T6" fmla="*/ 161 w 4993"/>
              <a:gd name="T7" fmla="*/ 3067 h 3253"/>
              <a:gd name="T8" fmla="*/ 182 w 4993"/>
              <a:gd name="T9" fmla="*/ 2893 h 3253"/>
              <a:gd name="T10" fmla="*/ 504 w 4993"/>
              <a:gd name="T11" fmla="*/ 2828 h 3253"/>
              <a:gd name="T12" fmla="*/ 807 w 4993"/>
              <a:gd name="T13" fmla="*/ 2708 h 3253"/>
              <a:gd name="T14" fmla="*/ 958 w 4993"/>
              <a:gd name="T15" fmla="*/ 2447 h 3253"/>
              <a:gd name="T16" fmla="*/ 645 w 4993"/>
              <a:gd name="T17" fmla="*/ 2186 h 3253"/>
              <a:gd name="T18" fmla="*/ 303 w 4993"/>
              <a:gd name="T19" fmla="*/ 2001 h 3253"/>
              <a:gd name="T20" fmla="*/ 444 w 4993"/>
              <a:gd name="T21" fmla="*/ 2012 h 3253"/>
              <a:gd name="T22" fmla="*/ 837 w 4993"/>
              <a:gd name="T23" fmla="*/ 2077 h 3253"/>
              <a:gd name="T24" fmla="*/ 1190 w 4993"/>
              <a:gd name="T25" fmla="*/ 2186 h 3253"/>
              <a:gd name="T26" fmla="*/ 1291 w 4993"/>
              <a:gd name="T27" fmla="*/ 2230 h 3253"/>
              <a:gd name="T28" fmla="*/ 1553 w 4993"/>
              <a:gd name="T29" fmla="*/ 1990 h 3253"/>
              <a:gd name="T30" fmla="*/ 1896 w 4993"/>
              <a:gd name="T31" fmla="*/ 1795 h 3253"/>
              <a:gd name="T32" fmla="*/ 2047 w 4993"/>
              <a:gd name="T33" fmla="*/ 1468 h 3253"/>
              <a:gd name="T34" fmla="*/ 2148 w 4993"/>
              <a:gd name="T35" fmla="*/ 1523 h 3253"/>
              <a:gd name="T36" fmla="*/ 2350 w 4993"/>
              <a:gd name="T37" fmla="*/ 1370 h 3253"/>
              <a:gd name="T38" fmla="*/ 2158 w 4993"/>
              <a:gd name="T39" fmla="*/ 1088 h 3253"/>
              <a:gd name="T40" fmla="*/ 2077 w 4993"/>
              <a:gd name="T41" fmla="*/ 653 h 3253"/>
              <a:gd name="T42" fmla="*/ 1876 w 4993"/>
              <a:gd name="T43" fmla="*/ 359 h 3253"/>
              <a:gd name="T44" fmla="*/ 1674 w 4993"/>
              <a:gd name="T45" fmla="*/ 65 h 3253"/>
              <a:gd name="T46" fmla="*/ 1967 w 4993"/>
              <a:gd name="T47" fmla="*/ 131 h 3253"/>
              <a:gd name="T48" fmla="*/ 2198 w 4993"/>
              <a:gd name="T49" fmla="*/ 348 h 3253"/>
              <a:gd name="T50" fmla="*/ 2188 w 4993"/>
              <a:gd name="T51" fmla="*/ 674 h 3253"/>
              <a:gd name="T52" fmla="*/ 2309 w 4993"/>
              <a:gd name="T53" fmla="*/ 914 h 3253"/>
              <a:gd name="T54" fmla="*/ 2562 w 4993"/>
              <a:gd name="T55" fmla="*/ 707 h 3253"/>
              <a:gd name="T56" fmla="*/ 2400 w 4993"/>
              <a:gd name="T57" fmla="*/ 326 h 3253"/>
              <a:gd name="T58" fmla="*/ 2794 w 4993"/>
              <a:gd name="T59" fmla="*/ 163 h 3253"/>
              <a:gd name="T60" fmla="*/ 3207 w 4993"/>
              <a:gd name="T61" fmla="*/ 196 h 3253"/>
              <a:gd name="T62" fmla="*/ 3247 w 4993"/>
              <a:gd name="T63" fmla="*/ 555 h 3253"/>
              <a:gd name="T64" fmla="*/ 3086 w 4993"/>
              <a:gd name="T65" fmla="*/ 783 h 3253"/>
              <a:gd name="T66" fmla="*/ 2783 w 4993"/>
              <a:gd name="T67" fmla="*/ 881 h 3253"/>
              <a:gd name="T68" fmla="*/ 3096 w 4993"/>
              <a:gd name="T69" fmla="*/ 1055 h 3253"/>
              <a:gd name="T70" fmla="*/ 3499 w 4993"/>
              <a:gd name="T71" fmla="*/ 1033 h 3253"/>
              <a:gd name="T72" fmla="*/ 3741 w 4993"/>
              <a:gd name="T73" fmla="*/ 1283 h 3253"/>
              <a:gd name="T74" fmla="*/ 3661 w 4993"/>
              <a:gd name="T75" fmla="*/ 1664 h 3253"/>
              <a:gd name="T76" fmla="*/ 3873 w 4993"/>
              <a:gd name="T77" fmla="*/ 1903 h 3253"/>
              <a:gd name="T78" fmla="*/ 4175 w 4993"/>
              <a:gd name="T79" fmla="*/ 1784 h 3253"/>
              <a:gd name="T80" fmla="*/ 4468 w 4993"/>
              <a:gd name="T81" fmla="*/ 1631 h 3253"/>
              <a:gd name="T82" fmla="*/ 4720 w 4993"/>
              <a:gd name="T83" fmla="*/ 1392 h 3253"/>
              <a:gd name="T84" fmla="*/ 4992 w 4993"/>
              <a:gd name="T85" fmla="*/ 1490 h 3253"/>
              <a:gd name="T86" fmla="*/ 4730 w 4993"/>
              <a:gd name="T87" fmla="*/ 1762 h 3253"/>
              <a:gd name="T88" fmla="*/ 4518 w 4993"/>
              <a:gd name="T89" fmla="*/ 2132 h 3253"/>
              <a:gd name="T90" fmla="*/ 4266 w 4993"/>
              <a:gd name="T91" fmla="*/ 2491 h 3253"/>
              <a:gd name="T92" fmla="*/ 3812 w 4993"/>
              <a:gd name="T93" fmla="*/ 2469 h 3253"/>
              <a:gd name="T94" fmla="*/ 3560 w 4993"/>
              <a:gd name="T95" fmla="*/ 2317 h 3253"/>
              <a:gd name="T96" fmla="*/ 3550 w 4993"/>
              <a:gd name="T97" fmla="*/ 1849 h 3253"/>
              <a:gd name="T98" fmla="*/ 3348 w 4993"/>
              <a:gd name="T99" fmla="*/ 1566 h 3253"/>
              <a:gd name="T100" fmla="*/ 3005 w 4993"/>
              <a:gd name="T101" fmla="*/ 1773 h 3253"/>
              <a:gd name="T102" fmla="*/ 2824 w 4993"/>
              <a:gd name="T103" fmla="*/ 1566 h 3253"/>
              <a:gd name="T104" fmla="*/ 2582 w 4993"/>
              <a:gd name="T105" fmla="*/ 1294 h 3253"/>
              <a:gd name="T106" fmla="*/ 2279 w 4993"/>
              <a:gd name="T107" fmla="*/ 1577 h 3253"/>
              <a:gd name="T108" fmla="*/ 2158 w 4993"/>
              <a:gd name="T109" fmla="*/ 2001 h 3253"/>
              <a:gd name="T110" fmla="*/ 1896 w 4993"/>
              <a:gd name="T111" fmla="*/ 2328 h 3253"/>
              <a:gd name="T112" fmla="*/ 1755 w 4993"/>
              <a:gd name="T113" fmla="*/ 2643 h 3253"/>
              <a:gd name="T114" fmla="*/ 1392 w 4993"/>
              <a:gd name="T115" fmla="*/ 2436 h 3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993" h="3253">
                <a:moveTo>
                  <a:pt x="1240" y="2415"/>
                </a:moveTo>
                <a:lnTo>
                  <a:pt x="1190" y="2436"/>
                </a:lnTo>
                <a:lnTo>
                  <a:pt x="1150" y="2458"/>
                </a:lnTo>
                <a:lnTo>
                  <a:pt x="1140" y="2502"/>
                </a:lnTo>
                <a:lnTo>
                  <a:pt x="1140" y="2545"/>
                </a:lnTo>
                <a:lnTo>
                  <a:pt x="1119" y="2589"/>
                </a:lnTo>
                <a:lnTo>
                  <a:pt x="1079" y="2610"/>
                </a:lnTo>
                <a:lnTo>
                  <a:pt x="1039" y="2621"/>
                </a:lnTo>
                <a:lnTo>
                  <a:pt x="998" y="2643"/>
                </a:lnTo>
                <a:lnTo>
                  <a:pt x="968" y="2686"/>
                </a:lnTo>
                <a:lnTo>
                  <a:pt x="968" y="2730"/>
                </a:lnTo>
                <a:lnTo>
                  <a:pt x="958" y="2784"/>
                </a:lnTo>
                <a:lnTo>
                  <a:pt x="958" y="2828"/>
                </a:lnTo>
                <a:lnTo>
                  <a:pt x="968" y="2871"/>
                </a:lnTo>
                <a:lnTo>
                  <a:pt x="968" y="2915"/>
                </a:lnTo>
                <a:lnTo>
                  <a:pt x="938" y="2958"/>
                </a:lnTo>
                <a:lnTo>
                  <a:pt x="887" y="2980"/>
                </a:lnTo>
                <a:lnTo>
                  <a:pt x="847" y="3013"/>
                </a:lnTo>
                <a:lnTo>
                  <a:pt x="807" y="3045"/>
                </a:lnTo>
                <a:lnTo>
                  <a:pt x="766" y="3045"/>
                </a:lnTo>
                <a:lnTo>
                  <a:pt x="716" y="3045"/>
                </a:lnTo>
                <a:lnTo>
                  <a:pt x="676" y="3056"/>
                </a:lnTo>
                <a:lnTo>
                  <a:pt x="666" y="3100"/>
                </a:lnTo>
                <a:lnTo>
                  <a:pt x="666" y="3154"/>
                </a:lnTo>
                <a:lnTo>
                  <a:pt x="645" y="3198"/>
                </a:lnTo>
                <a:lnTo>
                  <a:pt x="595" y="3241"/>
                </a:lnTo>
                <a:lnTo>
                  <a:pt x="555" y="3252"/>
                </a:lnTo>
                <a:lnTo>
                  <a:pt x="524" y="3208"/>
                </a:lnTo>
                <a:lnTo>
                  <a:pt x="504" y="3165"/>
                </a:lnTo>
                <a:lnTo>
                  <a:pt x="474" y="3121"/>
                </a:lnTo>
                <a:lnTo>
                  <a:pt x="484" y="3078"/>
                </a:lnTo>
                <a:lnTo>
                  <a:pt x="484" y="3034"/>
                </a:lnTo>
                <a:lnTo>
                  <a:pt x="444" y="3013"/>
                </a:lnTo>
                <a:lnTo>
                  <a:pt x="403" y="3013"/>
                </a:lnTo>
                <a:lnTo>
                  <a:pt x="363" y="3024"/>
                </a:lnTo>
                <a:lnTo>
                  <a:pt x="323" y="3045"/>
                </a:lnTo>
                <a:lnTo>
                  <a:pt x="282" y="3067"/>
                </a:lnTo>
                <a:lnTo>
                  <a:pt x="242" y="3078"/>
                </a:lnTo>
                <a:lnTo>
                  <a:pt x="202" y="3067"/>
                </a:lnTo>
                <a:lnTo>
                  <a:pt x="161" y="3067"/>
                </a:lnTo>
                <a:lnTo>
                  <a:pt x="121" y="3024"/>
                </a:lnTo>
                <a:lnTo>
                  <a:pt x="121" y="2980"/>
                </a:lnTo>
                <a:lnTo>
                  <a:pt x="91" y="2937"/>
                </a:lnTo>
                <a:lnTo>
                  <a:pt x="40" y="2915"/>
                </a:lnTo>
                <a:lnTo>
                  <a:pt x="0" y="2860"/>
                </a:lnTo>
                <a:lnTo>
                  <a:pt x="30" y="2817"/>
                </a:lnTo>
                <a:lnTo>
                  <a:pt x="71" y="2828"/>
                </a:lnTo>
                <a:lnTo>
                  <a:pt x="91" y="2871"/>
                </a:lnTo>
                <a:lnTo>
                  <a:pt x="141" y="2893"/>
                </a:lnTo>
                <a:lnTo>
                  <a:pt x="182" y="2893"/>
                </a:lnTo>
                <a:lnTo>
                  <a:pt x="202" y="2937"/>
                </a:lnTo>
                <a:lnTo>
                  <a:pt x="252" y="2969"/>
                </a:lnTo>
                <a:lnTo>
                  <a:pt x="292" y="2937"/>
                </a:lnTo>
                <a:lnTo>
                  <a:pt x="303" y="2893"/>
                </a:lnTo>
                <a:lnTo>
                  <a:pt x="303" y="2850"/>
                </a:lnTo>
                <a:lnTo>
                  <a:pt x="343" y="2839"/>
                </a:lnTo>
                <a:lnTo>
                  <a:pt x="383" y="2860"/>
                </a:lnTo>
                <a:lnTo>
                  <a:pt x="424" y="2828"/>
                </a:lnTo>
                <a:lnTo>
                  <a:pt x="464" y="2795"/>
                </a:lnTo>
                <a:lnTo>
                  <a:pt x="504" y="2828"/>
                </a:lnTo>
                <a:lnTo>
                  <a:pt x="555" y="2860"/>
                </a:lnTo>
                <a:lnTo>
                  <a:pt x="595" y="2871"/>
                </a:lnTo>
                <a:lnTo>
                  <a:pt x="645" y="2882"/>
                </a:lnTo>
                <a:lnTo>
                  <a:pt x="656" y="2839"/>
                </a:lnTo>
                <a:lnTo>
                  <a:pt x="645" y="2795"/>
                </a:lnTo>
                <a:lnTo>
                  <a:pt x="686" y="2773"/>
                </a:lnTo>
                <a:lnTo>
                  <a:pt x="686" y="2730"/>
                </a:lnTo>
                <a:lnTo>
                  <a:pt x="726" y="2708"/>
                </a:lnTo>
                <a:lnTo>
                  <a:pt x="766" y="2708"/>
                </a:lnTo>
                <a:lnTo>
                  <a:pt x="807" y="2708"/>
                </a:lnTo>
                <a:lnTo>
                  <a:pt x="847" y="2686"/>
                </a:lnTo>
                <a:lnTo>
                  <a:pt x="887" y="2665"/>
                </a:lnTo>
                <a:lnTo>
                  <a:pt x="918" y="2621"/>
                </a:lnTo>
                <a:lnTo>
                  <a:pt x="958" y="2599"/>
                </a:lnTo>
                <a:lnTo>
                  <a:pt x="998" y="2599"/>
                </a:lnTo>
                <a:lnTo>
                  <a:pt x="1019" y="2556"/>
                </a:lnTo>
                <a:lnTo>
                  <a:pt x="1049" y="2512"/>
                </a:lnTo>
                <a:lnTo>
                  <a:pt x="1039" y="2469"/>
                </a:lnTo>
                <a:lnTo>
                  <a:pt x="998" y="2447"/>
                </a:lnTo>
                <a:lnTo>
                  <a:pt x="958" y="2447"/>
                </a:lnTo>
                <a:lnTo>
                  <a:pt x="918" y="2425"/>
                </a:lnTo>
                <a:lnTo>
                  <a:pt x="877" y="2404"/>
                </a:lnTo>
                <a:lnTo>
                  <a:pt x="837" y="2415"/>
                </a:lnTo>
                <a:lnTo>
                  <a:pt x="797" y="2404"/>
                </a:lnTo>
                <a:lnTo>
                  <a:pt x="777" y="2360"/>
                </a:lnTo>
                <a:lnTo>
                  <a:pt x="797" y="2317"/>
                </a:lnTo>
                <a:lnTo>
                  <a:pt x="807" y="2273"/>
                </a:lnTo>
                <a:lnTo>
                  <a:pt x="716" y="2241"/>
                </a:lnTo>
                <a:lnTo>
                  <a:pt x="676" y="2230"/>
                </a:lnTo>
                <a:lnTo>
                  <a:pt x="645" y="2186"/>
                </a:lnTo>
                <a:lnTo>
                  <a:pt x="605" y="2164"/>
                </a:lnTo>
                <a:lnTo>
                  <a:pt x="565" y="2153"/>
                </a:lnTo>
                <a:lnTo>
                  <a:pt x="524" y="2132"/>
                </a:lnTo>
                <a:lnTo>
                  <a:pt x="484" y="2110"/>
                </a:lnTo>
                <a:lnTo>
                  <a:pt x="444" y="2110"/>
                </a:lnTo>
                <a:lnTo>
                  <a:pt x="403" y="2099"/>
                </a:lnTo>
                <a:lnTo>
                  <a:pt x="363" y="2099"/>
                </a:lnTo>
                <a:lnTo>
                  <a:pt x="343" y="2056"/>
                </a:lnTo>
                <a:lnTo>
                  <a:pt x="343" y="2012"/>
                </a:lnTo>
                <a:lnTo>
                  <a:pt x="303" y="2001"/>
                </a:lnTo>
                <a:lnTo>
                  <a:pt x="282" y="1958"/>
                </a:lnTo>
                <a:lnTo>
                  <a:pt x="242" y="1914"/>
                </a:lnTo>
                <a:lnTo>
                  <a:pt x="222" y="1871"/>
                </a:lnTo>
                <a:lnTo>
                  <a:pt x="242" y="1827"/>
                </a:lnTo>
                <a:lnTo>
                  <a:pt x="282" y="1827"/>
                </a:lnTo>
                <a:lnTo>
                  <a:pt x="313" y="1871"/>
                </a:lnTo>
                <a:lnTo>
                  <a:pt x="353" y="1903"/>
                </a:lnTo>
                <a:lnTo>
                  <a:pt x="393" y="1925"/>
                </a:lnTo>
                <a:lnTo>
                  <a:pt x="403" y="1969"/>
                </a:lnTo>
                <a:lnTo>
                  <a:pt x="444" y="2012"/>
                </a:lnTo>
                <a:lnTo>
                  <a:pt x="484" y="2023"/>
                </a:lnTo>
                <a:lnTo>
                  <a:pt x="524" y="2066"/>
                </a:lnTo>
                <a:lnTo>
                  <a:pt x="555" y="2110"/>
                </a:lnTo>
                <a:lnTo>
                  <a:pt x="595" y="2121"/>
                </a:lnTo>
                <a:lnTo>
                  <a:pt x="635" y="2121"/>
                </a:lnTo>
                <a:lnTo>
                  <a:pt x="676" y="2121"/>
                </a:lnTo>
                <a:lnTo>
                  <a:pt x="716" y="2099"/>
                </a:lnTo>
                <a:lnTo>
                  <a:pt x="756" y="2066"/>
                </a:lnTo>
                <a:lnTo>
                  <a:pt x="797" y="2056"/>
                </a:lnTo>
                <a:lnTo>
                  <a:pt x="837" y="2077"/>
                </a:lnTo>
                <a:lnTo>
                  <a:pt x="877" y="2110"/>
                </a:lnTo>
                <a:lnTo>
                  <a:pt x="918" y="2110"/>
                </a:lnTo>
                <a:lnTo>
                  <a:pt x="958" y="2110"/>
                </a:lnTo>
                <a:lnTo>
                  <a:pt x="998" y="2121"/>
                </a:lnTo>
                <a:lnTo>
                  <a:pt x="1029" y="2164"/>
                </a:lnTo>
                <a:lnTo>
                  <a:pt x="1069" y="2164"/>
                </a:lnTo>
                <a:lnTo>
                  <a:pt x="1109" y="2153"/>
                </a:lnTo>
                <a:lnTo>
                  <a:pt x="1150" y="2143"/>
                </a:lnTo>
                <a:lnTo>
                  <a:pt x="1190" y="2143"/>
                </a:lnTo>
                <a:lnTo>
                  <a:pt x="1190" y="2186"/>
                </a:lnTo>
                <a:lnTo>
                  <a:pt x="1180" y="2230"/>
                </a:lnTo>
                <a:lnTo>
                  <a:pt x="1170" y="2273"/>
                </a:lnTo>
                <a:lnTo>
                  <a:pt x="1180" y="2317"/>
                </a:lnTo>
                <a:lnTo>
                  <a:pt x="1220" y="2349"/>
                </a:lnTo>
                <a:lnTo>
                  <a:pt x="1261" y="2393"/>
                </a:lnTo>
                <a:lnTo>
                  <a:pt x="1301" y="2404"/>
                </a:lnTo>
                <a:lnTo>
                  <a:pt x="1321" y="2360"/>
                </a:lnTo>
                <a:lnTo>
                  <a:pt x="1321" y="2317"/>
                </a:lnTo>
                <a:lnTo>
                  <a:pt x="1301" y="2273"/>
                </a:lnTo>
                <a:lnTo>
                  <a:pt x="1291" y="2230"/>
                </a:lnTo>
                <a:lnTo>
                  <a:pt x="1321" y="2186"/>
                </a:lnTo>
                <a:lnTo>
                  <a:pt x="1361" y="2164"/>
                </a:lnTo>
                <a:lnTo>
                  <a:pt x="1402" y="2164"/>
                </a:lnTo>
                <a:lnTo>
                  <a:pt x="1402" y="2121"/>
                </a:lnTo>
                <a:lnTo>
                  <a:pt x="1392" y="2077"/>
                </a:lnTo>
                <a:lnTo>
                  <a:pt x="1442" y="2066"/>
                </a:lnTo>
                <a:lnTo>
                  <a:pt x="1482" y="2066"/>
                </a:lnTo>
                <a:lnTo>
                  <a:pt x="1523" y="2077"/>
                </a:lnTo>
                <a:lnTo>
                  <a:pt x="1553" y="2034"/>
                </a:lnTo>
                <a:lnTo>
                  <a:pt x="1553" y="1990"/>
                </a:lnTo>
                <a:lnTo>
                  <a:pt x="1553" y="1947"/>
                </a:lnTo>
                <a:lnTo>
                  <a:pt x="1593" y="1914"/>
                </a:lnTo>
                <a:lnTo>
                  <a:pt x="1644" y="1914"/>
                </a:lnTo>
                <a:lnTo>
                  <a:pt x="1694" y="1903"/>
                </a:lnTo>
                <a:lnTo>
                  <a:pt x="1745" y="1903"/>
                </a:lnTo>
                <a:lnTo>
                  <a:pt x="1785" y="1903"/>
                </a:lnTo>
                <a:lnTo>
                  <a:pt x="1825" y="1882"/>
                </a:lnTo>
                <a:lnTo>
                  <a:pt x="1866" y="1882"/>
                </a:lnTo>
                <a:lnTo>
                  <a:pt x="1896" y="1838"/>
                </a:lnTo>
                <a:lnTo>
                  <a:pt x="1896" y="1795"/>
                </a:lnTo>
                <a:lnTo>
                  <a:pt x="1886" y="1751"/>
                </a:lnTo>
                <a:lnTo>
                  <a:pt x="1886" y="1708"/>
                </a:lnTo>
                <a:lnTo>
                  <a:pt x="1896" y="1664"/>
                </a:lnTo>
                <a:lnTo>
                  <a:pt x="1886" y="1621"/>
                </a:lnTo>
                <a:lnTo>
                  <a:pt x="1886" y="1577"/>
                </a:lnTo>
                <a:lnTo>
                  <a:pt x="1926" y="1555"/>
                </a:lnTo>
                <a:lnTo>
                  <a:pt x="1977" y="1555"/>
                </a:lnTo>
                <a:lnTo>
                  <a:pt x="2017" y="1555"/>
                </a:lnTo>
                <a:lnTo>
                  <a:pt x="2017" y="1512"/>
                </a:lnTo>
                <a:lnTo>
                  <a:pt x="2047" y="1468"/>
                </a:lnTo>
                <a:lnTo>
                  <a:pt x="2098" y="1436"/>
                </a:lnTo>
                <a:lnTo>
                  <a:pt x="2108" y="1392"/>
                </a:lnTo>
                <a:lnTo>
                  <a:pt x="2108" y="1349"/>
                </a:lnTo>
                <a:lnTo>
                  <a:pt x="2148" y="1316"/>
                </a:lnTo>
                <a:lnTo>
                  <a:pt x="2188" y="1305"/>
                </a:lnTo>
                <a:lnTo>
                  <a:pt x="2178" y="1349"/>
                </a:lnTo>
                <a:lnTo>
                  <a:pt x="2168" y="1392"/>
                </a:lnTo>
                <a:lnTo>
                  <a:pt x="2148" y="1436"/>
                </a:lnTo>
                <a:lnTo>
                  <a:pt x="2148" y="1479"/>
                </a:lnTo>
                <a:lnTo>
                  <a:pt x="2148" y="1523"/>
                </a:lnTo>
                <a:lnTo>
                  <a:pt x="2138" y="1566"/>
                </a:lnTo>
                <a:lnTo>
                  <a:pt x="2178" y="1555"/>
                </a:lnTo>
                <a:lnTo>
                  <a:pt x="2209" y="1512"/>
                </a:lnTo>
                <a:lnTo>
                  <a:pt x="2249" y="1544"/>
                </a:lnTo>
                <a:lnTo>
                  <a:pt x="2289" y="1566"/>
                </a:lnTo>
                <a:lnTo>
                  <a:pt x="2299" y="1523"/>
                </a:lnTo>
                <a:lnTo>
                  <a:pt x="2340" y="1501"/>
                </a:lnTo>
                <a:lnTo>
                  <a:pt x="2360" y="1457"/>
                </a:lnTo>
                <a:lnTo>
                  <a:pt x="2350" y="1414"/>
                </a:lnTo>
                <a:lnTo>
                  <a:pt x="2350" y="1370"/>
                </a:lnTo>
                <a:lnTo>
                  <a:pt x="2309" y="1360"/>
                </a:lnTo>
                <a:lnTo>
                  <a:pt x="2279" y="1316"/>
                </a:lnTo>
                <a:lnTo>
                  <a:pt x="2279" y="1262"/>
                </a:lnTo>
                <a:lnTo>
                  <a:pt x="2279" y="1218"/>
                </a:lnTo>
                <a:lnTo>
                  <a:pt x="2289" y="1175"/>
                </a:lnTo>
                <a:lnTo>
                  <a:pt x="2289" y="1131"/>
                </a:lnTo>
                <a:lnTo>
                  <a:pt x="2279" y="1088"/>
                </a:lnTo>
                <a:lnTo>
                  <a:pt x="2239" y="1077"/>
                </a:lnTo>
                <a:lnTo>
                  <a:pt x="2198" y="1099"/>
                </a:lnTo>
                <a:lnTo>
                  <a:pt x="2158" y="1088"/>
                </a:lnTo>
                <a:lnTo>
                  <a:pt x="2118" y="1044"/>
                </a:lnTo>
                <a:lnTo>
                  <a:pt x="2098" y="1001"/>
                </a:lnTo>
                <a:lnTo>
                  <a:pt x="2108" y="957"/>
                </a:lnTo>
                <a:lnTo>
                  <a:pt x="2098" y="914"/>
                </a:lnTo>
                <a:lnTo>
                  <a:pt x="2077" y="870"/>
                </a:lnTo>
                <a:lnTo>
                  <a:pt x="2067" y="827"/>
                </a:lnTo>
                <a:lnTo>
                  <a:pt x="2077" y="783"/>
                </a:lnTo>
                <a:lnTo>
                  <a:pt x="2077" y="740"/>
                </a:lnTo>
                <a:lnTo>
                  <a:pt x="2077" y="696"/>
                </a:lnTo>
                <a:lnTo>
                  <a:pt x="2077" y="653"/>
                </a:lnTo>
                <a:lnTo>
                  <a:pt x="2108" y="609"/>
                </a:lnTo>
                <a:lnTo>
                  <a:pt x="2128" y="566"/>
                </a:lnTo>
                <a:lnTo>
                  <a:pt x="2128" y="522"/>
                </a:lnTo>
                <a:lnTo>
                  <a:pt x="2108" y="479"/>
                </a:lnTo>
                <a:lnTo>
                  <a:pt x="2067" y="457"/>
                </a:lnTo>
                <a:lnTo>
                  <a:pt x="2027" y="424"/>
                </a:lnTo>
                <a:lnTo>
                  <a:pt x="1987" y="402"/>
                </a:lnTo>
                <a:lnTo>
                  <a:pt x="1946" y="402"/>
                </a:lnTo>
                <a:lnTo>
                  <a:pt x="1906" y="402"/>
                </a:lnTo>
                <a:lnTo>
                  <a:pt x="1876" y="359"/>
                </a:lnTo>
                <a:lnTo>
                  <a:pt x="1906" y="315"/>
                </a:lnTo>
                <a:lnTo>
                  <a:pt x="1896" y="272"/>
                </a:lnTo>
                <a:lnTo>
                  <a:pt x="1906" y="228"/>
                </a:lnTo>
                <a:lnTo>
                  <a:pt x="1926" y="185"/>
                </a:lnTo>
                <a:lnTo>
                  <a:pt x="1876" y="174"/>
                </a:lnTo>
                <a:lnTo>
                  <a:pt x="1835" y="174"/>
                </a:lnTo>
                <a:lnTo>
                  <a:pt x="1785" y="163"/>
                </a:lnTo>
                <a:lnTo>
                  <a:pt x="1755" y="120"/>
                </a:lnTo>
                <a:lnTo>
                  <a:pt x="1714" y="76"/>
                </a:lnTo>
                <a:lnTo>
                  <a:pt x="1674" y="65"/>
                </a:lnTo>
                <a:lnTo>
                  <a:pt x="1634" y="54"/>
                </a:lnTo>
                <a:lnTo>
                  <a:pt x="1644" y="11"/>
                </a:lnTo>
                <a:lnTo>
                  <a:pt x="1684" y="0"/>
                </a:lnTo>
                <a:lnTo>
                  <a:pt x="1735" y="0"/>
                </a:lnTo>
                <a:lnTo>
                  <a:pt x="1755" y="44"/>
                </a:lnTo>
                <a:lnTo>
                  <a:pt x="1805" y="65"/>
                </a:lnTo>
                <a:lnTo>
                  <a:pt x="1846" y="65"/>
                </a:lnTo>
                <a:lnTo>
                  <a:pt x="1886" y="76"/>
                </a:lnTo>
                <a:lnTo>
                  <a:pt x="1936" y="87"/>
                </a:lnTo>
                <a:lnTo>
                  <a:pt x="1967" y="131"/>
                </a:lnTo>
                <a:lnTo>
                  <a:pt x="1967" y="174"/>
                </a:lnTo>
                <a:lnTo>
                  <a:pt x="2007" y="185"/>
                </a:lnTo>
                <a:lnTo>
                  <a:pt x="2037" y="228"/>
                </a:lnTo>
                <a:lnTo>
                  <a:pt x="2077" y="228"/>
                </a:lnTo>
                <a:lnTo>
                  <a:pt x="2128" y="207"/>
                </a:lnTo>
                <a:lnTo>
                  <a:pt x="2178" y="196"/>
                </a:lnTo>
                <a:lnTo>
                  <a:pt x="2219" y="218"/>
                </a:lnTo>
                <a:lnTo>
                  <a:pt x="2219" y="261"/>
                </a:lnTo>
                <a:lnTo>
                  <a:pt x="2198" y="305"/>
                </a:lnTo>
                <a:lnTo>
                  <a:pt x="2198" y="348"/>
                </a:lnTo>
                <a:lnTo>
                  <a:pt x="2229" y="392"/>
                </a:lnTo>
                <a:lnTo>
                  <a:pt x="2269" y="392"/>
                </a:lnTo>
                <a:lnTo>
                  <a:pt x="2309" y="402"/>
                </a:lnTo>
                <a:lnTo>
                  <a:pt x="2350" y="446"/>
                </a:lnTo>
                <a:lnTo>
                  <a:pt x="2299" y="489"/>
                </a:lnTo>
                <a:lnTo>
                  <a:pt x="2259" y="500"/>
                </a:lnTo>
                <a:lnTo>
                  <a:pt x="2239" y="544"/>
                </a:lnTo>
                <a:lnTo>
                  <a:pt x="2239" y="587"/>
                </a:lnTo>
                <a:lnTo>
                  <a:pt x="2219" y="631"/>
                </a:lnTo>
                <a:lnTo>
                  <a:pt x="2188" y="674"/>
                </a:lnTo>
                <a:lnTo>
                  <a:pt x="2148" y="696"/>
                </a:lnTo>
                <a:lnTo>
                  <a:pt x="2108" y="718"/>
                </a:lnTo>
                <a:lnTo>
                  <a:pt x="2098" y="761"/>
                </a:lnTo>
                <a:lnTo>
                  <a:pt x="2098" y="805"/>
                </a:lnTo>
                <a:lnTo>
                  <a:pt x="2108" y="848"/>
                </a:lnTo>
                <a:lnTo>
                  <a:pt x="2148" y="859"/>
                </a:lnTo>
                <a:lnTo>
                  <a:pt x="2188" y="859"/>
                </a:lnTo>
                <a:lnTo>
                  <a:pt x="2229" y="848"/>
                </a:lnTo>
                <a:lnTo>
                  <a:pt x="2269" y="881"/>
                </a:lnTo>
                <a:lnTo>
                  <a:pt x="2309" y="914"/>
                </a:lnTo>
                <a:lnTo>
                  <a:pt x="2350" y="892"/>
                </a:lnTo>
                <a:lnTo>
                  <a:pt x="2360" y="848"/>
                </a:lnTo>
                <a:lnTo>
                  <a:pt x="2360" y="805"/>
                </a:lnTo>
                <a:lnTo>
                  <a:pt x="2360" y="761"/>
                </a:lnTo>
                <a:lnTo>
                  <a:pt x="2360" y="718"/>
                </a:lnTo>
                <a:lnTo>
                  <a:pt x="2400" y="707"/>
                </a:lnTo>
                <a:lnTo>
                  <a:pt x="2441" y="718"/>
                </a:lnTo>
                <a:lnTo>
                  <a:pt x="2481" y="740"/>
                </a:lnTo>
                <a:lnTo>
                  <a:pt x="2521" y="750"/>
                </a:lnTo>
                <a:lnTo>
                  <a:pt x="2562" y="707"/>
                </a:lnTo>
                <a:lnTo>
                  <a:pt x="2572" y="663"/>
                </a:lnTo>
                <a:lnTo>
                  <a:pt x="2572" y="620"/>
                </a:lnTo>
                <a:lnTo>
                  <a:pt x="2531" y="587"/>
                </a:lnTo>
                <a:lnTo>
                  <a:pt x="2491" y="587"/>
                </a:lnTo>
                <a:lnTo>
                  <a:pt x="2451" y="566"/>
                </a:lnTo>
                <a:lnTo>
                  <a:pt x="2430" y="522"/>
                </a:lnTo>
                <a:lnTo>
                  <a:pt x="2430" y="479"/>
                </a:lnTo>
                <a:lnTo>
                  <a:pt x="2430" y="424"/>
                </a:lnTo>
                <a:lnTo>
                  <a:pt x="2410" y="370"/>
                </a:lnTo>
                <a:lnTo>
                  <a:pt x="2400" y="326"/>
                </a:lnTo>
                <a:lnTo>
                  <a:pt x="2441" y="305"/>
                </a:lnTo>
                <a:lnTo>
                  <a:pt x="2481" y="305"/>
                </a:lnTo>
                <a:lnTo>
                  <a:pt x="2521" y="305"/>
                </a:lnTo>
                <a:lnTo>
                  <a:pt x="2562" y="305"/>
                </a:lnTo>
                <a:lnTo>
                  <a:pt x="2602" y="315"/>
                </a:lnTo>
                <a:lnTo>
                  <a:pt x="2642" y="272"/>
                </a:lnTo>
                <a:lnTo>
                  <a:pt x="2672" y="228"/>
                </a:lnTo>
                <a:lnTo>
                  <a:pt x="2713" y="207"/>
                </a:lnTo>
                <a:lnTo>
                  <a:pt x="2753" y="196"/>
                </a:lnTo>
                <a:lnTo>
                  <a:pt x="2794" y="163"/>
                </a:lnTo>
                <a:lnTo>
                  <a:pt x="2834" y="141"/>
                </a:lnTo>
                <a:lnTo>
                  <a:pt x="2874" y="163"/>
                </a:lnTo>
                <a:lnTo>
                  <a:pt x="2915" y="196"/>
                </a:lnTo>
                <a:lnTo>
                  <a:pt x="2955" y="185"/>
                </a:lnTo>
                <a:lnTo>
                  <a:pt x="2995" y="174"/>
                </a:lnTo>
                <a:lnTo>
                  <a:pt x="3036" y="163"/>
                </a:lnTo>
                <a:lnTo>
                  <a:pt x="3076" y="196"/>
                </a:lnTo>
                <a:lnTo>
                  <a:pt x="3116" y="218"/>
                </a:lnTo>
                <a:lnTo>
                  <a:pt x="3167" y="207"/>
                </a:lnTo>
                <a:lnTo>
                  <a:pt x="3207" y="196"/>
                </a:lnTo>
                <a:lnTo>
                  <a:pt x="3247" y="218"/>
                </a:lnTo>
                <a:lnTo>
                  <a:pt x="3267" y="261"/>
                </a:lnTo>
                <a:lnTo>
                  <a:pt x="3267" y="305"/>
                </a:lnTo>
                <a:lnTo>
                  <a:pt x="3257" y="348"/>
                </a:lnTo>
                <a:lnTo>
                  <a:pt x="3227" y="392"/>
                </a:lnTo>
                <a:lnTo>
                  <a:pt x="3207" y="435"/>
                </a:lnTo>
                <a:lnTo>
                  <a:pt x="3197" y="479"/>
                </a:lnTo>
                <a:lnTo>
                  <a:pt x="3157" y="511"/>
                </a:lnTo>
                <a:lnTo>
                  <a:pt x="3207" y="544"/>
                </a:lnTo>
                <a:lnTo>
                  <a:pt x="3247" y="555"/>
                </a:lnTo>
                <a:lnTo>
                  <a:pt x="3288" y="566"/>
                </a:lnTo>
                <a:lnTo>
                  <a:pt x="3318" y="609"/>
                </a:lnTo>
                <a:lnTo>
                  <a:pt x="3348" y="653"/>
                </a:lnTo>
                <a:lnTo>
                  <a:pt x="3308" y="674"/>
                </a:lnTo>
                <a:lnTo>
                  <a:pt x="3267" y="674"/>
                </a:lnTo>
                <a:lnTo>
                  <a:pt x="3227" y="674"/>
                </a:lnTo>
                <a:lnTo>
                  <a:pt x="3187" y="707"/>
                </a:lnTo>
                <a:lnTo>
                  <a:pt x="3177" y="750"/>
                </a:lnTo>
                <a:lnTo>
                  <a:pt x="3136" y="783"/>
                </a:lnTo>
                <a:lnTo>
                  <a:pt x="3086" y="783"/>
                </a:lnTo>
                <a:lnTo>
                  <a:pt x="3046" y="783"/>
                </a:lnTo>
                <a:lnTo>
                  <a:pt x="2995" y="783"/>
                </a:lnTo>
                <a:lnTo>
                  <a:pt x="2955" y="783"/>
                </a:lnTo>
                <a:lnTo>
                  <a:pt x="2915" y="783"/>
                </a:lnTo>
                <a:lnTo>
                  <a:pt x="2864" y="783"/>
                </a:lnTo>
                <a:lnTo>
                  <a:pt x="2824" y="783"/>
                </a:lnTo>
                <a:lnTo>
                  <a:pt x="2783" y="783"/>
                </a:lnTo>
                <a:lnTo>
                  <a:pt x="2743" y="805"/>
                </a:lnTo>
                <a:lnTo>
                  <a:pt x="2733" y="848"/>
                </a:lnTo>
                <a:lnTo>
                  <a:pt x="2783" y="881"/>
                </a:lnTo>
                <a:lnTo>
                  <a:pt x="2824" y="881"/>
                </a:lnTo>
                <a:lnTo>
                  <a:pt x="2864" y="870"/>
                </a:lnTo>
                <a:lnTo>
                  <a:pt x="2884" y="914"/>
                </a:lnTo>
                <a:lnTo>
                  <a:pt x="2894" y="957"/>
                </a:lnTo>
                <a:lnTo>
                  <a:pt x="2894" y="1011"/>
                </a:lnTo>
                <a:lnTo>
                  <a:pt x="2904" y="1055"/>
                </a:lnTo>
                <a:lnTo>
                  <a:pt x="2975" y="1055"/>
                </a:lnTo>
                <a:lnTo>
                  <a:pt x="3015" y="1044"/>
                </a:lnTo>
                <a:lnTo>
                  <a:pt x="3056" y="1033"/>
                </a:lnTo>
                <a:lnTo>
                  <a:pt x="3096" y="1055"/>
                </a:lnTo>
                <a:lnTo>
                  <a:pt x="3136" y="1055"/>
                </a:lnTo>
                <a:lnTo>
                  <a:pt x="3167" y="1011"/>
                </a:lnTo>
                <a:lnTo>
                  <a:pt x="3207" y="990"/>
                </a:lnTo>
                <a:lnTo>
                  <a:pt x="3247" y="968"/>
                </a:lnTo>
                <a:lnTo>
                  <a:pt x="3288" y="946"/>
                </a:lnTo>
                <a:lnTo>
                  <a:pt x="3338" y="957"/>
                </a:lnTo>
                <a:lnTo>
                  <a:pt x="3378" y="1001"/>
                </a:lnTo>
                <a:lnTo>
                  <a:pt x="3419" y="1033"/>
                </a:lnTo>
                <a:lnTo>
                  <a:pt x="3459" y="1033"/>
                </a:lnTo>
                <a:lnTo>
                  <a:pt x="3499" y="1033"/>
                </a:lnTo>
                <a:lnTo>
                  <a:pt x="3540" y="1011"/>
                </a:lnTo>
                <a:lnTo>
                  <a:pt x="3580" y="1001"/>
                </a:lnTo>
                <a:lnTo>
                  <a:pt x="3620" y="1001"/>
                </a:lnTo>
                <a:lnTo>
                  <a:pt x="3661" y="1011"/>
                </a:lnTo>
                <a:lnTo>
                  <a:pt x="3681" y="1066"/>
                </a:lnTo>
                <a:lnTo>
                  <a:pt x="3691" y="1109"/>
                </a:lnTo>
                <a:lnTo>
                  <a:pt x="3691" y="1153"/>
                </a:lnTo>
                <a:lnTo>
                  <a:pt x="3681" y="1196"/>
                </a:lnTo>
                <a:lnTo>
                  <a:pt x="3711" y="1240"/>
                </a:lnTo>
                <a:lnTo>
                  <a:pt x="3741" y="1283"/>
                </a:lnTo>
                <a:lnTo>
                  <a:pt x="3741" y="1327"/>
                </a:lnTo>
                <a:lnTo>
                  <a:pt x="3741" y="1381"/>
                </a:lnTo>
                <a:lnTo>
                  <a:pt x="3752" y="1425"/>
                </a:lnTo>
                <a:lnTo>
                  <a:pt x="3752" y="1468"/>
                </a:lnTo>
                <a:lnTo>
                  <a:pt x="3701" y="1490"/>
                </a:lnTo>
                <a:lnTo>
                  <a:pt x="3641" y="1501"/>
                </a:lnTo>
                <a:lnTo>
                  <a:pt x="3610" y="1544"/>
                </a:lnTo>
                <a:lnTo>
                  <a:pt x="3610" y="1588"/>
                </a:lnTo>
                <a:lnTo>
                  <a:pt x="3620" y="1631"/>
                </a:lnTo>
                <a:lnTo>
                  <a:pt x="3661" y="1664"/>
                </a:lnTo>
                <a:lnTo>
                  <a:pt x="3701" y="1686"/>
                </a:lnTo>
                <a:lnTo>
                  <a:pt x="3741" y="1675"/>
                </a:lnTo>
                <a:lnTo>
                  <a:pt x="3782" y="1653"/>
                </a:lnTo>
                <a:lnTo>
                  <a:pt x="3822" y="1664"/>
                </a:lnTo>
                <a:lnTo>
                  <a:pt x="3842" y="1708"/>
                </a:lnTo>
                <a:lnTo>
                  <a:pt x="3852" y="1751"/>
                </a:lnTo>
                <a:lnTo>
                  <a:pt x="3822" y="1795"/>
                </a:lnTo>
                <a:lnTo>
                  <a:pt x="3822" y="1838"/>
                </a:lnTo>
                <a:lnTo>
                  <a:pt x="3832" y="1892"/>
                </a:lnTo>
                <a:lnTo>
                  <a:pt x="3873" y="1903"/>
                </a:lnTo>
                <a:lnTo>
                  <a:pt x="3893" y="1947"/>
                </a:lnTo>
                <a:lnTo>
                  <a:pt x="3943" y="1969"/>
                </a:lnTo>
                <a:lnTo>
                  <a:pt x="3994" y="1969"/>
                </a:lnTo>
                <a:lnTo>
                  <a:pt x="4044" y="1958"/>
                </a:lnTo>
                <a:lnTo>
                  <a:pt x="4084" y="1958"/>
                </a:lnTo>
                <a:lnTo>
                  <a:pt x="4125" y="1958"/>
                </a:lnTo>
                <a:lnTo>
                  <a:pt x="4135" y="1914"/>
                </a:lnTo>
                <a:lnTo>
                  <a:pt x="4135" y="1871"/>
                </a:lnTo>
                <a:lnTo>
                  <a:pt x="4175" y="1827"/>
                </a:lnTo>
                <a:lnTo>
                  <a:pt x="4175" y="1784"/>
                </a:lnTo>
                <a:lnTo>
                  <a:pt x="4215" y="1751"/>
                </a:lnTo>
                <a:lnTo>
                  <a:pt x="4256" y="1718"/>
                </a:lnTo>
                <a:lnTo>
                  <a:pt x="4256" y="1675"/>
                </a:lnTo>
                <a:lnTo>
                  <a:pt x="4256" y="1631"/>
                </a:lnTo>
                <a:lnTo>
                  <a:pt x="4276" y="1588"/>
                </a:lnTo>
                <a:lnTo>
                  <a:pt x="4316" y="1566"/>
                </a:lnTo>
                <a:lnTo>
                  <a:pt x="4347" y="1621"/>
                </a:lnTo>
                <a:lnTo>
                  <a:pt x="4387" y="1653"/>
                </a:lnTo>
                <a:lnTo>
                  <a:pt x="4427" y="1642"/>
                </a:lnTo>
                <a:lnTo>
                  <a:pt x="4468" y="1631"/>
                </a:lnTo>
                <a:lnTo>
                  <a:pt x="4508" y="1642"/>
                </a:lnTo>
                <a:lnTo>
                  <a:pt x="4548" y="1664"/>
                </a:lnTo>
                <a:lnTo>
                  <a:pt x="4589" y="1631"/>
                </a:lnTo>
                <a:lnTo>
                  <a:pt x="4589" y="1588"/>
                </a:lnTo>
                <a:lnTo>
                  <a:pt x="4599" y="1544"/>
                </a:lnTo>
                <a:lnTo>
                  <a:pt x="4639" y="1523"/>
                </a:lnTo>
                <a:lnTo>
                  <a:pt x="4679" y="1523"/>
                </a:lnTo>
                <a:lnTo>
                  <a:pt x="4700" y="1479"/>
                </a:lnTo>
                <a:lnTo>
                  <a:pt x="4700" y="1436"/>
                </a:lnTo>
                <a:lnTo>
                  <a:pt x="4720" y="1392"/>
                </a:lnTo>
                <a:lnTo>
                  <a:pt x="4760" y="1360"/>
                </a:lnTo>
                <a:lnTo>
                  <a:pt x="4800" y="1349"/>
                </a:lnTo>
                <a:lnTo>
                  <a:pt x="4841" y="1349"/>
                </a:lnTo>
                <a:lnTo>
                  <a:pt x="4881" y="1316"/>
                </a:lnTo>
                <a:lnTo>
                  <a:pt x="4921" y="1305"/>
                </a:lnTo>
                <a:lnTo>
                  <a:pt x="4962" y="1305"/>
                </a:lnTo>
                <a:lnTo>
                  <a:pt x="4992" y="1360"/>
                </a:lnTo>
                <a:lnTo>
                  <a:pt x="4992" y="1403"/>
                </a:lnTo>
                <a:lnTo>
                  <a:pt x="4992" y="1447"/>
                </a:lnTo>
                <a:lnTo>
                  <a:pt x="4992" y="1490"/>
                </a:lnTo>
                <a:lnTo>
                  <a:pt x="4992" y="1534"/>
                </a:lnTo>
                <a:lnTo>
                  <a:pt x="4962" y="1577"/>
                </a:lnTo>
                <a:lnTo>
                  <a:pt x="4921" y="1566"/>
                </a:lnTo>
                <a:lnTo>
                  <a:pt x="4881" y="1544"/>
                </a:lnTo>
                <a:lnTo>
                  <a:pt x="4841" y="1555"/>
                </a:lnTo>
                <a:lnTo>
                  <a:pt x="4810" y="1599"/>
                </a:lnTo>
                <a:lnTo>
                  <a:pt x="4770" y="1631"/>
                </a:lnTo>
                <a:lnTo>
                  <a:pt x="4750" y="1675"/>
                </a:lnTo>
                <a:lnTo>
                  <a:pt x="4750" y="1718"/>
                </a:lnTo>
                <a:lnTo>
                  <a:pt x="4730" y="1762"/>
                </a:lnTo>
                <a:lnTo>
                  <a:pt x="4700" y="1805"/>
                </a:lnTo>
                <a:lnTo>
                  <a:pt x="4659" y="1849"/>
                </a:lnTo>
                <a:lnTo>
                  <a:pt x="4639" y="1892"/>
                </a:lnTo>
                <a:lnTo>
                  <a:pt x="4639" y="1936"/>
                </a:lnTo>
                <a:lnTo>
                  <a:pt x="4599" y="1936"/>
                </a:lnTo>
                <a:lnTo>
                  <a:pt x="4579" y="1990"/>
                </a:lnTo>
                <a:lnTo>
                  <a:pt x="4579" y="2034"/>
                </a:lnTo>
                <a:lnTo>
                  <a:pt x="4579" y="2077"/>
                </a:lnTo>
                <a:lnTo>
                  <a:pt x="4558" y="2121"/>
                </a:lnTo>
                <a:lnTo>
                  <a:pt x="4518" y="2132"/>
                </a:lnTo>
                <a:lnTo>
                  <a:pt x="4478" y="2132"/>
                </a:lnTo>
                <a:lnTo>
                  <a:pt x="4437" y="2143"/>
                </a:lnTo>
                <a:lnTo>
                  <a:pt x="4417" y="2186"/>
                </a:lnTo>
                <a:lnTo>
                  <a:pt x="4377" y="2219"/>
                </a:lnTo>
                <a:lnTo>
                  <a:pt x="4377" y="2262"/>
                </a:lnTo>
                <a:lnTo>
                  <a:pt x="4377" y="2317"/>
                </a:lnTo>
                <a:lnTo>
                  <a:pt x="4347" y="2360"/>
                </a:lnTo>
                <a:lnTo>
                  <a:pt x="4306" y="2415"/>
                </a:lnTo>
                <a:lnTo>
                  <a:pt x="4306" y="2469"/>
                </a:lnTo>
                <a:lnTo>
                  <a:pt x="4266" y="2491"/>
                </a:lnTo>
                <a:lnTo>
                  <a:pt x="4185" y="2491"/>
                </a:lnTo>
                <a:lnTo>
                  <a:pt x="4145" y="2491"/>
                </a:lnTo>
                <a:lnTo>
                  <a:pt x="4105" y="2502"/>
                </a:lnTo>
                <a:lnTo>
                  <a:pt x="4064" y="2512"/>
                </a:lnTo>
                <a:lnTo>
                  <a:pt x="4024" y="2491"/>
                </a:lnTo>
                <a:lnTo>
                  <a:pt x="3984" y="2458"/>
                </a:lnTo>
                <a:lnTo>
                  <a:pt x="3943" y="2458"/>
                </a:lnTo>
                <a:lnTo>
                  <a:pt x="3903" y="2458"/>
                </a:lnTo>
                <a:lnTo>
                  <a:pt x="3852" y="2480"/>
                </a:lnTo>
                <a:lnTo>
                  <a:pt x="3812" y="2469"/>
                </a:lnTo>
                <a:lnTo>
                  <a:pt x="3772" y="2458"/>
                </a:lnTo>
                <a:lnTo>
                  <a:pt x="3741" y="2545"/>
                </a:lnTo>
                <a:lnTo>
                  <a:pt x="3701" y="2578"/>
                </a:lnTo>
                <a:lnTo>
                  <a:pt x="3661" y="2578"/>
                </a:lnTo>
                <a:lnTo>
                  <a:pt x="3651" y="2534"/>
                </a:lnTo>
                <a:lnTo>
                  <a:pt x="3661" y="2491"/>
                </a:lnTo>
                <a:lnTo>
                  <a:pt x="3661" y="2447"/>
                </a:lnTo>
                <a:lnTo>
                  <a:pt x="3661" y="2404"/>
                </a:lnTo>
                <a:lnTo>
                  <a:pt x="3570" y="2360"/>
                </a:lnTo>
                <a:lnTo>
                  <a:pt x="3560" y="2317"/>
                </a:lnTo>
                <a:lnTo>
                  <a:pt x="3570" y="2273"/>
                </a:lnTo>
                <a:lnTo>
                  <a:pt x="3590" y="2230"/>
                </a:lnTo>
                <a:lnTo>
                  <a:pt x="3600" y="2175"/>
                </a:lnTo>
                <a:lnTo>
                  <a:pt x="3600" y="2121"/>
                </a:lnTo>
                <a:lnTo>
                  <a:pt x="3590" y="2077"/>
                </a:lnTo>
                <a:lnTo>
                  <a:pt x="3580" y="2023"/>
                </a:lnTo>
                <a:lnTo>
                  <a:pt x="3580" y="1979"/>
                </a:lnTo>
                <a:lnTo>
                  <a:pt x="3550" y="1936"/>
                </a:lnTo>
                <a:lnTo>
                  <a:pt x="3530" y="1892"/>
                </a:lnTo>
                <a:lnTo>
                  <a:pt x="3550" y="1849"/>
                </a:lnTo>
                <a:lnTo>
                  <a:pt x="3570" y="1805"/>
                </a:lnTo>
                <a:lnTo>
                  <a:pt x="3580" y="1762"/>
                </a:lnTo>
                <a:lnTo>
                  <a:pt x="3570" y="1675"/>
                </a:lnTo>
                <a:lnTo>
                  <a:pt x="3570" y="1631"/>
                </a:lnTo>
                <a:lnTo>
                  <a:pt x="3560" y="1577"/>
                </a:lnTo>
                <a:lnTo>
                  <a:pt x="3520" y="1544"/>
                </a:lnTo>
                <a:lnTo>
                  <a:pt x="3469" y="1566"/>
                </a:lnTo>
                <a:lnTo>
                  <a:pt x="3429" y="1588"/>
                </a:lnTo>
                <a:lnTo>
                  <a:pt x="3389" y="1588"/>
                </a:lnTo>
                <a:lnTo>
                  <a:pt x="3348" y="1566"/>
                </a:lnTo>
                <a:lnTo>
                  <a:pt x="3308" y="1544"/>
                </a:lnTo>
                <a:lnTo>
                  <a:pt x="3267" y="1577"/>
                </a:lnTo>
                <a:lnTo>
                  <a:pt x="3237" y="1621"/>
                </a:lnTo>
                <a:lnTo>
                  <a:pt x="3197" y="1631"/>
                </a:lnTo>
                <a:lnTo>
                  <a:pt x="3146" y="1610"/>
                </a:lnTo>
                <a:lnTo>
                  <a:pt x="3106" y="1599"/>
                </a:lnTo>
                <a:lnTo>
                  <a:pt x="3066" y="1642"/>
                </a:lnTo>
                <a:lnTo>
                  <a:pt x="3046" y="1686"/>
                </a:lnTo>
                <a:lnTo>
                  <a:pt x="3025" y="1729"/>
                </a:lnTo>
                <a:lnTo>
                  <a:pt x="3005" y="1773"/>
                </a:lnTo>
                <a:lnTo>
                  <a:pt x="2995" y="1816"/>
                </a:lnTo>
                <a:lnTo>
                  <a:pt x="2945" y="1816"/>
                </a:lnTo>
                <a:lnTo>
                  <a:pt x="2904" y="1816"/>
                </a:lnTo>
                <a:lnTo>
                  <a:pt x="2894" y="1773"/>
                </a:lnTo>
                <a:lnTo>
                  <a:pt x="2904" y="1729"/>
                </a:lnTo>
                <a:lnTo>
                  <a:pt x="2904" y="1686"/>
                </a:lnTo>
                <a:lnTo>
                  <a:pt x="2864" y="1675"/>
                </a:lnTo>
                <a:lnTo>
                  <a:pt x="2824" y="1664"/>
                </a:lnTo>
                <a:lnTo>
                  <a:pt x="2814" y="1610"/>
                </a:lnTo>
                <a:lnTo>
                  <a:pt x="2824" y="1566"/>
                </a:lnTo>
                <a:lnTo>
                  <a:pt x="2824" y="1512"/>
                </a:lnTo>
                <a:lnTo>
                  <a:pt x="2824" y="1468"/>
                </a:lnTo>
                <a:lnTo>
                  <a:pt x="2834" y="1425"/>
                </a:lnTo>
                <a:lnTo>
                  <a:pt x="2834" y="1381"/>
                </a:lnTo>
                <a:lnTo>
                  <a:pt x="2794" y="1360"/>
                </a:lnTo>
                <a:lnTo>
                  <a:pt x="2753" y="1338"/>
                </a:lnTo>
                <a:lnTo>
                  <a:pt x="2703" y="1338"/>
                </a:lnTo>
                <a:lnTo>
                  <a:pt x="2662" y="1338"/>
                </a:lnTo>
                <a:lnTo>
                  <a:pt x="2622" y="1305"/>
                </a:lnTo>
                <a:lnTo>
                  <a:pt x="2582" y="1294"/>
                </a:lnTo>
                <a:lnTo>
                  <a:pt x="2521" y="1294"/>
                </a:lnTo>
                <a:lnTo>
                  <a:pt x="2491" y="1338"/>
                </a:lnTo>
                <a:lnTo>
                  <a:pt x="2451" y="1381"/>
                </a:lnTo>
                <a:lnTo>
                  <a:pt x="2451" y="1425"/>
                </a:lnTo>
                <a:lnTo>
                  <a:pt x="2451" y="1468"/>
                </a:lnTo>
                <a:lnTo>
                  <a:pt x="2410" y="1512"/>
                </a:lnTo>
                <a:lnTo>
                  <a:pt x="2400" y="1555"/>
                </a:lnTo>
                <a:lnTo>
                  <a:pt x="2360" y="1566"/>
                </a:lnTo>
                <a:lnTo>
                  <a:pt x="2320" y="1555"/>
                </a:lnTo>
                <a:lnTo>
                  <a:pt x="2279" y="1577"/>
                </a:lnTo>
                <a:lnTo>
                  <a:pt x="2239" y="1599"/>
                </a:lnTo>
                <a:lnTo>
                  <a:pt x="2229" y="1653"/>
                </a:lnTo>
                <a:lnTo>
                  <a:pt x="2239" y="1697"/>
                </a:lnTo>
                <a:lnTo>
                  <a:pt x="2239" y="1740"/>
                </a:lnTo>
                <a:lnTo>
                  <a:pt x="2219" y="1784"/>
                </a:lnTo>
                <a:lnTo>
                  <a:pt x="2188" y="1827"/>
                </a:lnTo>
                <a:lnTo>
                  <a:pt x="2178" y="1871"/>
                </a:lnTo>
                <a:lnTo>
                  <a:pt x="2168" y="1914"/>
                </a:lnTo>
                <a:lnTo>
                  <a:pt x="2168" y="1958"/>
                </a:lnTo>
                <a:lnTo>
                  <a:pt x="2158" y="2001"/>
                </a:lnTo>
                <a:lnTo>
                  <a:pt x="2128" y="2045"/>
                </a:lnTo>
                <a:lnTo>
                  <a:pt x="2088" y="2088"/>
                </a:lnTo>
                <a:lnTo>
                  <a:pt x="2047" y="2088"/>
                </a:lnTo>
                <a:lnTo>
                  <a:pt x="2007" y="2077"/>
                </a:lnTo>
                <a:lnTo>
                  <a:pt x="1967" y="2099"/>
                </a:lnTo>
                <a:lnTo>
                  <a:pt x="1926" y="2143"/>
                </a:lnTo>
                <a:lnTo>
                  <a:pt x="1896" y="2197"/>
                </a:lnTo>
                <a:lnTo>
                  <a:pt x="1896" y="2241"/>
                </a:lnTo>
                <a:lnTo>
                  <a:pt x="1896" y="2284"/>
                </a:lnTo>
                <a:lnTo>
                  <a:pt x="1896" y="2328"/>
                </a:lnTo>
                <a:lnTo>
                  <a:pt x="1886" y="2371"/>
                </a:lnTo>
                <a:lnTo>
                  <a:pt x="1916" y="2415"/>
                </a:lnTo>
                <a:lnTo>
                  <a:pt x="1956" y="2447"/>
                </a:lnTo>
                <a:lnTo>
                  <a:pt x="1967" y="2491"/>
                </a:lnTo>
                <a:lnTo>
                  <a:pt x="1946" y="2534"/>
                </a:lnTo>
                <a:lnTo>
                  <a:pt x="1926" y="2589"/>
                </a:lnTo>
                <a:lnTo>
                  <a:pt x="1876" y="2610"/>
                </a:lnTo>
                <a:lnTo>
                  <a:pt x="1835" y="2610"/>
                </a:lnTo>
                <a:lnTo>
                  <a:pt x="1795" y="2643"/>
                </a:lnTo>
                <a:lnTo>
                  <a:pt x="1755" y="2643"/>
                </a:lnTo>
                <a:lnTo>
                  <a:pt x="1714" y="2643"/>
                </a:lnTo>
                <a:lnTo>
                  <a:pt x="1674" y="2621"/>
                </a:lnTo>
                <a:lnTo>
                  <a:pt x="1634" y="2621"/>
                </a:lnTo>
                <a:lnTo>
                  <a:pt x="1593" y="2643"/>
                </a:lnTo>
                <a:lnTo>
                  <a:pt x="1553" y="2589"/>
                </a:lnTo>
                <a:lnTo>
                  <a:pt x="1543" y="2545"/>
                </a:lnTo>
                <a:lnTo>
                  <a:pt x="1493" y="2545"/>
                </a:lnTo>
                <a:lnTo>
                  <a:pt x="1472" y="2502"/>
                </a:lnTo>
                <a:lnTo>
                  <a:pt x="1432" y="2469"/>
                </a:lnTo>
                <a:lnTo>
                  <a:pt x="1392" y="2436"/>
                </a:lnTo>
                <a:lnTo>
                  <a:pt x="1351" y="2436"/>
                </a:lnTo>
                <a:lnTo>
                  <a:pt x="1311" y="2425"/>
                </a:lnTo>
                <a:lnTo>
                  <a:pt x="1271" y="2415"/>
                </a:lnTo>
                <a:lnTo>
                  <a:pt x="1220" y="2458"/>
                </a:lnTo>
                <a:lnTo>
                  <a:pt x="1240" y="2415"/>
                </a:lnTo>
              </a:path>
            </a:pathLst>
          </a:custGeom>
          <a:solidFill>
            <a:srgbClr val="58585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>
            <a:off x="839788" y="817563"/>
            <a:ext cx="1066800" cy="960437"/>
          </a:xfrm>
          <a:custGeom>
            <a:avLst/>
            <a:gdLst>
              <a:gd name="T0" fmla="*/ 154 w 672"/>
              <a:gd name="T1" fmla="*/ 44 h 605"/>
              <a:gd name="T2" fmla="*/ 168 w 672"/>
              <a:gd name="T3" fmla="*/ 102 h 605"/>
              <a:gd name="T4" fmla="*/ 174 w 672"/>
              <a:gd name="T5" fmla="*/ 160 h 605"/>
              <a:gd name="T6" fmla="*/ 201 w 672"/>
              <a:gd name="T7" fmla="*/ 226 h 605"/>
              <a:gd name="T8" fmla="*/ 208 w 672"/>
              <a:gd name="T9" fmla="*/ 291 h 605"/>
              <a:gd name="T10" fmla="*/ 221 w 672"/>
              <a:gd name="T11" fmla="*/ 349 h 605"/>
              <a:gd name="T12" fmla="*/ 228 w 672"/>
              <a:gd name="T13" fmla="*/ 415 h 605"/>
              <a:gd name="T14" fmla="*/ 221 w 672"/>
              <a:gd name="T15" fmla="*/ 473 h 605"/>
              <a:gd name="T16" fmla="*/ 201 w 672"/>
              <a:gd name="T17" fmla="*/ 524 h 605"/>
              <a:gd name="T18" fmla="*/ 161 w 672"/>
              <a:gd name="T19" fmla="*/ 466 h 605"/>
              <a:gd name="T20" fmla="*/ 107 w 672"/>
              <a:gd name="T21" fmla="*/ 437 h 605"/>
              <a:gd name="T22" fmla="*/ 54 w 672"/>
              <a:gd name="T23" fmla="*/ 422 h 605"/>
              <a:gd name="T24" fmla="*/ 0 w 672"/>
              <a:gd name="T25" fmla="*/ 408 h 605"/>
              <a:gd name="T26" fmla="*/ 54 w 672"/>
              <a:gd name="T27" fmla="*/ 451 h 605"/>
              <a:gd name="T28" fmla="*/ 107 w 672"/>
              <a:gd name="T29" fmla="*/ 458 h 605"/>
              <a:gd name="T30" fmla="*/ 148 w 672"/>
              <a:gd name="T31" fmla="*/ 488 h 605"/>
              <a:gd name="T32" fmla="*/ 181 w 672"/>
              <a:gd name="T33" fmla="*/ 546 h 605"/>
              <a:gd name="T34" fmla="*/ 235 w 672"/>
              <a:gd name="T35" fmla="*/ 531 h 605"/>
              <a:gd name="T36" fmla="*/ 289 w 672"/>
              <a:gd name="T37" fmla="*/ 546 h 605"/>
              <a:gd name="T38" fmla="*/ 342 w 672"/>
              <a:gd name="T39" fmla="*/ 582 h 605"/>
              <a:gd name="T40" fmla="*/ 396 w 672"/>
              <a:gd name="T41" fmla="*/ 597 h 605"/>
              <a:gd name="T42" fmla="*/ 483 w 672"/>
              <a:gd name="T43" fmla="*/ 604 h 605"/>
              <a:gd name="T44" fmla="*/ 544 w 672"/>
              <a:gd name="T45" fmla="*/ 589 h 605"/>
              <a:gd name="T46" fmla="*/ 604 w 672"/>
              <a:gd name="T47" fmla="*/ 582 h 605"/>
              <a:gd name="T48" fmla="*/ 671 w 672"/>
              <a:gd name="T49" fmla="*/ 568 h 605"/>
              <a:gd name="T50" fmla="*/ 604 w 672"/>
              <a:gd name="T51" fmla="*/ 568 h 605"/>
              <a:gd name="T52" fmla="*/ 537 w 672"/>
              <a:gd name="T53" fmla="*/ 575 h 605"/>
              <a:gd name="T54" fmla="*/ 483 w 672"/>
              <a:gd name="T55" fmla="*/ 575 h 605"/>
              <a:gd name="T56" fmla="*/ 429 w 672"/>
              <a:gd name="T57" fmla="*/ 575 h 605"/>
              <a:gd name="T58" fmla="*/ 376 w 672"/>
              <a:gd name="T59" fmla="*/ 568 h 605"/>
              <a:gd name="T60" fmla="*/ 322 w 672"/>
              <a:gd name="T61" fmla="*/ 524 h 605"/>
              <a:gd name="T62" fmla="*/ 268 w 672"/>
              <a:gd name="T63" fmla="*/ 509 h 605"/>
              <a:gd name="T64" fmla="*/ 255 w 672"/>
              <a:gd name="T65" fmla="*/ 451 h 605"/>
              <a:gd name="T66" fmla="*/ 255 w 672"/>
              <a:gd name="T67" fmla="*/ 393 h 605"/>
              <a:gd name="T68" fmla="*/ 248 w 672"/>
              <a:gd name="T69" fmla="*/ 327 h 605"/>
              <a:gd name="T70" fmla="*/ 242 w 672"/>
              <a:gd name="T71" fmla="*/ 269 h 605"/>
              <a:gd name="T72" fmla="*/ 228 w 672"/>
              <a:gd name="T73" fmla="*/ 211 h 605"/>
              <a:gd name="T74" fmla="*/ 201 w 672"/>
              <a:gd name="T75" fmla="*/ 146 h 605"/>
              <a:gd name="T76" fmla="*/ 141 w 672"/>
              <a:gd name="T77" fmla="*/ 109 h 605"/>
              <a:gd name="T78" fmla="*/ 161 w 672"/>
              <a:gd name="T79" fmla="*/ 51 h 605"/>
              <a:gd name="T80" fmla="*/ 134 w 672"/>
              <a:gd name="T81" fmla="*/ 0 h 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72" h="605">
                <a:moveTo>
                  <a:pt x="134" y="0"/>
                </a:moveTo>
                <a:lnTo>
                  <a:pt x="154" y="44"/>
                </a:lnTo>
                <a:lnTo>
                  <a:pt x="168" y="73"/>
                </a:lnTo>
                <a:lnTo>
                  <a:pt x="168" y="102"/>
                </a:lnTo>
                <a:lnTo>
                  <a:pt x="168" y="131"/>
                </a:lnTo>
                <a:lnTo>
                  <a:pt x="174" y="160"/>
                </a:lnTo>
                <a:lnTo>
                  <a:pt x="181" y="189"/>
                </a:lnTo>
                <a:lnTo>
                  <a:pt x="201" y="226"/>
                </a:lnTo>
                <a:lnTo>
                  <a:pt x="201" y="262"/>
                </a:lnTo>
                <a:lnTo>
                  <a:pt x="208" y="291"/>
                </a:lnTo>
                <a:lnTo>
                  <a:pt x="215" y="320"/>
                </a:lnTo>
                <a:lnTo>
                  <a:pt x="221" y="349"/>
                </a:lnTo>
                <a:lnTo>
                  <a:pt x="221" y="386"/>
                </a:lnTo>
                <a:lnTo>
                  <a:pt x="228" y="415"/>
                </a:lnTo>
                <a:lnTo>
                  <a:pt x="228" y="444"/>
                </a:lnTo>
                <a:lnTo>
                  <a:pt x="221" y="473"/>
                </a:lnTo>
                <a:lnTo>
                  <a:pt x="228" y="502"/>
                </a:lnTo>
                <a:lnTo>
                  <a:pt x="201" y="524"/>
                </a:lnTo>
                <a:lnTo>
                  <a:pt x="174" y="495"/>
                </a:lnTo>
                <a:lnTo>
                  <a:pt x="161" y="466"/>
                </a:lnTo>
                <a:lnTo>
                  <a:pt x="134" y="437"/>
                </a:lnTo>
                <a:lnTo>
                  <a:pt x="107" y="437"/>
                </a:lnTo>
                <a:lnTo>
                  <a:pt x="81" y="437"/>
                </a:lnTo>
                <a:lnTo>
                  <a:pt x="54" y="422"/>
                </a:lnTo>
                <a:lnTo>
                  <a:pt x="27" y="408"/>
                </a:lnTo>
                <a:lnTo>
                  <a:pt x="0" y="408"/>
                </a:lnTo>
                <a:lnTo>
                  <a:pt x="27" y="422"/>
                </a:lnTo>
                <a:lnTo>
                  <a:pt x="54" y="451"/>
                </a:lnTo>
                <a:lnTo>
                  <a:pt x="81" y="451"/>
                </a:lnTo>
                <a:lnTo>
                  <a:pt x="107" y="458"/>
                </a:lnTo>
                <a:lnTo>
                  <a:pt x="134" y="458"/>
                </a:lnTo>
                <a:lnTo>
                  <a:pt x="148" y="488"/>
                </a:lnTo>
                <a:lnTo>
                  <a:pt x="168" y="517"/>
                </a:lnTo>
                <a:lnTo>
                  <a:pt x="181" y="546"/>
                </a:lnTo>
                <a:lnTo>
                  <a:pt x="208" y="546"/>
                </a:lnTo>
                <a:lnTo>
                  <a:pt x="235" y="531"/>
                </a:lnTo>
                <a:lnTo>
                  <a:pt x="262" y="524"/>
                </a:lnTo>
                <a:lnTo>
                  <a:pt x="289" y="546"/>
                </a:lnTo>
                <a:lnTo>
                  <a:pt x="315" y="560"/>
                </a:lnTo>
                <a:lnTo>
                  <a:pt x="342" y="582"/>
                </a:lnTo>
                <a:lnTo>
                  <a:pt x="369" y="597"/>
                </a:lnTo>
                <a:lnTo>
                  <a:pt x="396" y="597"/>
                </a:lnTo>
                <a:lnTo>
                  <a:pt x="429" y="597"/>
                </a:lnTo>
                <a:lnTo>
                  <a:pt x="483" y="604"/>
                </a:lnTo>
                <a:lnTo>
                  <a:pt x="510" y="604"/>
                </a:lnTo>
                <a:lnTo>
                  <a:pt x="544" y="589"/>
                </a:lnTo>
                <a:lnTo>
                  <a:pt x="570" y="589"/>
                </a:lnTo>
                <a:lnTo>
                  <a:pt x="604" y="582"/>
                </a:lnTo>
                <a:lnTo>
                  <a:pt x="637" y="575"/>
                </a:lnTo>
                <a:lnTo>
                  <a:pt x="671" y="568"/>
                </a:lnTo>
                <a:lnTo>
                  <a:pt x="631" y="568"/>
                </a:lnTo>
                <a:lnTo>
                  <a:pt x="604" y="568"/>
                </a:lnTo>
                <a:lnTo>
                  <a:pt x="564" y="575"/>
                </a:lnTo>
                <a:lnTo>
                  <a:pt x="537" y="575"/>
                </a:lnTo>
                <a:lnTo>
                  <a:pt x="510" y="575"/>
                </a:lnTo>
                <a:lnTo>
                  <a:pt x="483" y="575"/>
                </a:lnTo>
                <a:lnTo>
                  <a:pt x="456" y="575"/>
                </a:lnTo>
                <a:lnTo>
                  <a:pt x="429" y="575"/>
                </a:lnTo>
                <a:lnTo>
                  <a:pt x="403" y="575"/>
                </a:lnTo>
                <a:lnTo>
                  <a:pt x="376" y="568"/>
                </a:lnTo>
                <a:lnTo>
                  <a:pt x="349" y="546"/>
                </a:lnTo>
                <a:lnTo>
                  <a:pt x="322" y="524"/>
                </a:lnTo>
                <a:lnTo>
                  <a:pt x="295" y="524"/>
                </a:lnTo>
                <a:lnTo>
                  <a:pt x="268" y="509"/>
                </a:lnTo>
                <a:lnTo>
                  <a:pt x="248" y="480"/>
                </a:lnTo>
                <a:lnTo>
                  <a:pt x="255" y="451"/>
                </a:lnTo>
                <a:lnTo>
                  <a:pt x="255" y="422"/>
                </a:lnTo>
                <a:lnTo>
                  <a:pt x="255" y="393"/>
                </a:lnTo>
                <a:lnTo>
                  <a:pt x="255" y="364"/>
                </a:lnTo>
                <a:lnTo>
                  <a:pt x="248" y="327"/>
                </a:lnTo>
                <a:lnTo>
                  <a:pt x="248" y="298"/>
                </a:lnTo>
                <a:lnTo>
                  <a:pt x="242" y="269"/>
                </a:lnTo>
                <a:lnTo>
                  <a:pt x="228" y="240"/>
                </a:lnTo>
                <a:lnTo>
                  <a:pt x="228" y="211"/>
                </a:lnTo>
                <a:lnTo>
                  <a:pt x="221" y="175"/>
                </a:lnTo>
                <a:lnTo>
                  <a:pt x="201" y="146"/>
                </a:lnTo>
                <a:lnTo>
                  <a:pt x="161" y="138"/>
                </a:lnTo>
                <a:lnTo>
                  <a:pt x="141" y="109"/>
                </a:lnTo>
                <a:lnTo>
                  <a:pt x="161" y="80"/>
                </a:lnTo>
                <a:lnTo>
                  <a:pt x="161" y="51"/>
                </a:lnTo>
                <a:lnTo>
                  <a:pt x="141" y="22"/>
                </a:lnTo>
                <a:lnTo>
                  <a:pt x="134" y="0"/>
                </a:lnTo>
              </a:path>
            </a:pathLst>
          </a:custGeom>
          <a:solidFill>
            <a:srgbClr val="4949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" name="Freeform 10"/>
          <p:cNvSpPr>
            <a:spLocks/>
          </p:cNvSpPr>
          <p:nvPr/>
        </p:nvSpPr>
        <p:spPr bwMode="auto">
          <a:xfrm>
            <a:off x="796925" y="600075"/>
            <a:ext cx="1803400" cy="4032250"/>
          </a:xfrm>
          <a:custGeom>
            <a:avLst/>
            <a:gdLst>
              <a:gd name="T0" fmla="*/ 1122 w 1136"/>
              <a:gd name="T1" fmla="*/ 87 h 2540"/>
              <a:gd name="T2" fmla="*/ 1095 w 1136"/>
              <a:gd name="T3" fmla="*/ 210 h 2540"/>
              <a:gd name="T4" fmla="*/ 1054 w 1136"/>
              <a:gd name="T5" fmla="*/ 319 h 2540"/>
              <a:gd name="T6" fmla="*/ 1034 w 1136"/>
              <a:gd name="T7" fmla="*/ 406 h 2540"/>
              <a:gd name="T8" fmla="*/ 1075 w 1136"/>
              <a:gd name="T9" fmla="*/ 522 h 2540"/>
              <a:gd name="T10" fmla="*/ 1054 w 1136"/>
              <a:gd name="T11" fmla="*/ 638 h 2540"/>
              <a:gd name="T12" fmla="*/ 1028 w 1136"/>
              <a:gd name="T13" fmla="*/ 754 h 2540"/>
              <a:gd name="T14" fmla="*/ 947 w 1136"/>
              <a:gd name="T15" fmla="*/ 863 h 2540"/>
              <a:gd name="T16" fmla="*/ 913 w 1136"/>
              <a:gd name="T17" fmla="*/ 979 h 2540"/>
              <a:gd name="T18" fmla="*/ 860 w 1136"/>
              <a:gd name="T19" fmla="*/ 1103 h 2540"/>
              <a:gd name="T20" fmla="*/ 813 w 1136"/>
              <a:gd name="T21" fmla="*/ 1219 h 2540"/>
              <a:gd name="T22" fmla="*/ 719 w 1136"/>
              <a:gd name="T23" fmla="*/ 1313 h 2540"/>
              <a:gd name="T24" fmla="*/ 611 w 1136"/>
              <a:gd name="T25" fmla="*/ 1320 h 2540"/>
              <a:gd name="T26" fmla="*/ 504 w 1136"/>
              <a:gd name="T27" fmla="*/ 1320 h 2540"/>
              <a:gd name="T28" fmla="*/ 396 w 1136"/>
              <a:gd name="T29" fmla="*/ 1364 h 2540"/>
              <a:gd name="T30" fmla="*/ 316 w 1136"/>
              <a:gd name="T31" fmla="*/ 1248 h 2540"/>
              <a:gd name="T32" fmla="*/ 208 w 1136"/>
              <a:gd name="T33" fmla="*/ 1175 h 2540"/>
              <a:gd name="T34" fmla="*/ 101 w 1136"/>
              <a:gd name="T35" fmla="*/ 1175 h 2540"/>
              <a:gd name="T36" fmla="*/ 40 w 1136"/>
              <a:gd name="T37" fmla="*/ 1182 h 2540"/>
              <a:gd name="T38" fmla="*/ 141 w 1136"/>
              <a:gd name="T39" fmla="*/ 1240 h 2540"/>
              <a:gd name="T40" fmla="*/ 235 w 1136"/>
              <a:gd name="T41" fmla="*/ 1328 h 2540"/>
              <a:gd name="T42" fmla="*/ 349 w 1136"/>
              <a:gd name="T43" fmla="*/ 1386 h 2540"/>
              <a:gd name="T44" fmla="*/ 356 w 1136"/>
              <a:gd name="T45" fmla="*/ 1531 h 2540"/>
              <a:gd name="T46" fmla="*/ 349 w 1136"/>
              <a:gd name="T47" fmla="*/ 1690 h 2540"/>
              <a:gd name="T48" fmla="*/ 296 w 1136"/>
              <a:gd name="T49" fmla="*/ 1821 h 2540"/>
              <a:gd name="T50" fmla="*/ 235 w 1136"/>
              <a:gd name="T51" fmla="*/ 1951 h 2540"/>
              <a:gd name="T52" fmla="*/ 168 w 1136"/>
              <a:gd name="T53" fmla="*/ 2082 h 2540"/>
              <a:gd name="T54" fmla="*/ 134 w 1136"/>
              <a:gd name="T55" fmla="*/ 2213 h 2540"/>
              <a:gd name="T56" fmla="*/ 67 w 1136"/>
              <a:gd name="T57" fmla="*/ 2329 h 2540"/>
              <a:gd name="T58" fmla="*/ 27 w 1136"/>
              <a:gd name="T59" fmla="*/ 2452 h 2540"/>
              <a:gd name="T60" fmla="*/ 20 w 1136"/>
              <a:gd name="T61" fmla="*/ 2510 h 2540"/>
              <a:gd name="T62" fmla="*/ 81 w 1136"/>
              <a:gd name="T63" fmla="*/ 2387 h 2540"/>
              <a:gd name="T64" fmla="*/ 148 w 1136"/>
              <a:gd name="T65" fmla="*/ 2271 h 2540"/>
              <a:gd name="T66" fmla="*/ 201 w 1136"/>
              <a:gd name="T67" fmla="*/ 2147 h 2540"/>
              <a:gd name="T68" fmla="*/ 242 w 1136"/>
              <a:gd name="T69" fmla="*/ 2002 h 2540"/>
              <a:gd name="T70" fmla="*/ 316 w 1136"/>
              <a:gd name="T71" fmla="*/ 1886 h 2540"/>
              <a:gd name="T72" fmla="*/ 403 w 1136"/>
              <a:gd name="T73" fmla="*/ 1763 h 2540"/>
              <a:gd name="T74" fmla="*/ 430 w 1136"/>
              <a:gd name="T75" fmla="*/ 1639 h 2540"/>
              <a:gd name="T76" fmla="*/ 423 w 1136"/>
              <a:gd name="T77" fmla="*/ 1523 h 2540"/>
              <a:gd name="T78" fmla="*/ 497 w 1136"/>
              <a:gd name="T79" fmla="*/ 1444 h 2540"/>
              <a:gd name="T80" fmla="*/ 651 w 1136"/>
              <a:gd name="T81" fmla="*/ 1407 h 2540"/>
              <a:gd name="T82" fmla="*/ 792 w 1136"/>
              <a:gd name="T83" fmla="*/ 1364 h 2540"/>
              <a:gd name="T84" fmla="*/ 866 w 1136"/>
              <a:gd name="T85" fmla="*/ 1255 h 2540"/>
              <a:gd name="T86" fmla="*/ 907 w 1136"/>
              <a:gd name="T87" fmla="*/ 1074 h 2540"/>
              <a:gd name="T88" fmla="*/ 1014 w 1136"/>
              <a:gd name="T89" fmla="*/ 979 h 2540"/>
              <a:gd name="T90" fmla="*/ 1048 w 1136"/>
              <a:gd name="T91" fmla="*/ 856 h 2540"/>
              <a:gd name="T92" fmla="*/ 1088 w 1136"/>
              <a:gd name="T93" fmla="*/ 733 h 2540"/>
              <a:gd name="T94" fmla="*/ 1115 w 1136"/>
              <a:gd name="T95" fmla="*/ 617 h 2540"/>
              <a:gd name="T96" fmla="*/ 1108 w 1136"/>
              <a:gd name="T97" fmla="*/ 493 h 2540"/>
              <a:gd name="T98" fmla="*/ 1081 w 1136"/>
              <a:gd name="T99" fmla="*/ 377 h 2540"/>
              <a:gd name="T100" fmla="*/ 1088 w 1136"/>
              <a:gd name="T101" fmla="*/ 261 h 2540"/>
              <a:gd name="T102" fmla="*/ 1135 w 1136"/>
              <a:gd name="T103" fmla="*/ 138 h 2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136" h="2540">
                <a:moveTo>
                  <a:pt x="1088" y="0"/>
                </a:moveTo>
                <a:lnTo>
                  <a:pt x="1115" y="29"/>
                </a:lnTo>
                <a:lnTo>
                  <a:pt x="1128" y="58"/>
                </a:lnTo>
                <a:lnTo>
                  <a:pt x="1122" y="87"/>
                </a:lnTo>
                <a:lnTo>
                  <a:pt x="1108" y="116"/>
                </a:lnTo>
                <a:lnTo>
                  <a:pt x="1095" y="145"/>
                </a:lnTo>
                <a:lnTo>
                  <a:pt x="1088" y="181"/>
                </a:lnTo>
                <a:lnTo>
                  <a:pt x="1095" y="210"/>
                </a:lnTo>
                <a:lnTo>
                  <a:pt x="1081" y="239"/>
                </a:lnTo>
                <a:lnTo>
                  <a:pt x="1054" y="261"/>
                </a:lnTo>
                <a:lnTo>
                  <a:pt x="1054" y="290"/>
                </a:lnTo>
                <a:lnTo>
                  <a:pt x="1054" y="319"/>
                </a:lnTo>
                <a:lnTo>
                  <a:pt x="1014" y="319"/>
                </a:lnTo>
                <a:lnTo>
                  <a:pt x="1021" y="348"/>
                </a:lnTo>
                <a:lnTo>
                  <a:pt x="1021" y="377"/>
                </a:lnTo>
                <a:lnTo>
                  <a:pt x="1034" y="406"/>
                </a:lnTo>
                <a:lnTo>
                  <a:pt x="1048" y="435"/>
                </a:lnTo>
                <a:lnTo>
                  <a:pt x="1068" y="464"/>
                </a:lnTo>
                <a:lnTo>
                  <a:pt x="1075" y="493"/>
                </a:lnTo>
                <a:lnTo>
                  <a:pt x="1075" y="522"/>
                </a:lnTo>
                <a:lnTo>
                  <a:pt x="1075" y="551"/>
                </a:lnTo>
                <a:lnTo>
                  <a:pt x="1054" y="580"/>
                </a:lnTo>
                <a:lnTo>
                  <a:pt x="1054" y="609"/>
                </a:lnTo>
                <a:lnTo>
                  <a:pt x="1054" y="638"/>
                </a:lnTo>
                <a:lnTo>
                  <a:pt x="1048" y="667"/>
                </a:lnTo>
                <a:lnTo>
                  <a:pt x="1048" y="696"/>
                </a:lnTo>
                <a:lnTo>
                  <a:pt x="1041" y="725"/>
                </a:lnTo>
                <a:lnTo>
                  <a:pt x="1028" y="754"/>
                </a:lnTo>
                <a:lnTo>
                  <a:pt x="1021" y="783"/>
                </a:lnTo>
                <a:lnTo>
                  <a:pt x="981" y="805"/>
                </a:lnTo>
                <a:lnTo>
                  <a:pt x="954" y="834"/>
                </a:lnTo>
                <a:lnTo>
                  <a:pt x="947" y="863"/>
                </a:lnTo>
                <a:lnTo>
                  <a:pt x="940" y="892"/>
                </a:lnTo>
                <a:lnTo>
                  <a:pt x="927" y="921"/>
                </a:lnTo>
                <a:lnTo>
                  <a:pt x="920" y="950"/>
                </a:lnTo>
                <a:lnTo>
                  <a:pt x="913" y="979"/>
                </a:lnTo>
                <a:lnTo>
                  <a:pt x="907" y="1008"/>
                </a:lnTo>
                <a:lnTo>
                  <a:pt x="880" y="1037"/>
                </a:lnTo>
                <a:lnTo>
                  <a:pt x="873" y="1066"/>
                </a:lnTo>
                <a:lnTo>
                  <a:pt x="860" y="1103"/>
                </a:lnTo>
                <a:lnTo>
                  <a:pt x="853" y="1132"/>
                </a:lnTo>
                <a:lnTo>
                  <a:pt x="839" y="1161"/>
                </a:lnTo>
                <a:lnTo>
                  <a:pt x="826" y="1190"/>
                </a:lnTo>
                <a:lnTo>
                  <a:pt x="813" y="1219"/>
                </a:lnTo>
                <a:lnTo>
                  <a:pt x="792" y="1248"/>
                </a:lnTo>
                <a:lnTo>
                  <a:pt x="772" y="1277"/>
                </a:lnTo>
                <a:lnTo>
                  <a:pt x="745" y="1299"/>
                </a:lnTo>
                <a:lnTo>
                  <a:pt x="719" y="1313"/>
                </a:lnTo>
                <a:lnTo>
                  <a:pt x="692" y="1320"/>
                </a:lnTo>
                <a:lnTo>
                  <a:pt x="665" y="1328"/>
                </a:lnTo>
                <a:lnTo>
                  <a:pt x="638" y="1328"/>
                </a:lnTo>
                <a:lnTo>
                  <a:pt x="611" y="1320"/>
                </a:lnTo>
                <a:lnTo>
                  <a:pt x="584" y="1320"/>
                </a:lnTo>
                <a:lnTo>
                  <a:pt x="557" y="1320"/>
                </a:lnTo>
                <a:lnTo>
                  <a:pt x="531" y="1320"/>
                </a:lnTo>
                <a:lnTo>
                  <a:pt x="504" y="1320"/>
                </a:lnTo>
                <a:lnTo>
                  <a:pt x="477" y="1320"/>
                </a:lnTo>
                <a:lnTo>
                  <a:pt x="450" y="1320"/>
                </a:lnTo>
                <a:lnTo>
                  <a:pt x="423" y="1349"/>
                </a:lnTo>
                <a:lnTo>
                  <a:pt x="396" y="1364"/>
                </a:lnTo>
                <a:lnTo>
                  <a:pt x="376" y="1335"/>
                </a:lnTo>
                <a:lnTo>
                  <a:pt x="356" y="1306"/>
                </a:lnTo>
                <a:lnTo>
                  <a:pt x="336" y="1277"/>
                </a:lnTo>
                <a:lnTo>
                  <a:pt x="316" y="1248"/>
                </a:lnTo>
                <a:lnTo>
                  <a:pt x="289" y="1233"/>
                </a:lnTo>
                <a:lnTo>
                  <a:pt x="262" y="1219"/>
                </a:lnTo>
                <a:lnTo>
                  <a:pt x="235" y="1190"/>
                </a:lnTo>
                <a:lnTo>
                  <a:pt x="208" y="1175"/>
                </a:lnTo>
                <a:lnTo>
                  <a:pt x="181" y="1168"/>
                </a:lnTo>
                <a:lnTo>
                  <a:pt x="154" y="1168"/>
                </a:lnTo>
                <a:lnTo>
                  <a:pt x="128" y="1175"/>
                </a:lnTo>
                <a:lnTo>
                  <a:pt x="101" y="1175"/>
                </a:lnTo>
                <a:lnTo>
                  <a:pt x="74" y="1175"/>
                </a:lnTo>
                <a:lnTo>
                  <a:pt x="40" y="1168"/>
                </a:lnTo>
                <a:lnTo>
                  <a:pt x="13" y="1161"/>
                </a:lnTo>
                <a:lnTo>
                  <a:pt x="40" y="1182"/>
                </a:lnTo>
                <a:lnTo>
                  <a:pt x="74" y="1197"/>
                </a:lnTo>
                <a:lnTo>
                  <a:pt x="101" y="1197"/>
                </a:lnTo>
                <a:lnTo>
                  <a:pt x="107" y="1226"/>
                </a:lnTo>
                <a:lnTo>
                  <a:pt x="141" y="1240"/>
                </a:lnTo>
                <a:lnTo>
                  <a:pt x="168" y="1255"/>
                </a:lnTo>
                <a:lnTo>
                  <a:pt x="195" y="1270"/>
                </a:lnTo>
                <a:lnTo>
                  <a:pt x="222" y="1299"/>
                </a:lnTo>
                <a:lnTo>
                  <a:pt x="235" y="1328"/>
                </a:lnTo>
                <a:lnTo>
                  <a:pt x="269" y="1349"/>
                </a:lnTo>
                <a:lnTo>
                  <a:pt x="296" y="1349"/>
                </a:lnTo>
                <a:lnTo>
                  <a:pt x="322" y="1364"/>
                </a:lnTo>
                <a:lnTo>
                  <a:pt x="349" y="1386"/>
                </a:lnTo>
                <a:lnTo>
                  <a:pt x="369" y="1415"/>
                </a:lnTo>
                <a:lnTo>
                  <a:pt x="376" y="1444"/>
                </a:lnTo>
                <a:lnTo>
                  <a:pt x="369" y="1473"/>
                </a:lnTo>
                <a:lnTo>
                  <a:pt x="356" y="1531"/>
                </a:lnTo>
                <a:lnTo>
                  <a:pt x="356" y="1560"/>
                </a:lnTo>
                <a:lnTo>
                  <a:pt x="356" y="1632"/>
                </a:lnTo>
                <a:lnTo>
                  <a:pt x="356" y="1661"/>
                </a:lnTo>
                <a:lnTo>
                  <a:pt x="349" y="1690"/>
                </a:lnTo>
                <a:lnTo>
                  <a:pt x="322" y="1719"/>
                </a:lnTo>
                <a:lnTo>
                  <a:pt x="309" y="1748"/>
                </a:lnTo>
                <a:lnTo>
                  <a:pt x="309" y="1785"/>
                </a:lnTo>
                <a:lnTo>
                  <a:pt x="296" y="1821"/>
                </a:lnTo>
                <a:lnTo>
                  <a:pt x="275" y="1857"/>
                </a:lnTo>
                <a:lnTo>
                  <a:pt x="262" y="1886"/>
                </a:lnTo>
                <a:lnTo>
                  <a:pt x="255" y="1915"/>
                </a:lnTo>
                <a:lnTo>
                  <a:pt x="235" y="1951"/>
                </a:lnTo>
                <a:lnTo>
                  <a:pt x="215" y="1988"/>
                </a:lnTo>
                <a:lnTo>
                  <a:pt x="195" y="2024"/>
                </a:lnTo>
                <a:lnTo>
                  <a:pt x="175" y="2053"/>
                </a:lnTo>
                <a:lnTo>
                  <a:pt x="168" y="2082"/>
                </a:lnTo>
                <a:lnTo>
                  <a:pt x="161" y="2111"/>
                </a:lnTo>
                <a:lnTo>
                  <a:pt x="154" y="2147"/>
                </a:lnTo>
                <a:lnTo>
                  <a:pt x="148" y="2184"/>
                </a:lnTo>
                <a:lnTo>
                  <a:pt x="134" y="2213"/>
                </a:lnTo>
                <a:lnTo>
                  <a:pt x="121" y="2242"/>
                </a:lnTo>
                <a:lnTo>
                  <a:pt x="107" y="2271"/>
                </a:lnTo>
                <a:lnTo>
                  <a:pt x="87" y="2300"/>
                </a:lnTo>
                <a:lnTo>
                  <a:pt x="67" y="2329"/>
                </a:lnTo>
                <a:lnTo>
                  <a:pt x="60" y="2358"/>
                </a:lnTo>
                <a:lnTo>
                  <a:pt x="47" y="2387"/>
                </a:lnTo>
                <a:lnTo>
                  <a:pt x="40" y="2416"/>
                </a:lnTo>
                <a:lnTo>
                  <a:pt x="27" y="2452"/>
                </a:lnTo>
                <a:lnTo>
                  <a:pt x="20" y="2481"/>
                </a:lnTo>
                <a:lnTo>
                  <a:pt x="13" y="2510"/>
                </a:lnTo>
                <a:lnTo>
                  <a:pt x="0" y="2539"/>
                </a:lnTo>
                <a:lnTo>
                  <a:pt x="20" y="2510"/>
                </a:lnTo>
                <a:lnTo>
                  <a:pt x="34" y="2481"/>
                </a:lnTo>
                <a:lnTo>
                  <a:pt x="54" y="2445"/>
                </a:lnTo>
                <a:lnTo>
                  <a:pt x="67" y="2416"/>
                </a:lnTo>
                <a:lnTo>
                  <a:pt x="81" y="2387"/>
                </a:lnTo>
                <a:lnTo>
                  <a:pt x="94" y="2358"/>
                </a:lnTo>
                <a:lnTo>
                  <a:pt x="107" y="2329"/>
                </a:lnTo>
                <a:lnTo>
                  <a:pt x="128" y="2300"/>
                </a:lnTo>
                <a:lnTo>
                  <a:pt x="148" y="2271"/>
                </a:lnTo>
                <a:lnTo>
                  <a:pt x="168" y="2242"/>
                </a:lnTo>
                <a:lnTo>
                  <a:pt x="175" y="2213"/>
                </a:lnTo>
                <a:lnTo>
                  <a:pt x="188" y="2176"/>
                </a:lnTo>
                <a:lnTo>
                  <a:pt x="201" y="2147"/>
                </a:lnTo>
                <a:lnTo>
                  <a:pt x="215" y="2118"/>
                </a:lnTo>
                <a:lnTo>
                  <a:pt x="222" y="2060"/>
                </a:lnTo>
                <a:lnTo>
                  <a:pt x="235" y="2031"/>
                </a:lnTo>
                <a:lnTo>
                  <a:pt x="242" y="2002"/>
                </a:lnTo>
                <a:lnTo>
                  <a:pt x="269" y="1973"/>
                </a:lnTo>
                <a:lnTo>
                  <a:pt x="296" y="1951"/>
                </a:lnTo>
                <a:lnTo>
                  <a:pt x="309" y="1922"/>
                </a:lnTo>
                <a:lnTo>
                  <a:pt x="316" y="1886"/>
                </a:lnTo>
                <a:lnTo>
                  <a:pt x="329" y="1857"/>
                </a:lnTo>
                <a:lnTo>
                  <a:pt x="356" y="1828"/>
                </a:lnTo>
                <a:lnTo>
                  <a:pt x="383" y="1792"/>
                </a:lnTo>
                <a:lnTo>
                  <a:pt x="403" y="1763"/>
                </a:lnTo>
                <a:lnTo>
                  <a:pt x="416" y="1734"/>
                </a:lnTo>
                <a:lnTo>
                  <a:pt x="423" y="1705"/>
                </a:lnTo>
                <a:lnTo>
                  <a:pt x="430" y="1668"/>
                </a:lnTo>
                <a:lnTo>
                  <a:pt x="430" y="1639"/>
                </a:lnTo>
                <a:lnTo>
                  <a:pt x="430" y="1610"/>
                </a:lnTo>
                <a:lnTo>
                  <a:pt x="423" y="1581"/>
                </a:lnTo>
                <a:lnTo>
                  <a:pt x="423" y="1552"/>
                </a:lnTo>
                <a:lnTo>
                  <a:pt x="423" y="1523"/>
                </a:lnTo>
                <a:lnTo>
                  <a:pt x="423" y="1494"/>
                </a:lnTo>
                <a:lnTo>
                  <a:pt x="443" y="1465"/>
                </a:lnTo>
                <a:lnTo>
                  <a:pt x="470" y="1458"/>
                </a:lnTo>
                <a:lnTo>
                  <a:pt x="497" y="1444"/>
                </a:lnTo>
                <a:lnTo>
                  <a:pt x="524" y="1436"/>
                </a:lnTo>
                <a:lnTo>
                  <a:pt x="584" y="1429"/>
                </a:lnTo>
                <a:lnTo>
                  <a:pt x="618" y="1415"/>
                </a:lnTo>
                <a:lnTo>
                  <a:pt x="651" y="1407"/>
                </a:lnTo>
                <a:lnTo>
                  <a:pt x="678" y="1393"/>
                </a:lnTo>
                <a:lnTo>
                  <a:pt x="719" y="1393"/>
                </a:lnTo>
                <a:lnTo>
                  <a:pt x="766" y="1378"/>
                </a:lnTo>
                <a:lnTo>
                  <a:pt x="792" y="1364"/>
                </a:lnTo>
                <a:lnTo>
                  <a:pt x="819" y="1349"/>
                </a:lnTo>
                <a:lnTo>
                  <a:pt x="846" y="1320"/>
                </a:lnTo>
                <a:lnTo>
                  <a:pt x="853" y="1284"/>
                </a:lnTo>
                <a:lnTo>
                  <a:pt x="866" y="1255"/>
                </a:lnTo>
                <a:lnTo>
                  <a:pt x="866" y="1211"/>
                </a:lnTo>
                <a:lnTo>
                  <a:pt x="880" y="1161"/>
                </a:lnTo>
                <a:lnTo>
                  <a:pt x="893" y="1103"/>
                </a:lnTo>
                <a:lnTo>
                  <a:pt x="907" y="1074"/>
                </a:lnTo>
                <a:lnTo>
                  <a:pt x="947" y="1059"/>
                </a:lnTo>
                <a:lnTo>
                  <a:pt x="974" y="1037"/>
                </a:lnTo>
                <a:lnTo>
                  <a:pt x="1001" y="1008"/>
                </a:lnTo>
                <a:lnTo>
                  <a:pt x="1014" y="979"/>
                </a:lnTo>
                <a:lnTo>
                  <a:pt x="1021" y="950"/>
                </a:lnTo>
                <a:lnTo>
                  <a:pt x="1034" y="914"/>
                </a:lnTo>
                <a:lnTo>
                  <a:pt x="1041" y="885"/>
                </a:lnTo>
                <a:lnTo>
                  <a:pt x="1048" y="856"/>
                </a:lnTo>
                <a:lnTo>
                  <a:pt x="1054" y="820"/>
                </a:lnTo>
                <a:lnTo>
                  <a:pt x="1061" y="791"/>
                </a:lnTo>
                <a:lnTo>
                  <a:pt x="1075" y="762"/>
                </a:lnTo>
                <a:lnTo>
                  <a:pt x="1088" y="733"/>
                </a:lnTo>
                <a:lnTo>
                  <a:pt x="1095" y="704"/>
                </a:lnTo>
                <a:lnTo>
                  <a:pt x="1108" y="675"/>
                </a:lnTo>
                <a:lnTo>
                  <a:pt x="1108" y="646"/>
                </a:lnTo>
                <a:lnTo>
                  <a:pt x="1115" y="617"/>
                </a:lnTo>
                <a:lnTo>
                  <a:pt x="1115" y="588"/>
                </a:lnTo>
                <a:lnTo>
                  <a:pt x="1115" y="551"/>
                </a:lnTo>
                <a:lnTo>
                  <a:pt x="1108" y="522"/>
                </a:lnTo>
                <a:lnTo>
                  <a:pt x="1108" y="493"/>
                </a:lnTo>
                <a:lnTo>
                  <a:pt x="1101" y="464"/>
                </a:lnTo>
                <a:lnTo>
                  <a:pt x="1088" y="435"/>
                </a:lnTo>
                <a:lnTo>
                  <a:pt x="1081" y="406"/>
                </a:lnTo>
                <a:lnTo>
                  <a:pt x="1081" y="377"/>
                </a:lnTo>
                <a:lnTo>
                  <a:pt x="1081" y="348"/>
                </a:lnTo>
                <a:lnTo>
                  <a:pt x="1081" y="319"/>
                </a:lnTo>
                <a:lnTo>
                  <a:pt x="1081" y="290"/>
                </a:lnTo>
                <a:lnTo>
                  <a:pt x="1088" y="261"/>
                </a:lnTo>
                <a:lnTo>
                  <a:pt x="1095" y="232"/>
                </a:lnTo>
                <a:lnTo>
                  <a:pt x="1108" y="203"/>
                </a:lnTo>
                <a:lnTo>
                  <a:pt x="1128" y="167"/>
                </a:lnTo>
                <a:lnTo>
                  <a:pt x="1135" y="138"/>
                </a:lnTo>
                <a:lnTo>
                  <a:pt x="1135" y="109"/>
                </a:lnTo>
                <a:lnTo>
                  <a:pt x="1128" y="80"/>
                </a:lnTo>
                <a:lnTo>
                  <a:pt x="1122" y="51"/>
                </a:lnTo>
              </a:path>
            </a:pathLst>
          </a:custGeom>
          <a:solidFill>
            <a:srgbClr val="6D6D6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7" name="Freeform 13"/>
          <p:cNvSpPr>
            <a:spLocks/>
          </p:cNvSpPr>
          <p:nvPr/>
        </p:nvSpPr>
        <p:spPr bwMode="auto">
          <a:xfrm>
            <a:off x="842963" y="565150"/>
            <a:ext cx="7639050" cy="5495925"/>
          </a:xfrm>
          <a:custGeom>
            <a:avLst/>
            <a:gdLst>
              <a:gd name="T0" fmla="*/ 444 w 4812"/>
              <a:gd name="T1" fmla="*/ 348 h 3462"/>
              <a:gd name="T2" fmla="*/ 817 w 4812"/>
              <a:gd name="T3" fmla="*/ 664 h 3462"/>
              <a:gd name="T4" fmla="*/ 1190 w 4812"/>
              <a:gd name="T5" fmla="*/ 925 h 3462"/>
              <a:gd name="T6" fmla="*/ 1614 w 4812"/>
              <a:gd name="T7" fmla="*/ 1252 h 3462"/>
              <a:gd name="T8" fmla="*/ 2058 w 4812"/>
              <a:gd name="T9" fmla="*/ 1611 h 3462"/>
              <a:gd name="T10" fmla="*/ 2421 w 4812"/>
              <a:gd name="T11" fmla="*/ 1926 h 3462"/>
              <a:gd name="T12" fmla="*/ 2673 w 4812"/>
              <a:gd name="T13" fmla="*/ 2362 h 3462"/>
              <a:gd name="T14" fmla="*/ 2249 w 4812"/>
              <a:gd name="T15" fmla="*/ 2318 h 3462"/>
              <a:gd name="T16" fmla="*/ 1815 w 4812"/>
              <a:gd name="T17" fmla="*/ 2307 h 3462"/>
              <a:gd name="T18" fmla="*/ 1311 w 4812"/>
              <a:gd name="T19" fmla="*/ 2373 h 3462"/>
              <a:gd name="T20" fmla="*/ 918 w 4812"/>
              <a:gd name="T21" fmla="*/ 2318 h 3462"/>
              <a:gd name="T22" fmla="*/ 474 w 4812"/>
              <a:gd name="T23" fmla="*/ 2122 h 3462"/>
              <a:gd name="T24" fmla="*/ 30 w 4812"/>
              <a:gd name="T25" fmla="*/ 1752 h 3462"/>
              <a:gd name="T26" fmla="*/ 403 w 4812"/>
              <a:gd name="T27" fmla="*/ 2090 h 3462"/>
              <a:gd name="T28" fmla="*/ 827 w 4812"/>
              <a:gd name="T29" fmla="*/ 2296 h 3462"/>
              <a:gd name="T30" fmla="*/ 635 w 4812"/>
              <a:gd name="T31" fmla="*/ 2416 h 3462"/>
              <a:gd name="T32" fmla="*/ 212 w 4812"/>
              <a:gd name="T33" fmla="*/ 2569 h 3462"/>
              <a:gd name="T34" fmla="*/ 252 w 4812"/>
              <a:gd name="T35" fmla="*/ 2612 h 3462"/>
              <a:gd name="T36" fmla="*/ 676 w 4812"/>
              <a:gd name="T37" fmla="*/ 2438 h 3462"/>
              <a:gd name="T38" fmla="*/ 1089 w 4812"/>
              <a:gd name="T39" fmla="*/ 2405 h 3462"/>
              <a:gd name="T40" fmla="*/ 1553 w 4812"/>
              <a:gd name="T41" fmla="*/ 2569 h 3462"/>
              <a:gd name="T42" fmla="*/ 1624 w 4812"/>
              <a:gd name="T43" fmla="*/ 3004 h 3462"/>
              <a:gd name="T44" fmla="*/ 1069 w 4812"/>
              <a:gd name="T45" fmla="*/ 3189 h 3462"/>
              <a:gd name="T46" fmla="*/ 595 w 4812"/>
              <a:gd name="T47" fmla="*/ 3298 h 3462"/>
              <a:gd name="T48" fmla="*/ 161 w 4812"/>
              <a:gd name="T49" fmla="*/ 3341 h 3462"/>
              <a:gd name="T50" fmla="*/ 292 w 4812"/>
              <a:gd name="T51" fmla="*/ 3320 h 3462"/>
              <a:gd name="T52" fmla="*/ 767 w 4812"/>
              <a:gd name="T53" fmla="*/ 3298 h 3462"/>
              <a:gd name="T54" fmla="*/ 1241 w 4812"/>
              <a:gd name="T55" fmla="*/ 3189 h 3462"/>
              <a:gd name="T56" fmla="*/ 1654 w 4812"/>
              <a:gd name="T57" fmla="*/ 2982 h 3462"/>
              <a:gd name="T58" fmla="*/ 2088 w 4812"/>
              <a:gd name="T59" fmla="*/ 2917 h 3462"/>
              <a:gd name="T60" fmla="*/ 2521 w 4812"/>
              <a:gd name="T61" fmla="*/ 3058 h 3462"/>
              <a:gd name="T62" fmla="*/ 2975 w 4812"/>
              <a:gd name="T63" fmla="*/ 3200 h 3462"/>
              <a:gd name="T64" fmla="*/ 3490 w 4812"/>
              <a:gd name="T65" fmla="*/ 3309 h 3462"/>
              <a:gd name="T66" fmla="*/ 3944 w 4812"/>
              <a:gd name="T67" fmla="*/ 3385 h 3462"/>
              <a:gd name="T68" fmla="*/ 4408 w 4812"/>
              <a:gd name="T69" fmla="*/ 3450 h 3462"/>
              <a:gd name="T70" fmla="*/ 4297 w 4812"/>
              <a:gd name="T71" fmla="*/ 3439 h 3462"/>
              <a:gd name="T72" fmla="*/ 3782 w 4812"/>
              <a:gd name="T73" fmla="*/ 3330 h 3462"/>
              <a:gd name="T74" fmla="*/ 3197 w 4812"/>
              <a:gd name="T75" fmla="*/ 3200 h 3462"/>
              <a:gd name="T76" fmla="*/ 2733 w 4812"/>
              <a:gd name="T77" fmla="*/ 3124 h 3462"/>
              <a:gd name="T78" fmla="*/ 2199 w 4812"/>
              <a:gd name="T79" fmla="*/ 2884 h 3462"/>
              <a:gd name="T80" fmla="*/ 1684 w 4812"/>
              <a:gd name="T81" fmla="*/ 2677 h 3462"/>
              <a:gd name="T82" fmla="*/ 1220 w 4812"/>
              <a:gd name="T83" fmla="*/ 2471 h 3462"/>
              <a:gd name="T84" fmla="*/ 1493 w 4812"/>
              <a:gd name="T85" fmla="*/ 2394 h 3462"/>
              <a:gd name="T86" fmla="*/ 2078 w 4812"/>
              <a:gd name="T87" fmla="*/ 2318 h 3462"/>
              <a:gd name="T88" fmla="*/ 2582 w 4812"/>
              <a:gd name="T89" fmla="*/ 2362 h 3462"/>
              <a:gd name="T90" fmla="*/ 3056 w 4812"/>
              <a:gd name="T91" fmla="*/ 2569 h 3462"/>
              <a:gd name="T92" fmla="*/ 3500 w 4812"/>
              <a:gd name="T93" fmla="*/ 2743 h 3462"/>
              <a:gd name="T94" fmla="*/ 4075 w 4812"/>
              <a:gd name="T95" fmla="*/ 3004 h 3462"/>
              <a:gd name="T96" fmla="*/ 4569 w 4812"/>
              <a:gd name="T97" fmla="*/ 3243 h 3462"/>
              <a:gd name="T98" fmla="*/ 4650 w 4812"/>
              <a:gd name="T99" fmla="*/ 3265 h 3462"/>
              <a:gd name="T100" fmla="*/ 4196 w 4812"/>
              <a:gd name="T101" fmla="*/ 3015 h 3462"/>
              <a:gd name="T102" fmla="*/ 3742 w 4812"/>
              <a:gd name="T103" fmla="*/ 2764 h 3462"/>
              <a:gd name="T104" fmla="*/ 3278 w 4812"/>
              <a:gd name="T105" fmla="*/ 2634 h 3462"/>
              <a:gd name="T106" fmla="*/ 2733 w 4812"/>
              <a:gd name="T107" fmla="*/ 2362 h 3462"/>
              <a:gd name="T108" fmla="*/ 2461 w 4812"/>
              <a:gd name="T109" fmla="*/ 1959 h 3462"/>
              <a:gd name="T110" fmla="*/ 2168 w 4812"/>
              <a:gd name="T111" fmla="*/ 1600 h 3462"/>
              <a:gd name="T112" fmla="*/ 1765 w 4812"/>
              <a:gd name="T113" fmla="*/ 1317 h 3462"/>
              <a:gd name="T114" fmla="*/ 1362 w 4812"/>
              <a:gd name="T115" fmla="*/ 969 h 3462"/>
              <a:gd name="T116" fmla="*/ 938 w 4812"/>
              <a:gd name="T117" fmla="*/ 740 h 3462"/>
              <a:gd name="T118" fmla="*/ 595 w 4812"/>
              <a:gd name="T119" fmla="*/ 392 h 3462"/>
              <a:gd name="T120" fmla="*/ 242 w 4812"/>
              <a:gd name="T121" fmla="*/ 87 h 3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812" h="3462">
                <a:moveTo>
                  <a:pt x="101" y="0"/>
                </a:moveTo>
                <a:lnTo>
                  <a:pt x="141" y="44"/>
                </a:lnTo>
                <a:lnTo>
                  <a:pt x="182" y="76"/>
                </a:lnTo>
                <a:lnTo>
                  <a:pt x="222" y="109"/>
                </a:lnTo>
                <a:lnTo>
                  <a:pt x="262" y="141"/>
                </a:lnTo>
                <a:lnTo>
                  <a:pt x="282" y="185"/>
                </a:lnTo>
                <a:lnTo>
                  <a:pt x="323" y="218"/>
                </a:lnTo>
                <a:lnTo>
                  <a:pt x="363" y="261"/>
                </a:lnTo>
                <a:lnTo>
                  <a:pt x="403" y="305"/>
                </a:lnTo>
                <a:lnTo>
                  <a:pt x="444" y="348"/>
                </a:lnTo>
                <a:lnTo>
                  <a:pt x="484" y="370"/>
                </a:lnTo>
                <a:lnTo>
                  <a:pt x="524" y="414"/>
                </a:lnTo>
                <a:lnTo>
                  <a:pt x="565" y="435"/>
                </a:lnTo>
                <a:lnTo>
                  <a:pt x="605" y="446"/>
                </a:lnTo>
                <a:lnTo>
                  <a:pt x="646" y="479"/>
                </a:lnTo>
                <a:lnTo>
                  <a:pt x="686" y="501"/>
                </a:lnTo>
                <a:lnTo>
                  <a:pt x="716" y="544"/>
                </a:lnTo>
                <a:lnTo>
                  <a:pt x="756" y="566"/>
                </a:lnTo>
                <a:lnTo>
                  <a:pt x="797" y="588"/>
                </a:lnTo>
                <a:lnTo>
                  <a:pt x="817" y="664"/>
                </a:lnTo>
                <a:lnTo>
                  <a:pt x="847" y="707"/>
                </a:lnTo>
                <a:lnTo>
                  <a:pt x="888" y="729"/>
                </a:lnTo>
                <a:lnTo>
                  <a:pt x="928" y="762"/>
                </a:lnTo>
                <a:lnTo>
                  <a:pt x="958" y="805"/>
                </a:lnTo>
                <a:lnTo>
                  <a:pt x="999" y="805"/>
                </a:lnTo>
                <a:lnTo>
                  <a:pt x="1029" y="849"/>
                </a:lnTo>
                <a:lnTo>
                  <a:pt x="1069" y="871"/>
                </a:lnTo>
                <a:lnTo>
                  <a:pt x="1109" y="892"/>
                </a:lnTo>
                <a:lnTo>
                  <a:pt x="1150" y="925"/>
                </a:lnTo>
                <a:lnTo>
                  <a:pt x="1190" y="925"/>
                </a:lnTo>
                <a:lnTo>
                  <a:pt x="1230" y="947"/>
                </a:lnTo>
                <a:lnTo>
                  <a:pt x="1281" y="969"/>
                </a:lnTo>
                <a:lnTo>
                  <a:pt x="1321" y="1012"/>
                </a:lnTo>
                <a:lnTo>
                  <a:pt x="1362" y="1023"/>
                </a:lnTo>
                <a:lnTo>
                  <a:pt x="1402" y="1067"/>
                </a:lnTo>
                <a:lnTo>
                  <a:pt x="1422" y="1121"/>
                </a:lnTo>
                <a:lnTo>
                  <a:pt x="1473" y="1165"/>
                </a:lnTo>
                <a:lnTo>
                  <a:pt x="1523" y="1197"/>
                </a:lnTo>
                <a:lnTo>
                  <a:pt x="1573" y="1241"/>
                </a:lnTo>
                <a:lnTo>
                  <a:pt x="1614" y="1252"/>
                </a:lnTo>
                <a:lnTo>
                  <a:pt x="1664" y="1284"/>
                </a:lnTo>
                <a:lnTo>
                  <a:pt x="1705" y="1328"/>
                </a:lnTo>
                <a:lnTo>
                  <a:pt x="1795" y="1350"/>
                </a:lnTo>
                <a:lnTo>
                  <a:pt x="1836" y="1382"/>
                </a:lnTo>
                <a:lnTo>
                  <a:pt x="1856" y="1437"/>
                </a:lnTo>
                <a:lnTo>
                  <a:pt x="1866" y="1513"/>
                </a:lnTo>
                <a:lnTo>
                  <a:pt x="1916" y="1556"/>
                </a:lnTo>
                <a:lnTo>
                  <a:pt x="1967" y="1567"/>
                </a:lnTo>
                <a:lnTo>
                  <a:pt x="2017" y="1578"/>
                </a:lnTo>
                <a:lnTo>
                  <a:pt x="2058" y="1611"/>
                </a:lnTo>
                <a:lnTo>
                  <a:pt x="2098" y="1643"/>
                </a:lnTo>
                <a:lnTo>
                  <a:pt x="2138" y="1665"/>
                </a:lnTo>
                <a:lnTo>
                  <a:pt x="2199" y="1665"/>
                </a:lnTo>
                <a:lnTo>
                  <a:pt x="2239" y="1676"/>
                </a:lnTo>
                <a:lnTo>
                  <a:pt x="2279" y="1687"/>
                </a:lnTo>
                <a:lnTo>
                  <a:pt x="2300" y="1774"/>
                </a:lnTo>
                <a:lnTo>
                  <a:pt x="2320" y="1818"/>
                </a:lnTo>
                <a:lnTo>
                  <a:pt x="2370" y="1861"/>
                </a:lnTo>
                <a:lnTo>
                  <a:pt x="2411" y="1883"/>
                </a:lnTo>
                <a:lnTo>
                  <a:pt x="2421" y="1926"/>
                </a:lnTo>
                <a:lnTo>
                  <a:pt x="2431" y="1970"/>
                </a:lnTo>
                <a:lnTo>
                  <a:pt x="2451" y="2013"/>
                </a:lnTo>
                <a:lnTo>
                  <a:pt x="2481" y="2068"/>
                </a:lnTo>
                <a:lnTo>
                  <a:pt x="2511" y="2122"/>
                </a:lnTo>
                <a:lnTo>
                  <a:pt x="2521" y="2166"/>
                </a:lnTo>
                <a:lnTo>
                  <a:pt x="2532" y="2209"/>
                </a:lnTo>
                <a:lnTo>
                  <a:pt x="2552" y="2253"/>
                </a:lnTo>
                <a:lnTo>
                  <a:pt x="2602" y="2296"/>
                </a:lnTo>
                <a:lnTo>
                  <a:pt x="2643" y="2318"/>
                </a:lnTo>
                <a:lnTo>
                  <a:pt x="2673" y="2362"/>
                </a:lnTo>
                <a:lnTo>
                  <a:pt x="2632" y="2362"/>
                </a:lnTo>
                <a:lnTo>
                  <a:pt x="2592" y="2362"/>
                </a:lnTo>
                <a:lnTo>
                  <a:pt x="2542" y="2351"/>
                </a:lnTo>
                <a:lnTo>
                  <a:pt x="2501" y="2340"/>
                </a:lnTo>
                <a:lnTo>
                  <a:pt x="2461" y="2340"/>
                </a:lnTo>
                <a:lnTo>
                  <a:pt x="2421" y="2340"/>
                </a:lnTo>
                <a:lnTo>
                  <a:pt x="2380" y="2307"/>
                </a:lnTo>
                <a:lnTo>
                  <a:pt x="2330" y="2296"/>
                </a:lnTo>
                <a:lnTo>
                  <a:pt x="2290" y="2296"/>
                </a:lnTo>
                <a:lnTo>
                  <a:pt x="2249" y="2318"/>
                </a:lnTo>
                <a:lnTo>
                  <a:pt x="2209" y="2329"/>
                </a:lnTo>
                <a:lnTo>
                  <a:pt x="2168" y="2329"/>
                </a:lnTo>
                <a:lnTo>
                  <a:pt x="2128" y="2329"/>
                </a:lnTo>
                <a:lnTo>
                  <a:pt x="2088" y="2329"/>
                </a:lnTo>
                <a:lnTo>
                  <a:pt x="2047" y="2329"/>
                </a:lnTo>
                <a:lnTo>
                  <a:pt x="2007" y="2329"/>
                </a:lnTo>
                <a:lnTo>
                  <a:pt x="1957" y="2340"/>
                </a:lnTo>
                <a:lnTo>
                  <a:pt x="1906" y="2340"/>
                </a:lnTo>
                <a:lnTo>
                  <a:pt x="1866" y="2318"/>
                </a:lnTo>
                <a:lnTo>
                  <a:pt x="1815" y="2307"/>
                </a:lnTo>
                <a:lnTo>
                  <a:pt x="1745" y="2318"/>
                </a:lnTo>
                <a:lnTo>
                  <a:pt x="1705" y="2340"/>
                </a:lnTo>
                <a:lnTo>
                  <a:pt x="1664" y="2362"/>
                </a:lnTo>
                <a:lnTo>
                  <a:pt x="1624" y="2373"/>
                </a:lnTo>
                <a:lnTo>
                  <a:pt x="1583" y="2373"/>
                </a:lnTo>
                <a:lnTo>
                  <a:pt x="1543" y="2373"/>
                </a:lnTo>
                <a:lnTo>
                  <a:pt x="1473" y="2373"/>
                </a:lnTo>
                <a:lnTo>
                  <a:pt x="1432" y="2373"/>
                </a:lnTo>
                <a:lnTo>
                  <a:pt x="1352" y="2373"/>
                </a:lnTo>
                <a:lnTo>
                  <a:pt x="1311" y="2373"/>
                </a:lnTo>
                <a:lnTo>
                  <a:pt x="1271" y="2384"/>
                </a:lnTo>
                <a:lnTo>
                  <a:pt x="1230" y="2405"/>
                </a:lnTo>
                <a:lnTo>
                  <a:pt x="1190" y="2405"/>
                </a:lnTo>
                <a:lnTo>
                  <a:pt x="1150" y="2405"/>
                </a:lnTo>
                <a:lnTo>
                  <a:pt x="1109" y="2405"/>
                </a:lnTo>
                <a:lnTo>
                  <a:pt x="1069" y="2405"/>
                </a:lnTo>
                <a:lnTo>
                  <a:pt x="1029" y="2405"/>
                </a:lnTo>
                <a:lnTo>
                  <a:pt x="988" y="2394"/>
                </a:lnTo>
                <a:lnTo>
                  <a:pt x="948" y="2362"/>
                </a:lnTo>
                <a:lnTo>
                  <a:pt x="918" y="2318"/>
                </a:lnTo>
                <a:lnTo>
                  <a:pt x="877" y="2286"/>
                </a:lnTo>
                <a:lnTo>
                  <a:pt x="837" y="2275"/>
                </a:lnTo>
                <a:lnTo>
                  <a:pt x="797" y="2253"/>
                </a:lnTo>
                <a:lnTo>
                  <a:pt x="736" y="2242"/>
                </a:lnTo>
                <a:lnTo>
                  <a:pt x="696" y="2220"/>
                </a:lnTo>
                <a:lnTo>
                  <a:pt x="656" y="2220"/>
                </a:lnTo>
                <a:lnTo>
                  <a:pt x="615" y="2198"/>
                </a:lnTo>
                <a:lnTo>
                  <a:pt x="565" y="2144"/>
                </a:lnTo>
                <a:lnTo>
                  <a:pt x="524" y="2122"/>
                </a:lnTo>
                <a:lnTo>
                  <a:pt x="474" y="2122"/>
                </a:lnTo>
                <a:lnTo>
                  <a:pt x="434" y="2101"/>
                </a:lnTo>
                <a:lnTo>
                  <a:pt x="383" y="2057"/>
                </a:lnTo>
                <a:lnTo>
                  <a:pt x="313" y="2013"/>
                </a:lnTo>
                <a:lnTo>
                  <a:pt x="272" y="1981"/>
                </a:lnTo>
                <a:lnTo>
                  <a:pt x="232" y="1970"/>
                </a:lnTo>
                <a:lnTo>
                  <a:pt x="192" y="1937"/>
                </a:lnTo>
                <a:lnTo>
                  <a:pt x="161" y="1894"/>
                </a:lnTo>
                <a:lnTo>
                  <a:pt x="121" y="1839"/>
                </a:lnTo>
                <a:lnTo>
                  <a:pt x="71" y="1785"/>
                </a:lnTo>
                <a:lnTo>
                  <a:pt x="30" y="1752"/>
                </a:lnTo>
                <a:lnTo>
                  <a:pt x="50" y="1796"/>
                </a:lnTo>
                <a:lnTo>
                  <a:pt x="91" y="1828"/>
                </a:lnTo>
                <a:lnTo>
                  <a:pt x="121" y="1872"/>
                </a:lnTo>
                <a:lnTo>
                  <a:pt x="151" y="1916"/>
                </a:lnTo>
                <a:lnTo>
                  <a:pt x="192" y="1959"/>
                </a:lnTo>
                <a:lnTo>
                  <a:pt x="232" y="1981"/>
                </a:lnTo>
                <a:lnTo>
                  <a:pt x="282" y="2013"/>
                </a:lnTo>
                <a:lnTo>
                  <a:pt x="323" y="2035"/>
                </a:lnTo>
                <a:lnTo>
                  <a:pt x="363" y="2068"/>
                </a:lnTo>
                <a:lnTo>
                  <a:pt x="403" y="2090"/>
                </a:lnTo>
                <a:lnTo>
                  <a:pt x="444" y="2111"/>
                </a:lnTo>
                <a:lnTo>
                  <a:pt x="484" y="2122"/>
                </a:lnTo>
                <a:lnTo>
                  <a:pt x="524" y="2155"/>
                </a:lnTo>
                <a:lnTo>
                  <a:pt x="565" y="2188"/>
                </a:lnTo>
                <a:lnTo>
                  <a:pt x="615" y="2231"/>
                </a:lnTo>
                <a:lnTo>
                  <a:pt x="656" y="2231"/>
                </a:lnTo>
                <a:lnTo>
                  <a:pt x="696" y="2231"/>
                </a:lnTo>
                <a:lnTo>
                  <a:pt x="736" y="2275"/>
                </a:lnTo>
                <a:lnTo>
                  <a:pt x="787" y="2286"/>
                </a:lnTo>
                <a:lnTo>
                  <a:pt x="827" y="2296"/>
                </a:lnTo>
                <a:lnTo>
                  <a:pt x="908" y="2329"/>
                </a:lnTo>
                <a:lnTo>
                  <a:pt x="948" y="2373"/>
                </a:lnTo>
                <a:lnTo>
                  <a:pt x="999" y="2427"/>
                </a:lnTo>
                <a:lnTo>
                  <a:pt x="938" y="2438"/>
                </a:lnTo>
                <a:lnTo>
                  <a:pt x="888" y="2405"/>
                </a:lnTo>
                <a:lnTo>
                  <a:pt x="847" y="2394"/>
                </a:lnTo>
                <a:lnTo>
                  <a:pt x="807" y="2405"/>
                </a:lnTo>
                <a:lnTo>
                  <a:pt x="767" y="2427"/>
                </a:lnTo>
                <a:lnTo>
                  <a:pt x="716" y="2427"/>
                </a:lnTo>
                <a:lnTo>
                  <a:pt x="635" y="2416"/>
                </a:lnTo>
                <a:lnTo>
                  <a:pt x="595" y="2394"/>
                </a:lnTo>
                <a:lnTo>
                  <a:pt x="555" y="2405"/>
                </a:lnTo>
                <a:lnTo>
                  <a:pt x="514" y="2427"/>
                </a:lnTo>
                <a:lnTo>
                  <a:pt x="474" y="2438"/>
                </a:lnTo>
                <a:lnTo>
                  <a:pt x="403" y="2471"/>
                </a:lnTo>
                <a:lnTo>
                  <a:pt x="373" y="2547"/>
                </a:lnTo>
                <a:lnTo>
                  <a:pt x="333" y="2569"/>
                </a:lnTo>
                <a:lnTo>
                  <a:pt x="292" y="2579"/>
                </a:lnTo>
                <a:lnTo>
                  <a:pt x="252" y="2569"/>
                </a:lnTo>
                <a:lnTo>
                  <a:pt x="212" y="2569"/>
                </a:lnTo>
                <a:lnTo>
                  <a:pt x="171" y="2569"/>
                </a:lnTo>
                <a:lnTo>
                  <a:pt x="121" y="2569"/>
                </a:lnTo>
                <a:lnTo>
                  <a:pt x="81" y="2569"/>
                </a:lnTo>
                <a:lnTo>
                  <a:pt x="40" y="2569"/>
                </a:lnTo>
                <a:lnTo>
                  <a:pt x="0" y="2569"/>
                </a:lnTo>
                <a:lnTo>
                  <a:pt x="71" y="2569"/>
                </a:lnTo>
                <a:lnTo>
                  <a:pt x="131" y="2569"/>
                </a:lnTo>
                <a:lnTo>
                  <a:pt x="171" y="2590"/>
                </a:lnTo>
                <a:lnTo>
                  <a:pt x="212" y="2612"/>
                </a:lnTo>
                <a:lnTo>
                  <a:pt x="252" y="2612"/>
                </a:lnTo>
                <a:lnTo>
                  <a:pt x="292" y="2612"/>
                </a:lnTo>
                <a:lnTo>
                  <a:pt x="333" y="2590"/>
                </a:lnTo>
                <a:lnTo>
                  <a:pt x="373" y="2547"/>
                </a:lnTo>
                <a:lnTo>
                  <a:pt x="424" y="2503"/>
                </a:lnTo>
                <a:lnTo>
                  <a:pt x="464" y="2481"/>
                </a:lnTo>
                <a:lnTo>
                  <a:pt x="504" y="2449"/>
                </a:lnTo>
                <a:lnTo>
                  <a:pt x="555" y="2438"/>
                </a:lnTo>
                <a:lnTo>
                  <a:pt x="595" y="2438"/>
                </a:lnTo>
                <a:lnTo>
                  <a:pt x="635" y="2438"/>
                </a:lnTo>
                <a:lnTo>
                  <a:pt x="676" y="2438"/>
                </a:lnTo>
                <a:lnTo>
                  <a:pt x="716" y="2438"/>
                </a:lnTo>
                <a:lnTo>
                  <a:pt x="756" y="2438"/>
                </a:lnTo>
                <a:lnTo>
                  <a:pt x="797" y="2427"/>
                </a:lnTo>
                <a:lnTo>
                  <a:pt x="847" y="2416"/>
                </a:lnTo>
                <a:lnTo>
                  <a:pt x="888" y="2438"/>
                </a:lnTo>
                <a:lnTo>
                  <a:pt x="928" y="2449"/>
                </a:lnTo>
                <a:lnTo>
                  <a:pt x="978" y="2460"/>
                </a:lnTo>
                <a:lnTo>
                  <a:pt x="1019" y="2460"/>
                </a:lnTo>
                <a:lnTo>
                  <a:pt x="1049" y="2416"/>
                </a:lnTo>
                <a:lnTo>
                  <a:pt x="1089" y="2405"/>
                </a:lnTo>
                <a:lnTo>
                  <a:pt x="1130" y="2427"/>
                </a:lnTo>
                <a:lnTo>
                  <a:pt x="1170" y="2460"/>
                </a:lnTo>
                <a:lnTo>
                  <a:pt x="1210" y="2481"/>
                </a:lnTo>
                <a:lnTo>
                  <a:pt x="1251" y="2481"/>
                </a:lnTo>
                <a:lnTo>
                  <a:pt x="1291" y="2503"/>
                </a:lnTo>
                <a:lnTo>
                  <a:pt x="1341" y="2525"/>
                </a:lnTo>
                <a:lnTo>
                  <a:pt x="1382" y="2536"/>
                </a:lnTo>
                <a:lnTo>
                  <a:pt x="1422" y="2547"/>
                </a:lnTo>
                <a:lnTo>
                  <a:pt x="1493" y="2558"/>
                </a:lnTo>
                <a:lnTo>
                  <a:pt x="1553" y="2569"/>
                </a:lnTo>
                <a:lnTo>
                  <a:pt x="1594" y="2612"/>
                </a:lnTo>
                <a:lnTo>
                  <a:pt x="1604" y="2656"/>
                </a:lnTo>
                <a:lnTo>
                  <a:pt x="1684" y="2710"/>
                </a:lnTo>
                <a:lnTo>
                  <a:pt x="1725" y="2743"/>
                </a:lnTo>
                <a:lnTo>
                  <a:pt x="1755" y="2819"/>
                </a:lnTo>
                <a:lnTo>
                  <a:pt x="1785" y="2862"/>
                </a:lnTo>
                <a:lnTo>
                  <a:pt x="1705" y="2873"/>
                </a:lnTo>
                <a:lnTo>
                  <a:pt x="1664" y="2906"/>
                </a:lnTo>
                <a:lnTo>
                  <a:pt x="1634" y="2949"/>
                </a:lnTo>
                <a:lnTo>
                  <a:pt x="1624" y="3004"/>
                </a:lnTo>
                <a:lnTo>
                  <a:pt x="1533" y="3037"/>
                </a:lnTo>
                <a:lnTo>
                  <a:pt x="1452" y="3047"/>
                </a:lnTo>
                <a:lnTo>
                  <a:pt x="1402" y="3080"/>
                </a:lnTo>
                <a:lnTo>
                  <a:pt x="1352" y="3134"/>
                </a:lnTo>
                <a:lnTo>
                  <a:pt x="1311" y="3156"/>
                </a:lnTo>
                <a:lnTo>
                  <a:pt x="1271" y="3167"/>
                </a:lnTo>
                <a:lnTo>
                  <a:pt x="1230" y="3167"/>
                </a:lnTo>
                <a:lnTo>
                  <a:pt x="1190" y="3167"/>
                </a:lnTo>
                <a:lnTo>
                  <a:pt x="1150" y="3178"/>
                </a:lnTo>
                <a:lnTo>
                  <a:pt x="1069" y="3189"/>
                </a:lnTo>
                <a:lnTo>
                  <a:pt x="1029" y="3200"/>
                </a:lnTo>
                <a:lnTo>
                  <a:pt x="968" y="3211"/>
                </a:lnTo>
                <a:lnTo>
                  <a:pt x="908" y="3211"/>
                </a:lnTo>
                <a:lnTo>
                  <a:pt x="867" y="3211"/>
                </a:lnTo>
                <a:lnTo>
                  <a:pt x="827" y="3222"/>
                </a:lnTo>
                <a:lnTo>
                  <a:pt x="777" y="3243"/>
                </a:lnTo>
                <a:lnTo>
                  <a:pt x="736" y="3265"/>
                </a:lnTo>
                <a:lnTo>
                  <a:pt x="696" y="3287"/>
                </a:lnTo>
                <a:lnTo>
                  <a:pt x="656" y="3298"/>
                </a:lnTo>
                <a:lnTo>
                  <a:pt x="595" y="3298"/>
                </a:lnTo>
                <a:lnTo>
                  <a:pt x="555" y="3309"/>
                </a:lnTo>
                <a:lnTo>
                  <a:pt x="514" y="3309"/>
                </a:lnTo>
                <a:lnTo>
                  <a:pt x="474" y="3320"/>
                </a:lnTo>
                <a:lnTo>
                  <a:pt x="403" y="3320"/>
                </a:lnTo>
                <a:lnTo>
                  <a:pt x="363" y="3320"/>
                </a:lnTo>
                <a:lnTo>
                  <a:pt x="323" y="3320"/>
                </a:lnTo>
                <a:lnTo>
                  <a:pt x="282" y="3320"/>
                </a:lnTo>
                <a:lnTo>
                  <a:pt x="242" y="3320"/>
                </a:lnTo>
                <a:lnTo>
                  <a:pt x="202" y="3330"/>
                </a:lnTo>
                <a:lnTo>
                  <a:pt x="161" y="3341"/>
                </a:lnTo>
                <a:lnTo>
                  <a:pt x="91" y="3341"/>
                </a:lnTo>
                <a:lnTo>
                  <a:pt x="50" y="3352"/>
                </a:lnTo>
                <a:lnTo>
                  <a:pt x="10" y="3396"/>
                </a:lnTo>
                <a:lnTo>
                  <a:pt x="50" y="3396"/>
                </a:lnTo>
                <a:lnTo>
                  <a:pt x="91" y="3374"/>
                </a:lnTo>
                <a:lnTo>
                  <a:pt x="131" y="3352"/>
                </a:lnTo>
                <a:lnTo>
                  <a:pt x="171" y="3341"/>
                </a:lnTo>
                <a:lnTo>
                  <a:pt x="212" y="3341"/>
                </a:lnTo>
                <a:lnTo>
                  <a:pt x="252" y="3330"/>
                </a:lnTo>
                <a:lnTo>
                  <a:pt x="292" y="3320"/>
                </a:lnTo>
                <a:lnTo>
                  <a:pt x="333" y="3309"/>
                </a:lnTo>
                <a:lnTo>
                  <a:pt x="373" y="3309"/>
                </a:lnTo>
                <a:lnTo>
                  <a:pt x="414" y="3309"/>
                </a:lnTo>
                <a:lnTo>
                  <a:pt x="474" y="3320"/>
                </a:lnTo>
                <a:lnTo>
                  <a:pt x="555" y="3320"/>
                </a:lnTo>
                <a:lnTo>
                  <a:pt x="595" y="3320"/>
                </a:lnTo>
                <a:lnTo>
                  <a:pt x="635" y="3320"/>
                </a:lnTo>
                <a:lnTo>
                  <a:pt x="676" y="3309"/>
                </a:lnTo>
                <a:lnTo>
                  <a:pt x="716" y="3309"/>
                </a:lnTo>
                <a:lnTo>
                  <a:pt x="767" y="3298"/>
                </a:lnTo>
                <a:lnTo>
                  <a:pt x="807" y="3265"/>
                </a:lnTo>
                <a:lnTo>
                  <a:pt x="847" y="3243"/>
                </a:lnTo>
                <a:lnTo>
                  <a:pt x="888" y="3243"/>
                </a:lnTo>
                <a:lnTo>
                  <a:pt x="938" y="3243"/>
                </a:lnTo>
                <a:lnTo>
                  <a:pt x="978" y="3222"/>
                </a:lnTo>
                <a:lnTo>
                  <a:pt x="1029" y="3211"/>
                </a:lnTo>
                <a:lnTo>
                  <a:pt x="1109" y="3211"/>
                </a:lnTo>
                <a:lnTo>
                  <a:pt x="1150" y="3211"/>
                </a:lnTo>
                <a:lnTo>
                  <a:pt x="1200" y="3200"/>
                </a:lnTo>
                <a:lnTo>
                  <a:pt x="1241" y="3189"/>
                </a:lnTo>
                <a:lnTo>
                  <a:pt x="1291" y="3200"/>
                </a:lnTo>
                <a:lnTo>
                  <a:pt x="1341" y="3200"/>
                </a:lnTo>
                <a:lnTo>
                  <a:pt x="1382" y="3178"/>
                </a:lnTo>
                <a:lnTo>
                  <a:pt x="1412" y="3134"/>
                </a:lnTo>
                <a:lnTo>
                  <a:pt x="1432" y="3091"/>
                </a:lnTo>
                <a:lnTo>
                  <a:pt x="1473" y="3080"/>
                </a:lnTo>
                <a:lnTo>
                  <a:pt x="1533" y="3069"/>
                </a:lnTo>
                <a:lnTo>
                  <a:pt x="1573" y="3047"/>
                </a:lnTo>
                <a:lnTo>
                  <a:pt x="1614" y="3015"/>
                </a:lnTo>
                <a:lnTo>
                  <a:pt x="1654" y="2982"/>
                </a:lnTo>
                <a:lnTo>
                  <a:pt x="1694" y="2939"/>
                </a:lnTo>
                <a:lnTo>
                  <a:pt x="1735" y="2928"/>
                </a:lnTo>
                <a:lnTo>
                  <a:pt x="1775" y="2895"/>
                </a:lnTo>
                <a:lnTo>
                  <a:pt x="1815" y="2873"/>
                </a:lnTo>
                <a:lnTo>
                  <a:pt x="1856" y="2862"/>
                </a:lnTo>
                <a:lnTo>
                  <a:pt x="1896" y="2884"/>
                </a:lnTo>
                <a:lnTo>
                  <a:pt x="1937" y="2895"/>
                </a:lnTo>
                <a:lnTo>
                  <a:pt x="1977" y="2895"/>
                </a:lnTo>
                <a:lnTo>
                  <a:pt x="2017" y="2906"/>
                </a:lnTo>
                <a:lnTo>
                  <a:pt x="2088" y="2917"/>
                </a:lnTo>
                <a:lnTo>
                  <a:pt x="2128" y="2917"/>
                </a:lnTo>
                <a:lnTo>
                  <a:pt x="2189" y="2928"/>
                </a:lnTo>
                <a:lnTo>
                  <a:pt x="2239" y="2939"/>
                </a:lnTo>
                <a:lnTo>
                  <a:pt x="2279" y="2960"/>
                </a:lnTo>
                <a:lnTo>
                  <a:pt x="2320" y="2982"/>
                </a:lnTo>
                <a:lnTo>
                  <a:pt x="2360" y="3004"/>
                </a:lnTo>
                <a:lnTo>
                  <a:pt x="2400" y="3015"/>
                </a:lnTo>
                <a:lnTo>
                  <a:pt x="2441" y="3015"/>
                </a:lnTo>
                <a:lnTo>
                  <a:pt x="2481" y="3037"/>
                </a:lnTo>
                <a:lnTo>
                  <a:pt x="2521" y="3058"/>
                </a:lnTo>
                <a:lnTo>
                  <a:pt x="2562" y="3091"/>
                </a:lnTo>
                <a:lnTo>
                  <a:pt x="2622" y="3102"/>
                </a:lnTo>
                <a:lnTo>
                  <a:pt x="2663" y="3102"/>
                </a:lnTo>
                <a:lnTo>
                  <a:pt x="2703" y="3134"/>
                </a:lnTo>
                <a:lnTo>
                  <a:pt x="2743" y="3156"/>
                </a:lnTo>
                <a:lnTo>
                  <a:pt x="2784" y="3167"/>
                </a:lnTo>
                <a:lnTo>
                  <a:pt x="2834" y="3189"/>
                </a:lnTo>
                <a:lnTo>
                  <a:pt x="2874" y="3200"/>
                </a:lnTo>
                <a:lnTo>
                  <a:pt x="2925" y="3200"/>
                </a:lnTo>
                <a:lnTo>
                  <a:pt x="2975" y="3200"/>
                </a:lnTo>
                <a:lnTo>
                  <a:pt x="3016" y="3200"/>
                </a:lnTo>
                <a:lnTo>
                  <a:pt x="3066" y="3211"/>
                </a:lnTo>
                <a:lnTo>
                  <a:pt x="3117" y="3243"/>
                </a:lnTo>
                <a:lnTo>
                  <a:pt x="3167" y="3254"/>
                </a:lnTo>
                <a:lnTo>
                  <a:pt x="3217" y="3254"/>
                </a:lnTo>
                <a:lnTo>
                  <a:pt x="3308" y="3254"/>
                </a:lnTo>
                <a:lnTo>
                  <a:pt x="3359" y="3254"/>
                </a:lnTo>
                <a:lnTo>
                  <a:pt x="3399" y="3265"/>
                </a:lnTo>
                <a:lnTo>
                  <a:pt x="3449" y="3298"/>
                </a:lnTo>
                <a:lnTo>
                  <a:pt x="3490" y="3309"/>
                </a:lnTo>
                <a:lnTo>
                  <a:pt x="3530" y="3320"/>
                </a:lnTo>
                <a:lnTo>
                  <a:pt x="3581" y="3330"/>
                </a:lnTo>
                <a:lnTo>
                  <a:pt x="3631" y="3330"/>
                </a:lnTo>
                <a:lnTo>
                  <a:pt x="3671" y="3330"/>
                </a:lnTo>
                <a:lnTo>
                  <a:pt x="3712" y="3341"/>
                </a:lnTo>
                <a:lnTo>
                  <a:pt x="3752" y="3374"/>
                </a:lnTo>
                <a:lnTo>
                  <a:pt x="3802" y="3374"/>
                </a:lnTo>
                <a:lnTo>
                  <a:pt x="3843" y="3374"/>
                </a:lnTo>
                <a:lnTo>
                  <a:pt x="3893" y="3374"/>
                </a:lnTo>
                <a:lnTo>
                  <a:pt x="3944" y="3385"/>
                </a:lnTo>
                <a:lnTo>
                  <a:pt x="3984" y="3385"/>
                </a:lnTo>
                <a:lnTo>
                  <a:pt x="4024" y="3385"/>
                </a:lnTo>
                <a:lnTo>
                  <a:pt x="4075" y="3385"/>
                </a:lnTo>
                <a:lnTo>
                  <a:pt x="4125" y="3385"/>
                </a:lnTo>
                <a:lnTo>
                  <a:pt x="4165" y="3385"/>
                </a:lnTo>
                <a:lnTo>
                  <a:pt x="4216" y="3417"/>
                </a:lnTo>
                <a:lnTo>
                  <a:pt x="4266" y="3450"/>
                </a:lnTo>
                <a:lnTo>
                  <a:pt x="4307" y="3450"/>
                </a:lnTo>
                <a:lnTo>
                  <a:pt x="4357" y="3450"/>
                </a:lnTo>
                <a:lnTo>
                  <a:pt x="4408" y="3450"/>
                </a:lnTo>
                <a:lnTo>
                  <a:pt x="4458" y="3450"/>
                </a:lnTo>
                <a:lnTo>
                  <a:pt x="4498" y="3450"/>
                </a:lnTo>
                <a:lnTo>
                  <a:pt x="4539" y="3450"/>
                </a:lnTo>
                <a:lnTo>
                  <a:pt x="4589" y="3461"/>
                </a:lnTo>
                <a:lnTo>
                  <a:pt x="4640" y="3461"/>
                </a:lnTo>
                <a:lnTo>
                  <a:pt x="4549" y="3461"/>
                </a:lnTo>
                <a:lnTo>
                  <a:pt x="4508" y="3461"/>
                </a:lnTo>
                <a:lnTo>
                  <a:pt x="4428" y="3439"/>
                </a:lnTo>
                <a:lnTo>
                  <a:pt x="4377" y="3428"/>
                </a:lnTo>
                <a:lnTo>
                  <a:pt x="4297" y="3439"/>
                </a:lnTo>
                <a:lnTo>
                  <a:pt x="4256" y="3450"/>
                </a:lnTo>
                <a:lnTo>
                  <a:pt x="4216" y="3439"/>
                </a:lnTo>
                <a:lnTo>
                  <a:pt x="4196" y="3396"/>
                </a:lnTo>
                <a:lnTo>
                  <a:pt x="4105" y="3374"/>
                </a:lnTo>
                <a:lnTo>
                  <a:pt x="4065" y="3374"/>
                </a:lnTo>
                <a:lnTo>
                  <a:pt x="4014" y="3363"/>
                </a:lnTo>
                <a:lnTo>
                  <a:pt x="3954" y="3352"/>
                </a:lnTo>
                <a:lnTo>
                  <a:pt x="3873" y="3341"/>
                </a:lnTo>
                <a:lnTo>
                  <a:pt x="3823" y="3330"/>
                </a:lnTo>
                <a:lnTo>
                  <a:pt x="3782" y="3330"/>
                </a:lnTo>
                <a:lnTo>
                  <a:pt x="3722" y="3341"/>
                </a:lnTo>
                <a:lnTo>
                  <a:pt x="3611" y="3341"/>
                </a:lnTo>
                <a:lnTo>
                  <a:pt x="3560" y="3298"/>
                </a:lnTo>
                <a:lnTo>
                  <a:pt x="3520" y="3298"/>
                </a:lnTo>
                <a:lnTo>
                  <a:pt x="3449" y="3287"/>
                </a:lnTo>
                <a:lnTo>
                  <a:pt x="3369" y="3287"/>
                </a:lnTo>
                <a:lnTo>
                  <a:pt x="3328" y="3265"/>
                </a:lnTo>
                <a:lnTo>
                  <a:pt x="3278" y="3232"/>
                </a:lnTo>
                <a:lnTo>
                  <a:pt x="3238" y="3211"/>
                </a:lnTo>
                <a:lnTo>
                  <a:pt x="3197" y="3200"/>
                </a:lnTo>
                <a:lnTo>
                  <a:pt x="3157" y="3200"/>
                </a:lnTo>
                <a:lnTo>
                  <a:pt x="3117" y="3200"/>
                </a:lnTo>
                <a:lnTo>
                  <a:pt x="3076" y="3189"/>
                </a:lnTo>
                <a:lnTo>
                  <a:pt x="3016" y="3178"/>
                </a:lnTo>
                <a:lnTo>
                  <a:pt x="2955" y="3167"/>
                </a:lnTo>
                <a:lnTo>
                  <a:pt x="2915" y="3145"/>
                </a:lnTo>
                <a:lnTo>
                  <a:pt x="2864" y="3124"/>
                </a:lnTo>
                <a:lnTo>
                  <a:pt x="2824" y="3124"/>
                </a:lnTo>
                <a:lnTo>
                  <a:pt x="2784" y="3124"/>
                </a:lnTo>
                <a:lnTo>
                  <a:pt x="2733" y="3124"/>
                </a:lnTo>
                <a:lnTo>
                  <a:pt x="2673" y="3124"/>
                </a:lnTo>
                <a:lnTo>
                  <a:pt x="2592" y="3113"/>
                </a:lnTo>
                <a:lnTo>
                  <a:pt x="2552" y="3058"/>
                </a:lnTo>
                <a:lnTo>
                  <a:pt x="2511" y="3015"/>
                </a:lnTo>
                <a:lnTo>
                  <a:pt x="2471" y="3015"/>
                </a:lnTo>
                <a:lnTo>
                  <a:pt x="2380" y="3015"/>
                </a:lnTo>
                <a:lnTo>
                  <a:pt x="2340" y="2982"/>
                </a:lnTo>
                <a:lnTo>
                  <a:pt x="2300" y="2949"/>
                </a:lnTo>
                <a:lnTo>
                  <a:pt x="2249" y="2906"/>
                </a:lnTo>
                <a:lnTo>
                  <a:pt x="2199" y="2884"/>
                </a:lnTo>
                <a:lnTo>
                  <a:pt x="2158" y="2884"/>
                </a:lnTo>
                <a:lnTo>
                  <a:pt x="2108" y="2884"/>
                </a:lnTo>
                <a:lnTo>
                  <a:pt x="2017" y="2884"/>
                </a:lnTo>
                <a:lnTo>
                  <a:pt x="1977" y="2884"/>
                </a:lnTo>
                <a:lnTo>
                  <a:pt x="1937" y="2862"/>
                </a:lnTo>
                <a:lnTo>
                  <a:pt x="1826" y="2841"/>
                </a:lnTo>
                <a:lnTo>
                  <a:pt x="1725" y="2808"/>
                </a:lnTo>
                <a:lnTo>
                  <a:pt x="1705" y="2764"/>
                </a:lnTo>
                <a:lnTo>
                  <a:pt x="1715" y="2721"/>
                </a:lnTo>
                <a:lnTo>
                  <a:pt x="1684" y="2677"/>
                </a:lnTo>
                <a:lnTo>
                  <a:pt x="1654" y="2634"/>
                </a:lnTo>
                <a:lnTo>
                  <a:pt x="1624" y="2590"/>
                </a:lnTo>
                <a:lnTo>
                  <a:pt x="1583" y="2558"/>
                </a:lnTo>
                <a:lnTo>
                  <a:pt x="1543" y="2536"/>
                </a:lnTo>
                <a:lnTo>
                  <a:pt x="1503" y="2525"/>
                </a:lnTo>
                <a:lnTo>
                  <a:pt x="1422" y="2492"/>
                </a:lnTo>
                <a:lnTo>
                  <a:pt x="1382" y="2492"/>
                </a:lnTo>
                <a:lnTo>
                  <a:pt x="1341" y="2481"/>
                </a:lnTo>
                <a:lnTo>
                  <a:pt x="1291" y="2471"/>
                </a:lnTo>
                <a:lnTo>
                  <a:pt x="1220" y="2471"/>
                </a:lnTo>
                <a:lnTo>
                  <a:pt x="1180" y="2449"/>
                </a:lnTo>
                <a:lnTo>
                  <a:pt x="1140" y="2438"/>
                </a:lnTo>
                <a:lnTo>
                  <a:pt x="1200" y="2427"/>
                </a:lnTo>
                <a:lnTo>
                  <a:pt x="1241" y="2405"/>
                </a:lnTo>
                <a:lnTo>
                  <a:pt x="1281" y="2394"/>
                </a:lnTo>
                <a:lnTo>
                  <a:pt x="1331" y="2394"/>
                </a:lnTo>
                <a:lnTo>
                  <a:pt x="1372" y="2394"/>
                </a:lnTo>
                <a:lnTo>
                  <a:pt x="1412" y="2394"/>
                </a:lnTo>
                <a:lnTo>
                  <a:pt x="1452" y="2394"/>
                </a:lnTo>
                <a:lnTo>
                  <a:pt x="1493" y="2394"/>
                </a:lnTo>
                <a:lnTo>
                  <a:pt x="1543" y="2394"/>
                </a:lnTo>
                <a:lnTo>
                  <a:pt x="1583" y="2384"/>
                </a:lnTo>
                <a:lnTo>
                  <a:pt x="1664" y="2384"/>
                </a:lnTo>
                <a:lnTo>
                  <a:pt x="1755" y="2373"/>
                </a:lnTo>
                <a:lnTo>
                  <a:pt x="1795" y="2351"/>
                </a:lnTo>
                <a:lnTo>
                  <a:pt x="1836" y="2340"/>
                </a:lnTo>
                <a:lnTo>
                  <a:pt x="1896" y="2340"/>
                </a:lnTo>
                <a:lnTo>
                  <a:pt x="1977" y="2340"/>
                </a:lnTo>
                <a:lnTo>
                  <a:pt x="2037" y="2329"/>
                </a:lnTo>
                <a:lnTo>
                  <a:pt x="2078" y="2318"/>
                </a:lnTo>
                <a:lnTo>
                  <a:pt x="2118" y="2318"/>
                </a:lnTo>
                <a:lnTo>
                  <a:pt x="2158" y="2318"/>
                </a:lnTo>
                <a:lnTo>
                  <a:pt x="2199" y="2340"/>
                </a:lnTo>
                <a:lnTo>
                  <a:pt x="2249" y="2351"/>
                </a:lnTo>
                <a:lnTo>
                  <a:pt x="2310" y="2351"/>
                </a:lnTo>
                <a:lnTo>
                  <a:pt x="2370" y="2351"/>
                </a:lnTo>
                <a:lnTo>
                  <a:pt x="2421" y="2351"/>
                </a:lnTo>
                <a:lnTo>
                  <a:pt x="2461" y="2362"/>
                </a:lnTo>
                <a:lnTo>
                  <a:pt x="2521" y="2362"/>
                </a:lnTo>
                <a:lnTo>
                  <a:pt x="2582" y="2362"/>
                </a:lnTo>
                <a:lnTo>
                  <a:pt x="2622" y="2394"/>
                </a:lnTo>
                <a:lnTo>
                  <a:pt x="2703" y="2416"/>
                </a:lnTo>
                <a:lnTo>
                  <a:pt x="2743" y="2427"/>
                </a:lnTo>
                <a:lnTo>
                  <a:pt x="2794" y="2438"/>
                </a:lnTo>
                <a:lnTo>
                  <a:pt x="2834" y="2438"/>
                </a:lnTo>
                <a:lnTo>
                  <a:pt x="2864" y="2481"/>
                </a:lnTo>
                <a:lnTo>
                  <a:pt x="2915" y="2525"/>
                </a:lnTo>
                <a:lnTo>
                  <a:pt x="2975" y="2536"/>
                </a:lnTo>
                <a:lnTo>
                  <a:pt x="3016" y="2547"/>
                </a:lnTo>
                <a:lnTo>
                  <a:pt x="3056" y="2569"/>
                </a:lnTo>
                <a:lnTo>
                  <a:pt x="3096" y="2612"/>
                </a:lnTo>
                <a:lnTo>
                  <a:pt x="3137" y="2634"/>
                </a:lnTo>
                <a:lnTo>
                  <a:pt x="3177" y="2645"/>
                </a:lnTo>
                <a:lnTo>
                  <a:pt x="3228" y="2656"/>
                </a:lnTo>
                <a:lnTo>
                  <a:pt x="3268" y="2656"/>
                </a:lnTo>
                <a:lnTo>
                  <a:pt x="3308" y="2666"/>
                </a:lnTo>
                <a:lnTo>
                  <a:pt x="3349" y="2699"/>
                </a:lnTo>
                <a:lnTo>
                  <a:pt x="3389" y="2732"/>
                </a:lnTo>
                <a:lnTo>
                  <a:pt x="3459" y="2743"/>
                </a:lnTo>
                <a:lnTo>
                  <a:pt x="3500" y="2743"/>
                </a:lnTo>
                <a:lnTo>
                  <a:pt x="3540" y="2764"/>
                </a:lnTo>
                <a:lnTo>
                  <a:pt x="3621" y="2786"/>
                </a:lnTo>
                <a:lnTo>
                  <a:pt x="3691" y="2797"/>
                </a:lnTo>
                <a:lnTo>
                  <a:pt x="3752" y="2808"/>
                </a:lnTo>
                <a:lnTo>
                  <a:pt x="3843" y="2852"/>
                </a:lnTo>
                <a:lnTo>
                  <a:pt x="3883" y="2873"/>
                </a:lnTo>
                <a:lnTo>
                  <a:pt x="3923" y="2917"/>
                </a:lnTo>
                <a:lnTo>
                  <a:pt x="3994" y="2960"/>
                </a:lnTo>
                <a:lnTo>
                  <a:pt x="4034" y="2982"/>
                </a:lnTo>
                <a:lnTo>
                  <a:pt x="4075" y="3004"/>
                </a:lnTo>
                <a:lnTo>
                  <a:pt x="4125" y="3026"/>
                </a:lnTo>
                <a:lnTo>
                  <a:pt x="4186" y="3047"/>
                </a:lnTo>
                <a:lnTo>
                  <a:pt x="4236" y="3080"/>
                </a:lnTo>
                <a:lnTo>
                  <a:pt x="4276" y="3102"/>
                </a:lnTo>
                <a:lnTo>
                  <a:pt x="4317" y="3134"/>
                </a:lnTo>
                <a:lnTo>
                  <a:pt x="4357" y="3167"/>
                </a:lnTo>
                <a:lnTo>
                  <a:pt x="4428" y="3178"/>
                </a:lnTo>
                <a:lnTo>
                  <a:pt x="4468" y="3189"/>
                </a:lnTo>
                <a:lnTo>
                  <a:pt x="4519" y="3211"/>
                </a:lnTo>
                <a:lnTo>
                  <a:pt x="4569" y="3243"/>
                </a:lnTo>
                <a:lnTo>
                  <a:pt x="4609" y="3287"/>
                </a:lnTo>
                <a:lnTo>
                  <a:pt x="4650" y="3298"/>
                </a:lnTo>
                <a:lnTo>
                  <a:pt x="4690" y="3309"/>
                </a:lnTo>
                <a:lnTo>
                  <a:pt x="4730" y="3341"/>
                </a:lnTo>
                <a:lnTo>
                  <a:pt x="4771" y="3374"/>
                </a:lnTo>
                <a:lnTo>
                  <a:pt x="4811" y="3385"/>
                </a:lnTo>
                <a:lnTo>
                  <a:pt x="4771" y="3363"/>
                </a:lnTo>
                <a:lnTo>
                  <a:pt x="4720" y="3320"/>
                </a:lnTo>
                <a:lnTo>
                  <a:pt x="4690" y="3276"/>
                </a:lnTo>
                <a:lnTo>
                  <a:pt x="4650" y="3265"/>
                </a:lnTo>
                <a:lnTo>
                  <a:pt x="4599" y="3232"/>
                </a:lnTo>
                <a:lnTo>
                  <a:pt x="4549" y="3189"/>
                </a:lnTo>
                <a:lnTo>
                  <a:pt x="4508" y="3145"/>
                </a:lnTo>
                <a:lnTo>
                  <a:pt x="4468" y="3134"/>
                </a:lnTo>
                <a:lnTo>
                  <a:pt x="4428" y="3134"/>
                </a:lnTo>
                <a:lnTo>
                  <a:pt x="4387" y="3113"/>
                </a:lnTo>
                <a:lnTo>
                  <a:pt x="4347" y="3091"/>
                </a:lnTo>
                <a:lnTo>
                  <a:pt x="4276" y="3047"/>
                </a:lnTo>
                <a:lnTo>
                  <a:pt x="4236" y="3026"/>
                </a:lnTo>
                <a:lnTo>
                  <a:pt x="4196" y="3015"/>
                </a:lnTo>
                <a:lnTo>
                  <a:pt x="4145" y="3004"/>
                </a:lnTo>
                <a:lnTo>
                  <a:pt x="4105" y="2960"/>
                </a:lnTo>
                <a:lnTo>
                  <a:pt x="4055" y="2960"/>
                </a:lnTo>
                <a:lnTo>
                  <a:pt x="4004" y="2906"/>
                </a:lnTo>
                <a:lnTo>
                  <a:pt x="3964" y="2862"/>
                </a:lnTo>
                <a:lnTo>
                  <a:pt x="3923" y="2841"/>
                </a:lnTo>
                <a:lnTo>
                  <a:pt x="3883" y="2819"/>
                </a:lnTo>
                <a:lnTo>
                  <a:pt x="3823" y="2808"/>
                </a:lnTo>
                <a:lnTo>
                  <a:pt x="3782" y="2786"/>
                </a:lnTo>
                <a:lnTo>
                  <a:pt x="3742" y="2764"/>
                </a:lnTo>
                <a:lnTo>
                  <a:pt x="3702" y="2764"/>
                </a:lnTo>
                <a:lnTo>
                  <a:pt x="3661" y="2764"/>
                </a:lnTo>
                <a:lnTo>
                  <a:pt x="3611" y="2732"/>
                </a:lnTo>
                <a:lnTo>
                  <a:pt x="3570" y="2699"/>
                </a:lnTo>
                <a:lnTo>
                  <a:pt x="3530" y="2699"/>
                </a:lnTo>
                <a:lnTo>
                  <a:pt x="3490" y="2677"/>
                </a:lnTo>
                <a:lnTo>
                  <a:pt x="3439" y="2656"/>
                </a:lnTo>
                <a:lnTo>
                  <a:pt x="3379" y="2645"/>
                </a:lnTo>
                <a:lnTo>
                  <a:pt x="3338" y="2645"/>
                </a:lnTo>
                <a:lnTo>
                  <a:pt x="3278" y="2634"/>
                </a:lnTo>
                <a:lnTo>
                  <a:pt x="3228" y="2623"/>
                </a:lnTo>
                <a:lnTo>
                  <a:pt x="3187" y="2601"/>
                </a:lnTo>
                <a:lnTo>
                  <a:pt x="3137" y="2558"/>
                </a:lnTo>
                <a:lnTo>
                  <a:pt x="3086" y="2514"/>
                </a:lnTo>
                <a:lnTo>
                  <a:pt x="3036" y="2481"/>
                </a:lnTo>
                <a:lnTo>
                  <a:pt x="2996" y="2460"/>
                </a:lnTo>
                <a:lnTo>
                  <a:pt x="2945" y="2438"/>
                </a:lnTo>
                <a:lnTo>
                  <a:pt x="2864" y="2416"/>
                </a:lnTo>
                <a:lnTo>
                  <a:pt x="2824" y="2394"/>
                </a:lnTo>
                <a:lnTo>
                  <a:pt x="2733" y="2362"/>
                </a:lnTo>
                <a:lnTo>
                  <a:pt x="2693" y="2340"/>
                </a:lnTo>
                <a:lnTo>
                  <a:pt x="2673" y="2296"/>
                </a:lnTo>
                <a:lnTo>
                  <a:pt x="2643" y="2253"/>
                </a:lnTo>
                <a:lnTo>
                  <a:pt x="2602" y="2231"/>
                </a:lnTo>
                <a:lnTo>
                  <a:pt x="2572" y="2177"/>
                </a:lnTo>
                <a:lnTo>
                  <a:pt x="2521" y="2133"/>
                </a:lnTo>
                <a:lnTo>
                  <a:pt x="2511" y="2090"/>
                </a:lnTo>
                <a:lnTo>
                  <a:pt x="2501" y="2046"/>
                </a:lnTo>
                <a:lnTo>
                  <a:pt x="2481" y="2003"/>
                </a:lnTo>
                <a:lnTo>
                  <a:pt x="2461" y="1959"/>
                </a:lnTo>
                <a:lnTo>
                  <a:pt x="2441" y="1916"/>
                </a:lnTo>
                <a:lnTo>
                  <a:pt x="2431" y="1872"/>
                </a:lnTo>
                <a:lnTo>
                  <a:pt x="2411" y="1828"/>
                </a:lnTo>
                <a:lnTo>
                  <a:pt x="2390" y="1785"/>
                </a:lnTo>
                <a:lnTo>
                  <a:pt x="2350" y="1752"/>
                </a:lnTo>
                <a:lnTo>
                  <a:pt x="2330" y="1709"/>
                </a:lnTo>
                <a:lnTo>
                  <a:pt x="2300" y="1665"/>
                </a:lnTo>
                <a:lnTo>
                  <a:pt x="2259" y="1643"/>
                </a:lnTo>
                <a:lnTo>
                  <a:pt x="2209" y="1622"/>
                </a:lnTo>
                <a:lnTo>
                  <a:pt x="2168" y="1600"/>
                </a:lnTo>
                <a:lnTo>
                  <a:pt x="2118" y="1589"/>
                </a:lnTo>
                <a:lnTo>
                  <a:pt x="2078" y="1578"/>
                </a:lnTo>
                <a:lnTo>
                  <a:pt x="2037" y="1556"/>
                </a:lnTo>
                <a:lnTo>
                  <a:pt x="1997" y="1513"/>
                </a:lnTo>
                <a:lnTo>
                  <a:pt x="1957" y="1469"/>
                </a:lnTo>
                <a:lnTo>
                  <a:pt x="1916" y="1437"/>
                </a:lnTo>
                <a:lnTo>
                  <a:pt x="1876" y="1426"/>
                </a:lnTo>
                <a:lnTo>
                  <a:pt x="1846" y="1371"/>
                </a:lnTo>
                <a:lnTo>
                  <a:pt x="1805" y="1339"/>
                </a:lnTo>
                <a:lnTo>
                  <a:pt x="1765" y="1317"/>
                </a:lnTo>
                <a:lnTo>
                  <a:pt x="1725" y="1295"/>
                </a:lnTo>
                <a:lnTo>
                  <a:pt x="1684" y="1252"/>
                </a:lnTo>
                <a:lnTo>
                  <a:pt x="1644" y="1219"/>
                </a:lnTo>
                <a:lnTo>
                  <a:pt x="1604" y="1208"/>
                </a:lnTo>
                <a:lnTo>
                  <a:pt x="1563" y="1186"/>
                </a:lnTo>
                <a:lnTo>
                  <a:pt x="1523" y="1143"/>
                </a:lnTo>
                <a:lnTo>
                  <a:pt x="1493" y="1099"/>
                </a:lnTo>
                <a:lnTo>
                  <a:pt x="1452" y="1067"/>
                </a:lnTo>
                <a:lnTo>
                  <a:pt x="1402" y="1012"/>
                </a:lnTo>
                <a:lnTo>
                  <a:pt x="1362" y="969"/>
                </a:lnTo>
                <a:lnTo>
                  <a:pt x="1321" y="947"/>
                </a:lnTo>
                <a:lnTo>
                  <a:pt x="1281" y="947"/>
                </a:lnTo>
                <a:lnTo>
                  <a:pt x="1230" y="914"/>
                </a:lnTo>
                <a:lnTo>
                  <a:pt x="1180" y="882"/>
                </a:lnTo>
                <a:lnTo>
                  <a:pt x="1140" y="860"/>
                </a:lnTo>
                <a:lnTo>
                  <a:pt x="1099" y="827"/>
                </a:lnTo>
                <a:lnTo>
                  <a:pt x="1059" y="805"/>
                </a:lnTo>
                <a:lnTo>
                  <a:pt x="1019" y="784"/>
                </a:lnTo>
                <a:lnTo>
                  <a:pt x="978" y="751"/>
                </a:lnTo>
                <a:lnTo>
                  <a:pt x="938" y="740"/>
                </a:lnTo>
                <a:lnTo>
                  <a:pt x="898" y="718"/>
                </a:lnTo>
                <a:lnTo>
                  <a:pt x="867" y="675"/>
                </a:lnTo>
                <a:lnTo>
                  <a:pt x="847" y="631"/>
                </a:lnTo>
                <a:lnTo>
                  <a:pt x="817" y="588"/>
                </a:lnTo>
                <a:lnTo>
                  <a:pt x="787" y="544"/>
                </a:lnTo>
                <a:lnTo>
                  <a:pt x="756" y="501"/>
                </a:lnTo>
                <a:lnTo>
                  <a:pt x="716" y="468"/>
                </a:lnTo>
                <a:lnTo>
                  <a:pt x="676" y="435"/>
                </a:lnTo>
                <a:lnTo>
                  <a:pt x="635" y="403"/>
                </a:lnTo>
                <a:lnTo>
                  <a:pt x="595" y="392"/>
                </a:lnTo>
                <a:lnTo>
                  <a:pt x="555" y="381"/>
                </a:lnTo>
                <a:lnTo>
                  <a:pt x="514" y="359"/>
                </a:lnTo>
                <a:lnTo>
                  <a:pt x="474" y="348"/>
                </a:lnTo>
                <a:lnTo>
                  <a:pt x="434" y="327"/>
                </a:lnTo>
                <a:lnTo>
                  <a:pt x="403" y="283"/>
                </a:lnTo>
                <a:lnTo>
                  <a:pt x="383" y="239"/>
                </a:lnTo>
                <a:lnTo>
                  <a:pt x="353" y="196"/>
                </a:lnTo>
                <a:lnTo>
                  <a:pt x="313" y="163"/>
                </a:lnTo>
                <a:lnTo>
                  <a:pt x="282" y="120"/>
                </a:lnTo>
                <a:lnTo>
                  <a:pt x="242" y="87"/>
                </a:lnTo>
                <a:lnTo>
                  <a:pt x="202" y="65"/>
                </a:lnTo>
                <a:lnTo>
                  <a:pt x="161" y="44"/>
                </a:lnTo>
                <a:lnTo>
                  <a:pt x="121" y="11"/>
                </a:lnTo>
                <a:lnTo>
                  <a:pt x="101" y="0"/>
                </a:lnTo>
              </a:path>
            </a:pathLst>
          </a:custGeom>
          <a:solidFill>
            <a:srgbClr val="74747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8" name="Freeform 14"/>
          <p:cNvSpPr>
            <a:spLocks/>
          </p:cNvSpPr>
          <p:nvPr/>
        </p:nvSpPr>
        <p:spPr bwMode="auto">
          <a:xfrm>
            <a:off x="390525" y="323850"/>
            <a:ext cx="8367713" cy="185738"/>
          </a:xfrm>
          <a:custGeom>
            <a:avLst/>
            <a:gdLst>
              <a:gd name="T0" fmla="*/ 0 w 5271"/>
              <a:gd name="T1" fmla="*/ 0 h 117"/>
              <a:gd name="T2" fmla="*/ 108 w 5271"/>
              <a:gd name="T3" fmla="*/ 116 h 117"/>
              <a:gd name="T4" fmla="*/ 5162 w 5271"/>
              <a:gd name="T5" fmla="*/ 116 h 117"/>
              <a:gd name="T6" fmla="*/ 5270 w 5271"/>
              <a:gd name="T7" fmla="*/ 0 h 117"/>
              <a:gd name="T8" fmla="*/ 0 w 5271"/>
              <a:gd name="T9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71" h="117">
                <a:moveTo>
                  <a:pt x="0" y="0"/>
                </a:moveTo>
                <a:lnTo>
                  <a:pt x="108" y="116"/>
                </a:lnTo>
                <a:lnTo>
                  <a:pt x="5162" y="116"/>
                </a:lnTo>
                <a:lnTo>
                  <a:pt x="5270" y="0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9" name="Freeform 15"/>
          <p:cNvSpPr>
            <a:spLocks/>
          </p:cNvSpPr>
          <p:nvPr/>
        </p:nvSpPr>
        <p:spPr bwMode="auto">
          <a:xfrm>
            <a:off x="390525" y="323850"/>
            <a:ext cx="169863" cy="6173788"/>
          </a:xfrm>
          <a:custGeom>
            <a:avLst/>
            <a:gdLst>
              <a:gd name="T0" fmla="*/ 0 w 107"/>
              <a:gd name="T1" fmla="*/ 0 h 3889"/>
              <a:gd name="T2" fmla="*/ 0 w 107"/>
              <a:gd name="T3" fmla="*/ 3888 h 3889"/>
              <a:gd name="T4" fmla="*/ 106 w 107"/>
              <a:gd name="T5" fmla="*/ 3772 h 3889"/>
              <a:gd name="T6" fmla="*/ 106 w 107"/>
              <a:gd name="T7" fmla="*/ 116 h 3889"/>
              <a:gd name="T8" fmla="*/ 0 w 107"/>
              <a:gd name="T9" fmla="*/ 0 h 3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" h="3889">
                <a:moveTo>
                  <a:pt x="0" y="0"/>
                </a:moveTo>
                <a:lnTo>
                  <a:pt x="0" y="3888"/>
                </a:lnTo>
                <a:lnTo>
                  <a:pt x="106" y="3772"/>
                </a:lnTo>
                <a:lnTo>
                  <a:pt x="106" y="116"/>
                </a:lnTo>
                <a:lnTo>
                  <a:pt x="0" y="0"/>
                </a:lnTo>
              </a:path>
            </a:pathLst>
          </a:custGeom>
          <a:solidFill>
            <a:srgbClr val="74747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40" name="Freeform 16"/>
          <p:cNvSpPr>
            <a:spLocks/>
          </p:cNvSpPr>
          <p:nvPr/>
        </p:nvSpPr>
        <p:spPr bwMode="auto">
          <a:xfrm>
            <a:off x="8588375" y="323850"/>
            <a:ext cx="169863" cy="6173788"/>
          </a:xfrm>
          <a:custGeom>
            <a:avLst/>
            <a:gdLst>
              <a:gd name="T0" fmla="*/ 0 w 107"/>
              <a:gd name="T1" fmla="*/ 116 h 3889"/>
              <a:gd name="T2" fmla="*/ 0 w 107"/>
              <a:gd name="T3" fmla="*/ 3772 h 3889"/>
              <a:gd name="T4" fmla="*/ 106 w 107"/>
              <a:gd name="T5" fmla="*/ 3888 h 3889"/>
              <a:gd name="T6" fmla="*/ 106 w 107"/>
              <a:gd name="T7" fmla="*/ 0 h 3889"/>
              <a:gd name="T8" fmla="*/ 0 w 107"/>
              <a:gd name="T9" fmla="*/ 116 h 3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" h="3889">
                <a:moveTo>
                  <a:pt x="0" y="116"/>
                </a:moveTo>
                <a:lnTo>
                  <a:pt x="0" y="3772"/>
                </a:lnTo>
                <a:lnTo>
                  <a:pt x="106" y="3888"/>
                </a:lnTo>
                <a:lnTo>
                  <a:pt x="106" y="0"/>
                </a:lnTo>
                <a:lnTo>
                  <a:pt x="0" y="116"/>
                </a:lnTo>
              </a:path>
            </a:pathLst>
          </a:custGeom>
          <a:solidFill>
            <a:srgbClr val="74747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41" name="Freeform 17"/>
          <p:cNvSpPr>
            <a:spLocks/>
          </p:cNvSpPr>
          <p:nvPr/>
        </p:nvSpPr>
        <p:spPr bwMode="auto">
          <a:xfrm>
            <a:off x="390525" y="6311900"/>
            <a:ext cx="8367713" cy="185738"/>
          </a:xfrm>
          <a:custGeom>
            <a:avLst/>
            <a:gdLst>
              <a:gd name="T0" fmla="*/ 108 w 5271"/>
              <a:gd name="T1" fmla="*/ 0 h 117"/>
              <a:gd name="T2" fmla="*/ 5162 w 5271"/>
              <a:gd name="T3" fmla="*/ 0 h 117"/>
              <a:gd name="T4" fmla="*/ 5270 w 5271"/>
              <a:gd name="T5" fmla="*/ 116 h 117"/>
              <a:gd name="T6" fmla="*/ 0 w 5271"/>
              <a:gd name="T7" fmla="*/ 116 h 117"/>
              <a:gd name="T8" fmla="*/ 108 w 5271"/>
              <a:gd name="T9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71" h="117">
                <a:moveTo>
                  <a:pt x="108" y="0"/>
                </a:moveTo>
                <a:lnTo>
                  <a:pt x="5162" y="0"/>
                </a:lnTo>
                <a:lnTo>
                  <a:pt x="5270" y="116"/>
                </a:lnTo>
                <a:lnTo>
                  <a:pt x="0" y="116"/>
                </a:lnTo>
                <a:lnTo>
                  <a:pt x="108" y="0"/>
                </a:lnTo>
              </a:path>
            </a:pathLst>
          </a:custGeom>
          <a:solidFill>
            <a:srgbClr val="4949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43" name="Freeform 19"/>
          <p:cNvSpPr>
            <a:spLocks/>
          </p:cNvSpPr>
          <p:nvPr/>
        </p:nvSpPr>
        <p:spPr bwMode="auto">
          <a:xfrm>
            <a:off x="1477963" y="6337300"/>
            <a:ext cx="2371725" cy="127000"/>
          </a:xfrm>
          <a:custGeom>
            <a:avLst/>
            <a:gdLst>
              <a:gd name="T0" fmla="*/ 87 w 1494"/>
              <a:gd name="T1" fmla="*/ 0 h 80"/>
              <a:gd name="T2" fmla="*/ 141 w 1494"/>
              <a:gd name="T3" fmla="*/ 29 h 80"/>
              <a:gd name="T4" fmla="*/ 202 w 1494"/>
              <a:gd name="T5" fmla="*/ 43 h 80"/>
              <a:gd name="T6" fmla="*/ 269 w 1494"/>
              <a:gd name="T7" fmla="*/ 43 h 80"/>
              <a:gd name="T8" fmla="*/ 336 w 1494"/>
              <a:gd name="T9" fmla="*/ 65 h 80"/>
              <a:gd name="T10" fmla="*/ 444 w 1494"/>
              <a:gd name="T11" fmla="*/ 79 h 80"/>
              <a:gd name="T12" fmla="*/ 525 w 1494"/>
              <a:gd name="T13" fmla="*/ 72 h 80"/>
              <a:gd name="T14" fmla="*/ 612 w 1494"/>
              <a:gd name="T15" fmla="*/ 65 h 80"/>
              <a:gd name="T16" fmla="*/ 713 w 1494"/>
              <a:gd name="T17" fmla="*/ 43 h 80"/>
              <a:gd name="T18" fmla="*/ 773 w 1494"/>
              <a:gd name="T19" fmla="*/ 43 h 80"/>
              <a:gd name="T20" fmla="*/ 841 w 1494"/>
              <a:gd name="T21" fmla="*/ 50 h 80"/>
              <a:gd name="T22" fmla="*/ 901 w 1494"/>
              <a:gd name="T23" fmla="*/ 57 h 80"/>
              <a:gd name="T24" fmla="*/ 1002 w 1494"/>
              <a:gd name="T25" fmla="*/ 43 h 80"/>
              <a:gd name="T26" fmla="*/ 1069 w 1494"/>
              <a:gd name="T27" fmla="*/ 36 h 80"/>
              <a:gd name="T28" fmla="*/ 1137 w 1494"/>
              <a:gd name="T29" fmla="*/ 36 h 80"/>
              <a:gd name="T30" fmla="*/ 1231 w 1494"/>
              <a:gd name="T31" fmla="*/ 36 h 80"/>
              <a:gd name="T32" fmla="*/ 1311 w 1494"/>
              <a:gd name="T33" fmla="*/ 29 h 80"/>
              <a:gd name="T34" fmla="*/ 1379 w 1494"/>
              <a:gd name="T35" fmla="*/ 29 h 80"/>
              <a:gd name="T36" fmla="*/ 1439 w 1494"/>
              <a:gd name="T37" fmla="*/ 43 h 80"/>
              <a:gd name="T38" fmla="*/ 1493 w 1494"/>
              <a:gd name="T39" fmla="*/ 14 h 80"/>
              <a:gd name="T40" fmla="*/ 1439 w 1494"/>
              <a:gd name="T41" fmla="*/ 29 h 80"/>
              <a:gd name="T42" fmla="*/ 1385 w 1494"/>
              <a:gd name="T43" fmla="*/ 36 h 80"/>
              <a:gd name="T44" fmla="*/ 1325 w 1494"/>
              <a:gd name="T45" fmla="*/ 29 h 80"/>
              <a:gd name="T46" fmla="*/ 1237 w 1494"/>
              <a:gd name="T47" fmla="*/ 43 h 80"/>
              <a:gd name="T48" fmla="*/ 1170 w 1494"/>
              <a:gd name="T49" fmla="*/ 72 h 80"/>
              <a:gd name="T50" fmla="*/ 1110 w 1494"/>
              <a:gd name="T51" fmla="*/ 65 h 80"/>
              <a:gd name="T52" fmla="*/ 1056 w 1494"/>
              <a:gd name="T53" fmla="*/ 50 h 80"/>
              <a:gd name="T54" fmla="*/ 962 w 1494"/>
              <a:gd name="T55" fmla="*/ 36 h 80"/>
              <a:gd name="T56" fmla="*/ 881 w 1494"/>
              <a:gd name="T57" fmla="*/ 43 h 80"/>
              <a:gd name="T58" fmla="*/ 827 w 1494"/>
              <a:gd name="T59" fmla="*/ 57 h 80"/>
              <a:gd name="T60" fmla="*/ 747 w 1494"/>
              <a:gd name="T61" fmla="*/ 57 h 80"/>
              <a:gd name="T62" fmla="*/ 659 w 1494"/>
              <a:gd name="T63" fmla="*/ 57 h 80"/>
              <a:gd name="T64" fmla="*/ 605 w 1494"/>
              <a:gd name="T65" fmla="*/ 50 h 80"/>
              <a:gd name="T66" fmla="*/ 551 w 1494"/>
              <a:gd name="T67" fmla="*/ 57 h 80"/>
              <a:gd name="T68" fmla="*/ 484 w 1494"/>
              <a:gd name="T69" fmla="*/ 65 h 80"/>
              <a:gd name="T70" fmla="*/ 417 w 1494"/>
              <a:gd name="T71" fmla="*/ 57 h 80"/>
              <a:gd name="T72" fmla="*/ 363 w 1494"/>
              <a:gd name="T73" fmla="*/ 36 h 80"/>
              <a:gd name="T74" fmla="*/ 309 w 1494"/>
              <a:gd name="T75" fmla="*/ 57 h 80"/>
              <a:gd name="T76" fmla="*/ 256 w 1494"/>
              <a:gd name="T77" fmla="*/ 57 h 80"/>
              <a:gd name="T78" fmla="*/ 195 w 1494"/>
              <a:gd name="T79" fmla="*/ 50 h 80"/>
              <a:gd name="T80" fmla="*/ 141 w 1494"/>
              <a:gd name="T81" fmla="*/ 7 h 80"/>
              <a:gd name="T82" fmla="*/ 81 w 1494"/>
              <a:gd name="T83" fmla="*/ 22 h 80"/>
              <a:gd name="T84" fmla="*/ 27 w 1494"/>
              <a:gd name="T85" fmla="*/ 36 h 80"/>
              <a:gd name="T86" fmla="*/ 13 w 1494"/>
              <a:gd name="T87" fmla="*/ 43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494" h="80">
                <a:moveTo>
                  <a:pt x="13" y="43"/>
                </a:moveTo>
                <a:lnTo>
                  <a:pt x="87" y="0"/>
                </a:lnTo>
                <a:lnTo>
                  <a:pt x="114" y="7"/>
                </a:lnTo>
                <a:lnTo>
                  <a:pt x="141" y="29"/>
                </a:lnTo>
                <a:lnTo>
                  <a:pt x="168" y="43"/>
                </a:lnTo>
                <a:lnTo>
                  <a:pt x="202" y="43"/>
                </a:lnTo>
                <a:lnTo>
                  <a:pt x="242" y="43"/>
                </a:lnTo>
                <a:lnTo>
                  <a:pt x="269" y="43"/>
                </a:lnTo>
                <a:lnTo>
                  <a:pt x="309" y="50"/>
                </a:lnTo>
                <a:lnTo>
                  <a:pt x="336" y="65"/>
                </a:lnTo>
                <a:lnTo>
                  <a:pt x="390" y="79"/>
                </a:lnTo>
                <a:lnTo>
                  <a:pt x="444" y="79"/>
                </a:lnTo>
                <a:lnTo>
                  <a:pt x="484" y="79"/>
                </a:lnTo>
                <a:lnTo>
                  <a:pt x="525" y="72"/>
                </a:lnTo>
                <a:lnTo>
                  <a:pt x="565" y="65"/>
                </a:lnTo>
                <a:lnTo>
                  <a:pt x="612" y="65"/>
                </a:lnTo>
                <a:lnTo>
                  <a:pt x="659" y="57"/>
                </a:lnTo>
                <a:lnTo>
                  <a:pt x="713" y="43"/>
                </a:lnTo>
                <a:lnTo>
                  <a:pt x="747" y="43"/>
                </a:lnTo>
                <a:lnTo>
                  <a:pt x="773" y="43"/>
                </a:lnTo>
                <a:lnTo>
                  <a:pt x="814" y="43"/>
                </a:lnTo>
                <a:lnTo>
                  <a:pt x="841" y="50"/>
                </a:lnTo>
                <a:lnTo>
                  <a:pt x="874" y="57"/>
                </a:lnTo>
                <a:lnTo>
                  <a:pt x="901" y="57"/>
                </a:lnTo>
                <a:lnTo>
                  <a:pt x="975" y="50"/>
                </a:lnTo>
                <a:lnTo>
                  <a:pt x="1002" y="43"/>
                </a:lnTo>
                <a:lnTo>
                  <a:pt x="1029" y="36"/>
                </a:lnTo>
                <a:lnTo>
                  <a:pt x="1069" y="36"/>
                </a:lnTo>
                <a:lnTo>
                  <a:pt x="1096" y="36"/>
                </a:lnTo>
                <a:lnTo>
                  <a:pt x="1137" y="36"/>
                </a:lnTo>
                <a:lnTo>
                  <a:pt x="1190" y="36"/>
                </a:lnTo>
                <a:lnTo>
                  <a:pt x="1231" y="36"/>
                </a:lnTo>
                <a:lnTo>
                  <a:pt x="1285" y="29"/>
                </a:lnTo>
                <a:lnTo>
                  <a:pt x="1311" y="29"/>
                </a:lnTo>
                <a:lnTo>
                  <a:pt x="1352" y="29"/>
                </a:lnTo>
                <a:lnTo>
                  <a:pt x="1379" y="29"/>
                </a:lnTo>
                <a:lnTo>
                  <a:pt x="1406" y="36"/>
                </a:lnTo>
                <a:lnTo>
                  <a:pt x="1439" y="43"/>
                </a:lnTo>
                <a:lnTo>
                  <a:pt x="1466" y="22"/>
                </a:lnTo>
                <a:lnTo>
                  <a:pt x="1493" y="14"/>
                </a:lnTo>
                <a:lnTo>
                  <a:pt x="1466" y="22"/>
                </a:lnTo>
                <a:lnTo>
                  <a:pt x="1439" y="29"/>
                </a:lnTo>
                <a:lnTo>
                  <a:pt x="1412" y="36"/>
                </a:lnTo>
                <a:lnTo>
                  <a:pt x="1385" y="36"/>
                </a:lnTo>
                <a:lnTo>
                  <a:pt x="1352" y="29"/>
                </a:lnTo>
                <a:lnTo>
                  <a:pt x="1325" y="29"/>
                </a:lnTo>
                <a:lnTo>
                  <a:pt x="1298" y="29"/>
                </a:lnTo>
                <a:lnTo>
                  <a:pt x="1237" y="43"/>
                </a:lnTo>
                <a:lnTo>
                  <a:pt x="1197" y="57"/>
                </a:lnTo>
                <a:lnTo>
                  <a:pt x="1170" y="72"/>
                </a:lnTo>
                <a:lnTo>
                  <a:pt x="1137" y="72"/>
                </a:lnTo>
                <a:lnTo>
                  <a:pt x="1110" y="65"/>
                </a:lnTo>
                <a:lnTo>
                  <a:pt x="1083" y="57"/>
                </a:lnTo>
                <a:lnTo>
                  <a:pt x="1056" y="50"/>
                </a:lnTo>
                <a:lnTo>
                  <a:pt x="1022" y="36"/>
                </a:lnTo>
                <a:lnTo>
                  <a:pt x="962" y="36"/>
                </a:lnTo>
                <a:lnTo>
                  <a:pt x="915" y="36"/>
                </a:lnTo>
                <a:lnTo>
                  <a:pt x="881" y="43"/>
                </a:lnTo>
                <a:lnTo>
                  <a:pt x="854" y="50"/>
                </a:lnTo>
                <a:lnTo>
                  <a:pt x="827" y="57"/>
                </a:lnTo>
                <a:lnTo>
                  <a:pt x="800" y="57"/>
                </a:lnTo>
                <a:lnTo>
                  <a:pt x="747" y="57"/>
                </a:lnTo>
                <a:lnTo>
                  <a:pt x="693" y="57"/>
                </a:lnTo>
                <a:lnTo>
                  <a:pt x="659" y="57"/>
                </a:lnTo>
                <a:lnTo>
                  <a:pt x="632" y="50"/>
                </a:lnTo>
                <a:lnTo>
                  <a:pt x="605" y="50"/>
                </a:lnTo>
                <a:lnTo>
                  <a:pt x="578" y="57"/>
                </a:lnTo>
                <a:lnTo>
                  <a:pt x="551" y="57"/>
                </a:lnTo>
                <a:lnTo>
                  <a:pt x="525" y="65"/>
                </a:lnTo>
                <a:lnTo>
                  <a:pt x="484" y="65"/>
                </a:lnTo>
                <a:lnTo>
                  <a:pt x="444" y="57"/>
                </a:lnTo>
                <a:lnTo>
                  <a:pt x="417" y="57"/>
                </a:lnTo>
                <a:lnTo>
                  <a:pt x="390" y="43"/>
                </a:lnTo>
                <a:lnTo>
                  <a:pt x="363" y="36"/>
                </a:lnTo>
                <a:lnTo>
                  <a:pt x="336" y="43"/>
                </a:lnTo>
                <a:lnTo>
                  <a:pt x="309" y="57"/>
                </a:lnTo>
                <a:lnTo>
                  <a:pt x="282" y="57"/>
                </a:lnTo>
                <a:lnTo>
                  <a:pt x="256" y="57"/>
                </a:lnTo>
                <a:lnTo>
                  <a:pt x="222" y="50"/>
                </a:lnTo>
                <a:lnTo>
                  <a:pt x="195" y="50"/>
                </a:lnTo>
                <a:lnTo>
                  <a:pt x="168" y="22"/>
                </a:lnTo>
                <a:lnTo>
                  <a:pt x="141" y="7"/>
                </a:lnTo>
                <a:lnTo>
                  <a:pt x="114" y="14"/>
                </a:lnTo>
                <a:lnTo>
                  <a:pt x="81" y="22"/>
                </a:lnTo>
                <a:lnTo>
                  <a:pt x="54" y="36"/>
                </a:lnTo>
                <a:lnTo>
                  <a:pt x="27" y="36"/>
                </a:lnTo>
                <a:lnTo>
                  <a:pt x="0" y="50"/>
                </a:lnTo>
                <a:lnTo>
                  <a:pt x="13" y="43"/>
                </a:lnTo>
              </a:path>
            </a:pathLst>
          </a:custGeom>
          <a:solidFill>
            <a:srgbClr val="39393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44" name="Freeform 20"/>
          <p:cNvSpPr>
            <a:spLocks/>
          </p:cNvSpPr>
          <p:nvPr/>
        </p:nvSpPr>
        <p:spPr bwMode="auto">
          <a:xfrm>
            <a:off x="4402138" y="6311900"/>
            <a:ext cx="2733675" cy="128588"/>
          </a:xfrm>
          <a:custGeom>
            <a:avLst/>
            <a:gdLst>
              <a:gd name="T0" fmla="*/ 0 w 1722"/>
              <a:gd name="T1" fmla="*/ 0 h 81"/>
              <a:gd name="T2" fmla="*/ 1721 w 1722"/>
              <a:gd name="T3" fmla="*/ 0 h 81"/>
              <a:gd name="T4" fmla="*/ 1721 w 1722"/>
              <a:gd name="T5" fmla="*/ 0 h 81"/>
              <a:gd name="T6" fmla="*/ 1640 w 1722"/>
              <a:gd name="T7" fmla="*/ 22 h 81"/>
              <a:gd name="T8" fmla="*/ 1613 w 1722"/>
              <a:gd name="T9" fmla="*/ 7 h 81"/>
              <a:gd name="T10" fmla="*/ 1587 w 1722"/>
              <a:gd name="T11" fmla="*/ 0 h 81"/>
              <a:gd name="T12" fmla="*/ 1560 w 1722"/>
              <a:gd name="T13" fmla="*/ 15 h 81"/>
              <a:gd name="T14" fmla="*/ 1533 w 1722"/>
              <a:gd name="T15" fmla="*/ 44 h 81"/>
              <a:gd name="T16" fmla="*/ 1506 w 1722"/>
              <a:gd name="T17" fmla="*/ 58 h 81"/>
              <a:gd name="T18" fmla="*/ 1479 w 1722"/>
              <a:gd name="T19" fmla="*/ 73 h 81"/>
              <a:gd name="T20" fmla="*/ 1418 w 1722"/>
              <a:gd name="T21" fmla="*/ 80 h 81"/>
              <a:gd name="T22" fmla="*/ 1351 w 1722"/>
              <a:gd name="T23" fmla="*/ 80 h 81"/>
              <a:gd name="T24" fmla="*/ 1311 w 1722"/>
              <a:gd name="T25" fmla="*/ 73 h 81"/>
              <a:gd name="T26" fmla="*/ 1284 w 1722"/>
              <a:gd name="T27" fmla="*/ 65 h 81"/>
              <a:gd name="T28" fmla="*/ 1250 w 1722"/>
              <a:gd name="T29" fmla="*/ 73 h 81"/>
              <a:gd name="T30" fmla="*/ 1224 w 1722"/>
              <a:gd name="T31" fmla="*/ 73 h 81"/>
              <a:gd name="T32" fmla="*/ 1170 w 1722"/>
              <a:gd name="T33" fmla="*/ 73 h 81"/>
              <a:gd name="T34" fmla="*/ 1123 w 1722"/>
              <a:gd name="T35" fmla="*/ 65 h 81"/>
              <a:gd name="T36" fmla="*/ 1096 w 1722"/>
              <a:gd name="T37" fmla="*/ 65 h 81"/>
              <a:gd name="T38" fmla="*/ 1055 w 1722"/>
              <a:gd name="T39" fmla="*/ 58 h 81"/>
              <a:gd name="T40" fmla="*/ 1029 w 1722"/>
              <a:gd name="T41" fmla="*/ 58 h 81"/>
              <a:gd name="T42" fmla="*/ 1002 w 1722"/>
              <a:gd name="T43" fmla="*/ 36 h 81"/>
              <a:gd name="T44" fmla="*/ 968 w 1722"/>
              <a:gd name="T45" fmla="*/ 15 h 81"/>
              <a:gd name="T46" fmla="*/ 934 w 1722"/>
              <a:gd name="T47" fmla="*/ 15 h 81"/>
              <a:gd name="T48" fmla="*/ 908 w 1722"/>
              <a:gd name="T49" fmla="*/ 15 h 81"/>
              <a:gd name="T50" fmla="*/ 881 w 1722"/>
              <a:gd name="T51" fmla="*/ 15 h 81"/>
              <a:gd name="T52" fmla="*/ 847 w 1722"/>
              <a:gd name="T53" fmla="*/ 29 h 81"/>
              <a:gd name="T54" fmla="*/ 787 w 1722"/>
              <a:gd name="T55" fmla="*/ 44 h 81"/>
              <a:gd name="T56" fmla="*/ 753 w 1722"/>
              <a:gd name="T57" fmla="*/ 51 h 81"/>
              <a:gd name="T58" fmla="*/ 726 w 1722"/>
              <a:gd name="T59" fmla="*/ 51 h 81"/>
              <a:gd name="T60" fmla="*/ 686 w 1722"/>
              <a:gd name="T61" fmla="*/ 44 h 81"/>
              <a:gd name="T62" fmla="*/ 659 w 1722"/>
              <a:gd name="T63" fmla="*/ 29 h 81"/>
              <a:gd name="T64" fmla="*/ 632 w 1722"/>
              <a:gd name="T65" fmla="*/ 22 h 81"/>
              <a:gd name="T66" fmla="*/ 598 w 1722"/>
              <a:gd name="T67" fmla="*/ 22 h 81"/>
              <a:gd name="T68" fmla="*/ 565 w 1722"/>
              <a:gd name="T69" fmla="*/ 22 h 81"/>
              <a:gd name="T70" fmla="*/ 531 w 1722"/>
              <a:gd name="T71" fmla="*/ 29 h 81"/>
              <a:gd name="T72" fmla="*/ 477 w 1722"/>
              <a:gd name="T73" fmla="*/ 29 h 81"/>
              <a:gd name="T74" fmla="*/ 437 w 1722"/>
              <a:gd name="T75" fmla="*/ 36 h 81"/>
              <a:gd name="T76" fmla="*/ 403 w 1722"/>
              <a:gd name="T77" fmla="*/ 44 h 81"/>
              <a:gd name="T78" fmla="*/ 376 w 1722"/>
              <a:gd name="T79" fmla="*/ 44 h 81"/>
              <a:gd name="T80" fmla="*/ 343 w 1722"/>
              <a:gd name="T81" fmla="*/ 44 h 81"/>
              <a:gd name="T82" fmla="*/ 282 w 1722"/>
              <a:gd name="T83" fmla="*/ 44 h 81"/>
              <a:gd name="T84" fmla="*/ 229 w 1722"/>
              <a:gd name="T85" fmla="*/ 29 h 81"/>
              <a:gd name="T86" fmla="*/ 195 w 1722"/>
              <a:gd name="T87" fmla="*/ 22 h 81"/>
              <a:gd name="T88" fmla="*/ 168 w 1722"/>
              <a:gd name="T89" fmla="*/ 22 h 81"/>
              <a:gd name="T90" fmla="*/ 141 w 1722"/>
              <a:gd name="T91" fmla="*/ 15 h 81"/>
              <a:gd name="T92" fmla="*/ 114 w 1722"/>
              <a:gd name="T93" fmla="*/ 7 h 81"/>
              <a:gd name="T94" fmla="*/ 87 w 1722"/>
              <a:gd name="T95" fmla="*/ 7 h 81"/>
              <a:gd name="T96" fmla="*/ 61 w 1722"/>
              <a:gd name="T97" fmla="*/ 15 h 81"/>
              <a:gd name="T98" fmla="*/ 34 w 1722"/>
              <a:gd name="T99" fmla="*/ 22 h 81"/>
              <a:gd name="T100" fmla="*/ 7 w 1722"/>
              <a:gd name="T101" fmla="*/ 36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722" h="81">
                <a:moveTo>
                  <a:pt x="0" y="0"/>
                </a:moveTo>
                <a:lnTo>
                  <a:pt x="1721" y="0"/>
                </a:lnTo>
                <a:lnTo>
                  <a:pt x="1721" y="0"/>
                </a:lnTo>
                <a:lnTo>
                  <a:pt x="1640" y="22"/>
                </a:lnTo>
                <a:lnTo>
                  <a:pt x="1613" y="7"/>
                </a:lnTo>
                <a:lnTo>
                  <a:pt x="1587" y="0"/>
                </a:lnTo>
                <a:lnTo>
                  <a:pt x="1560" y="15"/>
                </a:lnTo>
                <a:lnTo>
                  <a:pt x="1533" y="44"/>
                </a:lnTo>
                <a:lnTo>
                  <a:pt x="1506" y="58"/>
                </a:lnTo>
                <a:lnTo>
                  <a:pt x="1479" y="73"/>
                </a:lnTo>
                <a:lnTo>
                  <a:pt x="1418" y="80"/>
                </a:lnTo>
                <a:lnTo>
                  <a:pt x="1351" y="80"/>
                </a:lnTo>
                <a:lnTo>
                  <a:pt x="1311" y="73"/>
                </a:lnTo>
                <a:lnTo>
                  <a:pt x="1284" y="65"/>
                </a:lnTo>
                <a:lnTo>
                  <a:pt x="1250" y="73"/>
                </a:lnTo>
                <a:lnTo>
                  <a:pt x="1224" y="73"/>
                </a:lnTo>
                <a:lnTo>
                  <a:pt x="1170" y="73"/>
                </a:lnTo>
                <a:lnTo>
                  <a:pt x="1123" y="65"/>
                </a:lnTo>
                <a:lnTo>
                  <a:pt x="1096" y="65"/>
                </a:lnTo>
                <a:lnTo>
                  <a:pt x="1055" y="58"/>
                </a:lnTo>
                <a:lnTo>
                  <a:pt x="1029" y="58"/>
                </a:lnTo>
                <a:lnTo>
                  <a:pt x="1002" y="36"/>
                </a:lnTo>
                <a:lnTo>
                  <a:pt x="968" y="15"/>
                </a:lnTo>
                <a:lnTo>
                  <a:pt x="934" y="15"/>
                </a:lnTo>
                <a:lnTo>
                  <a:pt x="908" y="15"/>
                </a:lnTo>
                <a:lnTo>
                  <a:pt x="881" y="15"/>
                </a:lnTo>
                <a:lnTo>
                  <a:pt x="847" y="29"/>
                </a:lnTo>
                <a:lnTo>
                  <a:pt x="787" y="44"/>
                </a:lnTo>
                <a:lnTo>
                  <a:pt x="753" y="51"/>
                </a:lnTo>
                <a:lnTo>
                  <a:pt x="726" y="51"/>
                </a:lnTo>
                <a:lnTo>
                  <a:pt x="686" y="44"/>
                </a:lnTo>
                <a:lnTo>
                  <a:pt x="659" y="29"/>
                </a:lnTo>
                <a:lnTo>
                  <a:pt x="632" y="22"/>
                </a:lnTo>
                <a:lnTo>
                  <a:pt x="598" y="22"/>
                </a:lnTo>
                <a:lnTo>
                  <a:pt x="565" y="22"/>
                </a:lnTo>
                <a:lnTo>
                  <a:pt x="531" y="29"/>
                </a:lnTo>
                <a:lnTo>
                  <a:pt x="477" y="29"/>
                </a:lnTo>
                <a:lnTo>
                  <a:pt x="437" y="36"/>
                </a:lnTo>
                <a:lnTo>
                  <a:pt x="403" y="44"/>
                </a:lnTo>
                <a:lnTo>
                  <a:pt x="376" y="44"/>
                </a:lnTo>
                <a:lnTo>
                  <a:pt x="343" y="44"/>
                </a:lnTo>
                <a:lnTo>
                  <a:pt x="282" y="44"/>
                </a:lnTo>
                <a:lnTo>
                  <a:pt x="229" y="29"/>
                </a:lnTo>
                <a:lnTo>
                  <a:pt x="195" y="22"/>
                </a:lnTo>
                <a:lnTo>
                  <a:pt x="168" y="22"/>
                </a:lnTo>
                <a:lnTo>
                  <a:pt x="141" y="15"/>
                </a:lnTo>
                <a:lnTo>
                  <a:pt x="114" y="7"/>
                </a:lnTo>
                <a:lnTo>
                  <a:pt x="87" y="7"/>
                </a:lnTo>
                <a:lnTo>
                  <a:pt x="61" y="15"/>
                </a:lnTo>
                <a:lnTo>
                  <a:pt x="34" y="22"/>
                </a:lnTo>
                <a:lnTo>
                  <a:pt x="7" y="36"/>
                </a:lnTo>
              </a:path>
            </a:pathLst>
          </a:custGeom>
          <a:solidFill>
            <a:srgbClr val="3131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46" name="Freeform 22"/>
          <p:cNvSpPr>
            <a:spLocks/>
          </p:cNvSpPr>
          <p:nvPr/>
        </p:nvSpPr>
        <p:spPr bwMode="auto">
          <a:xfrm>
            <a:off x="390525" y="323850"/>
            <a:ext cx="169863" cy="3389313"/>
          </a:xfrm>
          <a:custGeom>
            <a:avLst/>
            <a:gdLst>
              <a:gd name="T0" fmla="*/ 0 w 107"/>
              <a:gd name="T1" fmla="*/ 0 h 2135"/>
              <a:gd name="T2" fmla="*/ 106 w 107"/>
              <a:gd name="T3" fmla="*/ 116 h 2135"/>
              <a:gd name="T4" fmla="*/ 106 w 107"/>
              <a:gd name="T5" fmla="*/ 987 h 2135"/>
              <a:gd name="T6" fmla="*/ 53 w 107"/>
              <a:gd name="T7" fmla="*/ 1045 h 2135"/>
              <a:gd name="T8" fmla="*/ 53 w 107"/>
              <a:gd name="T9" fmla="*/ 1161 h 2135"/>
              <a:gd name="T10" fmla="*/ 66 w 107"/>
              <a:gd name="T11" fmla="*/ 1219 h 2135"/>
              <a:gd name="T12" fmla="*/ 40 w 107"/>
              <a:gd name="T13" fmla="*/ 1277 h 2135"/>
              <a:gd name="T14" fmla="*/ 40 w 107"/>
              <a:gd name="T15" fmla="*/ 1336 h 2135"/>
              <a:gd name="T16" fmla="*/ 27 w 107"/>
              <a:gd name="T17" fmla="*/ 1394 h 2135"/>
              <a:gd name="T18" fmla="*/ 40 w 107"/>
              <a:gd name="T19" fmla="*/ 1452 h 2135"/>
              <a:gd name="T20" fmla="*/ 53 w 107"/>
              <a:gd name="T21" fmla="*/ 1510 h 2135"/>
              <a:gd name="T22" fmla="*/ 53 w 107"/>
              <a:gd name="T23" fmla="*/ 1568 h 2135"/>
              <a:gd name="T24" fmla="*/ 66 w 107"/>
              <a:gd name="T25" fmla="*/ 1626 h 2135"/>
              <a:gd name="T26" fmla="*/ 40 w 107"/>
              <a:gd name="T27" fmla="*/ 1684 h 2135"/>
              <a:gd name="T28" fmla="*/ 27 w 107"/>
              <a:gd name="T29" fmla="*/ 1742 h 2135"/>
              <a:gd name="T30" fmla="*/ 27 w 107"/>
              <a:gd name="T31" fmla="*/ 1800 h 2135"/>
              <a:gd name="T32" fmla="*/ 40 w 107"/>
              <a:gd name="T33" fmla="*/ 1873 h 2135"/>
              <a:gd name="T34" fmla="*/ 40 w 107"/>
              <a:gd name="T35" fmla="*/ 1945 h 2135"/>
              <a:gd name="T36" fmla="*/ 27 w 107"/>
              <a:gd name="T37" fmla="*/ 2018 h 2135"/>
              <a:gd name="T38" fmla="*/ 40 w 107"/>
              <a:gd name="T39" fmla="*/ 2076 h 2135"/>
              <a:gd name="T40" fmla="*/ 53 w 107"/>
              <a:gd name="T41" fmla="*/ 2134 h 2135"/>
              <a:gd name="T42" fmla="*/ 13 w 107"/>
              <a:gd name="T43" fmla="*/ 2061 h 2135"/>
              <a:gd name="T44" fmla="*/ 13 w 107"/>
              <a:gd name="T45" fmla="*/ 1974 h 2135"/>
              <a:gd name="T46" fmla="*/ 13 w 107"/>
              <a:gd name="T47" fmla="*/ 1916 h 2135"/>
              <a:gd name="T48" fmla="*/ 27 w 107"/>
              <a:gd name="T49" fmla="*/ 1858 h 2135"/>
              <a:gd name="T50" fmla="*/ 40 w 107"/>
              <a:gd name="T51" fmla="*/ 1800 h 2135"/>
              <a:gd name="T52" fmla="*/ 40 w 107"/>
              <a:gd name="T53" fmla="*/ 1684 h 2135"/>
              <a:gd name="T54" fmla="*/ 40 w 107"/>
              <a:gd name="T55" fmla="*/ 1597 h 2135"/>
              <a:gd name="T56" fmla="*/ 40 w 107"/>
              <a:gd name="T57" fmla="*/ 1539 h 2135"/>
              <a:gd name="T58" fmla="*/ 40 w 107"/>
              <a:gd name="T59" fmla="*/ 1481 h 2135"/>
              <a:gd name="T60" fmla="*/ 53 w 107"/>
              <a:gd name="T61" fmla="*/ 1423 h 2135"/>
              <a:gd name="T62" fmla="*/ 53 w 107"/>
              <a:gd name="T63" fmla="*/ 1350 h 2135"/>
              <a:gd name="T64" fmla="*/ 53 w 107"/>
              <a:gd name="T65" fmla="*/ 1292 h 2135"/>
              <a:gd name="T66" fmla="*/ 40 w 107"/>
              <a:gd name="T67" fmla="*/ 1234 h 2135"/>
              <a:gd name="T68" fmla="*/ 40 w 107"/>
              <a:gd name="T69" fmla="*/ 1176 h 2135"/>
              <a:gd name="T70" fmla="*/ 53 w 107"/>
              <a:gd name="T71" fmla="*/ 1118 h 2135"/>
              <a:gd name="T72" fmla="*/ 66 w 107"/>
              <a:gd name="T73" fmla="*/ 1060 h 2135"/>
              <a:gd name="T74" fmla="*/ 66 w 107"/>
              <a:gd name="T75" fmla="*/ 987 h 2135"/>
              <a:gd name="T76" fmla="*/ 66 w 107"/>
              <a:gd name="T77" fmla="*/ 929 h 2135"/>
              <a:gd name="T78" fmla="*/ 66 w 107"/>
              <a:gd name="T79" fmla="*/ 871 h 2135"/>
              <a:gd name="T80" fmla="*/ 66 w 107"/>
              <a:gd name="T81" fmla="*/ 798 h 2135"/>
              <a:gd name="T82" fmla="*/ 66 w 107"/>
              <a:gd name="T83" fmla="*/ 726 h 2135"/>
              <a:gd name="T84" fmla="*/ 66 w 107"/>
              <a:gd name="T85" fmla="*/ 668 h 2135"/>
              <a:gd name="T86" fmla="*/ 66 w 107"/>
              <a:gd name="T87" fmla="*/ 552 h 2135"/>
              <a:gd name="T88" fmla="*/ 53 w 107"/>
              <a:gd name="T89" fmla="*/ 494 h 2135"/>
              <a:gd name="T90" fmla="*/ 53 w 107"/>
              <a:gd name="T91" fmla="*/ 436 h 2135"/>
              <a:gd name="T92" fmla="*/ 53 w 107"/>
              <a:gd name="T93" fmla="*/ 377 h 2135"/>
              <a:gd name="T94" fmla="*/ 53 w 107"/>
              <a:gd name="T95" fmla="*/ 319 h 2135"/>
              <a:gd name="T96" fmla="*/ 53 w 107"/>
              <a:gd name="T97" fmla="*/ 261 h 2135"/>
              <a:gd name="T98" fmla="*/ 53 w 107"/>
              <a:gd name="T99" fmla="*/ 203 h 2135"/>
              <a:gd name="T100" fmla="*/ 53 w 107"/>
              <a:gd name="T101" fmla="*/ 145 h 2135"/>
              <a:gd name="T102" fmla="*/ 27 w 107"/>
              <a:gd name="T103" fmla="*/ 87 h 2135"/>
              <a:gd name="T104" fmla="*/ 0 w 107"/>
              <a:gd name="T105" fmla="*/ 0 h 2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07" h="2135">
                <a:moveTo>
                  <a:pt x="0" y="0"/>
                </a:moveTo>
                <a:lnTo>
                  <a:pt x="106" y="116"/>
                </a:lnTo>
                <a:lnTo>
                  <a:pt x="106" y="987"/>
                </a:lnTo>
                <a:lnTo>
                  <a:pt x="53" y="1045"/>
                </a:lnTo>
                <a:lnTo>
                  <a:pt x="53" y="1161"/>
                </a:lnTo>
                <a:lnTo>
                  <a:pt x="66" y="1219"/>
                </a:lnTo>
                <a:lnTo>
                  <a:pt x="40" y="1277"/>
                </a:lnTo>
                <a:lnTo>
                  <a:pt x="40" y="1336"/>
                </a:lnTo>
                <a:lnTo>
                  <a:pt x="27" y="1394"/>
                </a:lnTo>
                <a:lnTo>
                  <a:pt x="40" y="1452"/>
                </a:lnTo>
                <a:lnTo>
                  <a:pt x="53" y="1510"/>
                </a:lnTo>
                <a:lnTo>
                  <a:pt x="53" y="1568"/>
                </a:lnTo>
                <a:lnTo>
                  <a:pt x="66" y="1626"/>
                </a:lnTo>
                <a:lnTo>
                  <a:pt x="40" y="1684"/>
                </a:lnTo>
                <a:lnTo>
                  <a:pt x="27" y="1742"/>
                </a:lnTo>
                <a:lnTo>
                  <a:pt x="27" y="1800"/>
                </a:lnTo>
                <a:lnTo>
                  <a:pt x="40" y="1873"/>
                </a:lnTo>
                <a:lnTo>
                  <a:pt x="40" y="1945"/>
                </a:lnTo>
                <a:lnTo>
                  <a:pt x="27" y="2018"/>
                </a:lnTo>
                <a:lnTo>
                  <a:pt x="40" y="2076"/>
                </a:lnTo>
                <a:lnTo>
                  <a:pt x="53" y="2134"/>
                </a:lnTo>
                <a:lnTo>
                  <a:pt x="13" y="2061"/>
                </a:lnTo>
                <a:lnTo>
                  <a:pt x="13" y="1974"/>
                </a:lnTo>
                <a:lnTo>
                  <a:pt x="13" y="1916"/>
                </a:lnTo>
                <a:lnTo>
                  <a:pt x="27" y="1858"/>
                </a:lnTo>
                <a:lnTo>
                  <a:pt x="40" y="1800"/>
                </a:lnTo>
                <a:lnTo>
                  <a:pt x="40" y="1684"/>
                </a:lnTo>
                <a:lnTo>
                  <a:pt x="40" y="1597"/>
                </a:lnTo>
                <a:lnTo>
                  <a:pt x="40" y="1539"/>
                </a:lnTo>
                <a:lnTo>
                  <a:pt x="40" y="1481"/>
                </a:lnTo>
                <a:lnTo>
                  <a:pt x="53" y="1423"/>
                </a:lnTo>
                <a:lnTo>
                  <a:pt x="53" y="1350"/>
                </a:lnTo>
                <a:lnTo>
                  <a:pt x="53" y="1292"/>
                </a:lnTo>
                <a:lnTo>
                  <a:pt x="40" y="1234"/>
                </a:lnTo>
                <a:lnTo>
                  <a:pt x="40" y="1176"/>
                </a:lnTo>
                <a:lnTo>
                  <a:pt x="53" y="1118"/>
                </a:lnTo>
                <a:lnTo>
                  <a:pt x="66" y="1060"/>
                </a:lnTo>
                <a:lnTo>
                  <a:pt x="66" y="987"/>
                </a:lnTo>
                <a:lnTo>
                  <a:pt x="66" y="929"/>
                </a:lnTo>
                <a:lnTo>
                  <a:pt x="66" y="871"/>
                </a:lnTo>
                <a:lnTo>
                  <a:pt x="66" y="798"/>
                </a:lnTo>
                <a:lnTo>
                  <a:pt x="66" y="726"/>
                </a:lnTo>
                <a:lnTo>
                  <a:pt x="66" y="668"/>
                </a:lnTo>
                <a:lnTo>
                  <a:pt x="66" y="552"/>
                </a:lnTo>
                <a:lnTo>
                  <a:pt x="53" y="494"/>
                </a:lnTo>
                <a:lnTo>
                  <a:pt x="53" y="436"/>
                </a:lnTo>
                <a:lnTo>
                  <a:pt x="53" y="377"/>
                </a:lnTo>
                <a:lnTo>
                  <a:pt x="53" y="319"/>
                </a:lnTo>
                <a:lnTo>
                  <a:pt x="53" y="261"/>
                </a:lnTo>
                <a:lnTo>
                  <a:pt x="53" y="203"/>
                </a:lnTo>
                <a:lnTo>
                  <a:pt x="53" y="145"/>
                </a:lnTo>
                <a:lnTo>
                  <a:pt x="27" y="87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47" name="Freeform 23"/>
          <p:cNvSpPr>
            <a:spLocks/>
          </p:cNvSpPr>
          <p:nvPr/>
        </p:nvSpPr>
        <p:spPr bwMode="auto">
          <a:xfrm>
            <a:off x="412750" y="693738"/>
            <a:ext cx="147638" cy="2697162"/>
          </a:xfrm>
          <a:custGeom>
            <a:avLst/>
            <a:gdLst>
              <a:gd name="T0" fmla="*/ 92 w 93"/>
              <a:gd name="T1" fmla="*/ 0 h 1699"/>
              <a:gd name="T2" fmla="*/ 79 w 93"/>
              <a:gd name="T3" fmla="*/ 73 h 1699"/>
              <a:gd name="T4" fmla="*/ 79 w 93"/>
              <a:gd name="T5" fmla="*/ 131 h 1699"/>
              <a:gd name="T6" fmla="*/ 66 w 93"/>
              <a:gd name="T7" fmla="*/ 189 h 1699"/>
              <a:gd name="T8" fmla="*/ 26 w 93"/>
              <a:gd name="T9" fmla="*/ 247 h 1699"/>
              <a:gd name="T10" fmla="*/ 26 w 93"/>
              <a:gd name="T11" fmla="*/ 305 h 1699"/>
              <a:gd name="T12" fmla="*/ 26 w 93"/>
              <a:gd name="T13" fmla="*/ 363 h 1699"/>
              <a:gd name="T14" fmla="*/ 39 w 93"/>
              <a:gd name="T15" fmla="*/ 421 h 1699"/>
              <a:gd name="T16" fmla="*/ 53 w 93"/>
              <a:gd name="T17" fmla="*/ 479 h 1699"/>
              <a:gd name="T18" fmla="*/ 53 w 93"/>
              <a:gd name="T19" fmla="*/ 537 h 1699"/>
              <a:gd name="T20" fmla="*/ 39 w 93"/>
              <a:gd name="T21" fmla="*/ 610 h 1699"/>
              <a:gd name="T22" fmla="*/ 39 w 93"/>
              <a:gd name="T23" fmla="*/ 668 h 1699"/>
              <a:gd name="T24" fmla="*/ 39 w 93"/>
              <a:gd name="T25" fmla="*/ 726 h 1699"/>
              <a:gd name="T26" fmla="*/ 39 w 93"/>
              <a:gd name="T27" fmla="*/ 784 h 1699"/>
              <a:gd name="T28" fmla="*/ 13 w 93"/>
              <a:gd name="T29" fmla="*/ 856 h 1699"/>
              <a:gd name="T30" fmla="*/ 0 w 93"/>
              <a:gd name="T31" fmla="*/ 914 h 1699"/>
              <a:gd name="T32" fmla="*/ 0 w 93"/>
              <a:gd name="T33" fmla="*/ 972 h 1699"/>
              <a:gd name="T34" fmla="*/ 26 w 93"/>
              <a:gd name="T35" fmla="*/ 1030 h 1699"/>
              <a:gd name="T36" fmla="*/ 26 w 93"/>
              <a:gd name="T37" fmla="*/ 1103 h 1699"/>
              <a:gd name="T38" fmla="*/ 13 w 93"/>
              <a:gd name="T39" fmla="*/ 1176 h 1699"/>
              <a:gd name="T40" fmla="*/ 13 w 93"/>
              <a:gd name="T41" fmla="*/ 1234 h 1699"/>
              <a:gd name="T42" fmla="*/ 13 w 93"/>
              <a:gd name="T43" fmla="*/ 1292 h 1699"/>
              <a:gd name="T44" fmla="*/ 13 w 93"/>
              <a:gd name="T45" fmla="*/ 1350 h 1699"/>
              <a:gd name="T46" fmla="*/ 0 w 93"/>
              <a:gd name="T47" fmla="*/ 1408 h 1699"/>
              <a:gd name="T48" fmla="*/ 0 w 93"/>
              <a:gd name="T49" fmla="*/ 1466 h 1699"/>
              <a:gd name="T50" fmla="*/ 13 w 93"/>
              <a:gd name="T51" fmla="*/ 1524 h 1699"/>
              <a:gd name="T52" fmla="*/ 53 w 93"/>
              <a:gd name="T53" fmla="*/ 1582 h 1699"/>
              <a:gd name="T54" fmla="*/ 53 w 93"/>
              <a:gd name="T55" fmla="*/ 1640 h 1699"/>
              <a:gd name="T56" fmla="*/ 26 w 93"/>
              <a:gd name="T57" fmla="*/ 1698 h 1699"/>
              <a:gd name="T58" fmla="*/ 53 w 93"/>
              <a:gd name="T59" fmla="*/ 1640 h 1699"/>
              <a:gd name="T60" fmla="*/ 39 w 93"/>
              <a:gd name="T61" fmla="*/ 1567 h 1699"/>
              <a:gd name="T62" fmla="*/ 26 w 93"/>
              <a:gd name="T63" fmla="*/ 1509 h 1699"/>
              <a:gd name="T64" fmla="*/ 26 w 93"/>
              <a:gd name="T65" fmla="*/ 1437 h 1699"/>
              <a:gd name="T66" fmla="*/ 26 w 93"/>
              <a:gd name="T67" fmla="*/ 1379 h 1699"/>
              <a:gd name="T68" fmla="*/ 26 w 93"/>
              <a:gd name="T69" fmla="*/ 1321 h 1699"/>
              <a:gd name="T70" fmla="*/ 26 w 93"/>
              <a:gd name="T71" fmla="*/ 1263 h 1699"/>
              <a:gd name="T72" fmla="*/ 26 w 93"/>
              <a:gd name="T73" fmla="*/ 1205 h 1699"/>
              <a:gd name="T74" fmla="*/ 53 w 93"/>
              <a:gd name="T75" fmla="*/ 1147 h 1699"/>
              <a:gd name="T76" fmla="*/ 66 w 93"/>
              <a:gd name="T77" fmla="*/ 1088 h 1699"/>
              <a:gd name="T78" fmla="*/ 39 w 93"/>
              <a:gd name="T79" fmla="*/ 1030 h 1699"/>
              <a:gd name="T80" fmla="*/ 13 w 93"/>
              <a:gd name="T81" fmla="*/ 972 h 1699"/>
              <a:gd name="T82" fmla="*/ 13 w 93"/>
              <a:gd name="T83" fmla="*/ 914 h 1699"/>
              <a:gd name="T84" fmla="*/ 26 w 93"/>
              <a:gd name="T85" fmla="*/ 856 h 1699"/>
              <a:gd name="T86" fmla="*/ 39 w 93"/>
              <a:gd name="T87" fmla="*/ 798 h 1699"/>
              <a:gd name="T88" fmla="*/ 39 w 93"/>
              <a:gd name="T89" fmla="*/ 740 h 1699"/>
              <a:gd name="T90" fmla="*/ 53 w 93"/>
              <a:gd name="T91" fmla="*/ 682 h 1699"/>
              <a:gd name="T92" fmla="*/ 66 w 93"/>
              <a:gd name="T93" fmla="*/ 624 h 1699"/>
              <a:gd name="T94" fmla="*/ 66 w 93"/>
              <a:gd name="T95" fmla="*/ 566 h 1699"/>
              <a:gd name="T96" fmla="*/ 53 w 93"/>
              <a:gd name="T97" fmla="*/ 508 h 1699"/>
              <a:gd name="T98" fmla="*/ 39 w 93"/>
              <a:gd name="T99" fmla="*/ 450 h 1699"/>
              <a:gd name="T100" fmla="*/ 26 w 93"/>
              <a:gd name="T101" fmla="*/ 392 h 1699"/>
              <a:gd name="T102" fmla="*/ 26 w 93"/>
              <a:gd name="T103" fmla="*/ 334 h 1699"/>
              <a:gd name="T104" fmla="*/ 26 w 93"/>
              <a:gd name="T105" fmla="*/ 276 h 1699"/>
              <a:gd name="T106" fmla="*/ 66 w 93"/>
              <a:gd name="T107" fmla="*/ 218 h 1699"/>
              <a:gd name="T108" fmla="*/ 66 w 93"/>
              <a:gd name="T109" fmla="*/ 160 h 1699"/>
              <a:gd name="T110" fmla="*/ 66 w 93"/>
              <a:gd name="T111" fmla="*/ 102 h 16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93" h="1699">
                <a:moveTo>
                  <a:pt x="92" y="0"/>
                </a:moveTo>
                <a:lnTo>
                  <a:pt x="79" y="73"/>
                </a:lnTo>
                <a:lnTo>
                  <a:pt x="79" y="131"/>
                </a:lnTo>
                <a:lnTo>
                  <a:pt x="66" y="189"/>
                </a:lnTo>
                <a:lnTo>
                  <a:pt x="26" y="247"/>
                </a:lnTo>
                <a:lnTo>
                  <a:pt x="26" y="305"/>
                </a:lnTo>
                <a:lnTo>
                  <a:pt x="26" y="363"/>
                </a:lnTo>
                <a:lnTo>
                  <a:pt x="39" y="421"/>
                </a:lnTo>
                <a:lnTo>
                  <a:pt x="53" y="479"/>
                </a:lnTo>
                <a:lnTo>
                  <a:pt x="53" y="537"/>
                </a:lnTo>
                <a:lnTo>
                  <a:pt x="39" y="610"/>
                </a:lnTo>
                <a:lnTo>
                  <a:pt x="39" y="668"/>
                </a:lnTo>
                <a:lnTo>
                  <a:pt x="39" y="726"/>
                </a:lnTo>
                <a:lnTo>
                  <a:pt x="39" y="784"/>
                </a:lnTo>
                <a:lnTo>
                  <a:pt x="13" y="856"/>
                </a:lnTo>
                <a:lnTo>
                  <a:pt x="0" y="914"/>
                </a:lnTo>
                <a:lnTo>
                  <a:pt x="0" y="972"/>
                </a:lnTo>
                <a:lnTo>
                  <a:pt x="26" y="1030"/>
                </a:lnTo>
                <a:lnTo>
                  <a:pt x="26" y="1103"/>
                </a:lnTo>
                <a:lnTo>
                  <a:pt x="13" y="1176"/>
                </a:lnTo>
                <a:lnTo>
                  <a:pt x="13" y="1234"/>
                </a:lnTo>
                <a:lnTo>
                  <a:pt x="13" y="1292"/>
                </a:lnTo>
                <a:lnTo>
                  <a:pt x="13" y="1350"/>
                </a:lnTo>
                <a:lnTo>
                  <a:pt x="0" y="1408"/>
                </a:lnTo>
                <a:lnTo>
                  <a:pt x="0" y="1466"/>
                </a:lnTo>
                <a:lnTo>
                  <a:pt x="13" y="1524"/>
                </a:lnTo>
                <a:lnTo>
                  <a:pt x="53" y="1582"/>
                </a:lnTo>
                <a:lnTo>
                  <a:pt x="53" y="1640"/>
                </a:lnTo>
                <a:lnTo>
                  <a:pt x="26" y="1698"/>
                </a:lnTo>
                <a:lnTo>
                  <a:pt x="53" y="1640"/>
                </a:lnTo>
                <a:lnTo>
                  <a:pt x="39" y="1567"/>
                </a:lnTo>
                <a:lnTo>
                  <a:pt x="26" y="1509"/>
                </a:lnTo>
                <a:lnTo>
                  <a:pt x="26" y="1437"/>
                </a:lnTo>
                <a:lnTo>
                  <a:pt x="26" y="1379"/>
                </a:lnTo>
                <a:lnTo>
                  <a:pt x="26" y="1321"/>
                </a:lnTo>
                <a:lnTo>
                  <a:pt x="26" y="1263"/>
                </a:lnTo>
                <a:lnTo>
                  <a:pt x="26" y="1205"/>
                </a:lnTo>
                <a:lnTo>
                  <a:pt x="53" y="1147"/>
                </a:lnTo>
                <a:lnTo>
                  <a:pt x="66" y="1088"/>
                </a:lnTo>
                <a:lnTo>
                  <a:pt x="39" y="1030"/>
                </a:lnTo>
                <a:lnTo>
                  <a:pt x="13" y="972"/>
                </a:lnTo>
                <a:lnTo>
                  <a:pt x="13" y="914"/>
                </a:lnTo>
                <a:lnTo>
                  <a:pt x="26" y="856"/>
                </a:lnTo>
                <a:lnTo>
                  <a:pt x="39" y="798"/>
                </a:lnTo>
                <a:lnTo>
                  <a:pt x="39" y="740"/>
                </a:lnTo>
                <a:lnTo>
                  <a:pt x="53" y="682"/>
                </a:lnTo>
                <a:lnTo>
                  <a:pt x="66" y="624"/>
                </a:lnTo>
                <a:lnTo>
                  <a:pt x="66" y="566"/>
                </a:lnTo>
                <a:lnTo>
                  <a:pt x="53" y="508"/>
                </a:lnTo>
                <a:lnTo>
                  <a:pt x="39" y="450"/>
                </a:lnTo>
                <a:lnTo>
                  <a:pt x="26" y="392"/>
                </a:lnTo>
                <a:lnTo>
                  <a:pt x="26" y="334"/>
                </a:lnTo>
                <a:lnTo>
                  <a:pt x="26" y="276"/>
                </a:lnTo>
                <a:lnTo>
                  <a:pt x="66" y="218"/>
                </a:lnTo>
                <a:lnTo>
                  <a:pt x="66" y="160"/>
                </a:lnTo>
                <a:lnTo>
                  <a:pt x="66" y="102"/>
                </a:lnTo>
              </a:path>
            </a:pathLst>
          </a:custGeom>
          <a:solidFill>
            <a:srgbClr val="4949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1051" name="Rectangle 27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052" name="Rectangle 28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1060" name="Rectangle 3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61" name="Rectangle 3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74" name="Text Box 50"/>
          <p:cNvSpPr txBox="1">
            <a:spLocks noChangeArrowheads="1"/>
          </p:cNvSpPr>
          <p:nvPr userDrawn="1"/>
        </p:nvSpPr>
        <p:spPr bwMode="auto">
          <a:xfrm>
            <a:off x="265113" y="6542088"/>
            <a:ext cx="10302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 i="0">
                <a:solidFill>
                  <a:srgbClr val="FFFFFF"/>
                </a:solidFill>
                <a:latin typeface="Arial" charset="0"/>
                <a:cs typeface="+mn-cs"/>
              </a:rPr>
              <a:t>© 2006 TBBMI</a:t>
            </a:r>
          </a:p>
        </p:txBody>
      </p:sp>
      <p:sp>
        <p:nvSpPr>
          <p:cNvPr id="1075" name="Rectangle 51"/>
          <p:cNvSpPr>
            <a:spLocks noChangeArrowheads="1"/>
          </p:cNvSpPr>
          <p:nvPr userDrawn="1"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9.6.02.</a:t>
            </a:r>
          </a:p>
        </p:txBody>
      </p:sp>
      <p:sp>
        <p:nvSpPr>
          <p:cNvPr id="1082" name="Rectangle 58"/>
          <p:cNvSpPr>
            <a:spLocks noChangeArrowheads="1"/>
          </p:cNvSpPr>
          <p:nvPr userDrawn="1"/>
        </p:nvSpPr>
        <p:spPr bwMode="auto">
          <a:xfrm>
            <a:off x="0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 dirty="0">
                <a:solidFill>
                  <a:schemeClr val="tx2"/>
                </a:solidFill>
                <a:latin typeface="Times" charset="0"/>
                <a:cs typeface="+mn-cs"/>
              </a:rPr>
              <a:t> HAOPHOK</a:t>
            </a:r>
          </a:p>
          <a:p>
            <a:pPr algn="l">
              <a:defRPr/>
            </a:pPr>
            <a:r>
              <a:rPr lang="en-US" sz="2000" b="1" i="0" dirty="0">
                <a:solidFill>
                  <a:schemeClr val="tx2"/>
                </a:solidFill>
                <a:latin typeface="Times" charset="0"/>
                <a:cs typeface="+mn-cs"/>
              </a:rPr>
              <a:t>    KHAVAI                                    </a:t>
            </a:r>
          </a:p>
          <a:p>
            <a:pPr algn="l">
              <a:defRPr/>
            </a:pPr>
            <a:r>
              <a:rPr lang="en-US" sz="2000" b="1" i="0" dirty="0">
                <a:solidFill>
                  <a:schemeClr val="tx2"/>
                </a:solidFill>
                <a:latin typeface="Times" charset="0"/>
                <a:cs typeface="+mn-cs"/>
              </a:rPr>
              <a:t>KHANGARAN</a:t>
            </a:r>
          </a:p>
        </p:txBody>
      </p:sp>
      <p:sp>
        <p:nvSpPr>
          <p:cNvPr id="1081" name="Rectangle 57"/>
          <p:cNvSpPr>
            <a:spLocks noChangeArrowheads="1"/>
          </p:cNvSpPr>
          <p:nvPr userDrawn="1"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+mn-cs"/>
            </a:endParaRPr>
          </a:p>
        </p:txBody>
      </p:sp>
      <p:sp>
        <p:nvSpPr>
          <p:cNvPr id="1080" name="Rectangle 56"/>
          <p:cNvSpPr>
            <a:spLocks noChangeArrowheads="1"/>
          </p:cNvSpPr>
          <p:nvPr userDrawn="1"/>
        </p:nvSpPr>
        <p:spPr bwMode="auto">
          <a:xfrm>
            <a:off x="506413" y="415925"/>
            <a:ext cx="8361362" cy="6176963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+mn-cs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66725" y="361950"/>
            <a:ext cx="8281988" cy="6111875"/>
          </a:xfrm>
          <a:prstGeom prst="rect">
            <a:avLst/>
          </a:prstGeom>
          <a:solidFill>
            <a:srgbClr val="535353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+mn-cs"/>
            </a:endParaRPr>
          </a:p>
        </p:txBody>
      </p:sp>
      <p:sp>
        <p:nvSpPr>
          <p:cNvPr id="1028" name="Freeform 4"/>
          <p:cNvSpPr>
            <a:spLocks/>
          </p:cNvSpPr>
          <p:nvPr/>
        </p:nvSpPr>
        <p:spPr bwMode="auto">
          <a:xfrm>
            <a:off x="4765675" y="600075"/>
            <a:ext cx="2239963" cy="5461000"/>
          </a:xfrm>
          <a:custGeom>
            <a:avLst/>
            <a:gdLst/>
            <a:ahLst/>
            <a:cxnLst>
              <a:cxn ang="0">
                <a:pos x="91" y="33"/>
              </a:cxn>
              <a:cxn ang="0">
                <a:pos x="212" y="76"/>
              </a:cxn>
              <a:cxn ang="0">
                <a:pos x="332" y="174"/>
              </a:cxn>
              <a:cxn ang="0">
                <a:pos x="383" y="305"/>
              </a:cxn>
              <a:cxn ang="0">
                <a:pos x="443" y="446"/>
              </a:cxn>
              <a:cxn ang="0">
                <a:pos x="453" y="620"/>
              </a:cxn>
              <a:cxn ang="0">
                <a:pos x="494" y="751"/>
              </a:cxn>
              <a:cxn ang="0">
                <a:pos x="494" y="882"/>
              </a:cxn>
              <a:cxn ang="0">
                <a:pos x="483" y="1012"/>
              </a:cxn>
              <a:cxn ang="0">
                <a:pos x="473" y="1143"/>
              </a:cxn>
              <a:cxn ang="0">
                <a:pos x="463" y="1284"/>
              </a:cxn>
              <a:cxn ang="0">
                <a:pos x="433" y="1426"/>
              </a:cxn>
              <a:cxn ang="0">
                <a:pos x="383" y="1556"/>
              </a:cxn>
              <a:cxn ang="0">
                <a:pos x="353" y="1687"/>
              </a:cxn>
              <a:cxn ang="0">
                <a:pos x="443" y="1796"/>
              </a:cxn>
              <a:cxn ang="0">
                <a:pos x="494" y="1937"/>
              </a:cxn>
              <a:cxn ang="0">
                <a:pos x="524" y="2068"/>
              </a:cxn>
              <a:cxn ang="0">
                <a:pos x="614" y="2198"/>
              </a:cxn>
              <a:cxn ang="0">
                <a:pos x="705" y="2351"/>
              </a:cxn>
              <a:cxn ang="0">
                <a:pos x="836" y="2470"/>
              </a:cxn>
              <a:cxn ang="0">
                <a:pos x="947" y="2612"/>
              </a:cxn>
              <a:cxn ang="0">
                <a:pos x="1078" y="2721"/>
              </a:cxn>
              <a:cxn ang="0">
                <a:pos x="1158" y="2851"/>
              </a:cxn>
              <a:cxn ang="0">
                <a:pos x="1269" y="3004"/>
              </a:cxn>
              <a:cxn ang="0">
                <a:pos x="1319" y="3156"/>
              </a:cxn>
              <a:cxn ang="0">
                <a:pos x="1370" y="3308"/>
              </a:cxn>
              <a:cxn ang="0">
                <a:pos x="1400" y="3439"/>
              </a:cxn>
              <a:cxn ang="0">
                <a:pos x="1410" y="3145"/>
              </a:cxn>
              <a:cxn ang="0">
                <a:pos x="1340" y="3058"/>
              </a:cxn>
              <a:cxn ang="0">
                <a:pos x="1259" y="2862"/>
              </a:cxn>
              <a:cxn ang="0">
                <a:pos x="1098" y="2721"/>
              </a:cxn>
              <a:cxn ang="0">
                <a:pos x="997" y="2514"/>
              </a:cxn>
              <a:cxn ang="0">
                <a:pos x="806" y="2449"/>
              </a:cxn>
              <a:cxn ang="0">
                <a:pos x="735" y="2307"/>
              </a:cxn>
              <a:cxn ang="0">
                <a:pos x="635" y="2187"/>
              </a:cxn>
              <a:cxn ang="0">
                <a:pos x="534" y="1959"/>
              </a:cxn>
              <a:cxn ang="0">
                <a:pos x="443" y="1785"/>
              </a:cxn>
              <a:cxn ang="0">
                <a:pos x="403" y="1632"/>
              </a:cxn>
              <a:cxn ang="0">
                <a:pos x="433" y="1491"/>
              </a:cxn>
              <a:cxn ang="0">
                <a:pos x="483" y="1349"/>
              </a:cxn>
              <a:cxn ang="0">
                <a:pos x="483" y="1208"/>
              </a:cxn>
              <a:cxn ang="0">
                <a:pos x="524" y="1023"/>
              </a:cxn>
              <a:cxn ang="0">
                <a:pos x="514" y="805"/>
              </a:cxn>
              <a:cxn ang="0">
                <a:pos x="534" y="642"/>
              </a:cxn>
              <a:cxn ang="0">
                <a:pos x="554" y="522"/>
              </a:cxn>
              <a:cxn ang="0">
                <a:pos x="665" y="392"/>
              </a:cxn>
              <a:cxn ang="0">
                <a:pos x="826" y="218"/>
              </a:cxn>
              <a:cxn ang="0">
                <a:pos x="876" y="76"/>
              </a:cxn>
              <a:cxn ang="0">
                <a:pos x="917" y="11"/>
              </a:cxn>
              <a:cxn ang="0">
                <a:pos x="765" y="87"/>
              </a:cxn>
              <a:cxn ang="0">
                <a:pos x="755" y="218"/>
              </a:cxn>
              <a:cxn ang="0">
                <a:pos x="745" y="305"/>
              </a:cxn>
              <a:cxn ang="0">
                <a:pos x="624" y="435"/>
              </a:cxn>
              <a:cxn ang="0">
                <a:pos x="534" y="522"/>
              </a:cxn>
              <a:cxn ang="0">
                <a:pos x="483" y="664"/>
              </a:cxn>
              <a:cxn ang="0">
                <a:pos x="473" y="511"/>
              </a:cxn>
              <a:cxn ang="0">
                <a:pos x="443" y="348"/>
              </a:cxn>
              <a:cxn ang="0">
                <a:pos x="383" y="218"/>
              </a:cxn>
              <a:cxn ang="0">
                <a:pos x="302" y="98"/>
              </a:cxn>
              <a:cxn ang="0">
                <a:pos x="181" y="33"/>
              </a:cxn>
              <a:cxn ang="0">
                <a:pos x="60" y="11"/>
              </a:cxn>
            </a:cxnLst>
            <a:rect l="0" t="0" r="r" b="b"/>
            <a:pathLst>
              <a:path w="1411" h="3440">
                <a:moveTo>
                  <a:pt x="0" y="0"/>
                </a:moveTo>
                <a:lnTo>
                  <a:pt x="50" y="22"/>
                </a:lnTo>
                <a:lnTo>
                  <a:pt x="91" y="33"/>
                </a:lnTo>
                <a:lnTo>
                  <a:pt x="131" y="22"/>
                </a:lnTo>
                <a:lnTo>
                  <a:pt x="171" y="54"/>
                </a:lnTo>
                <a:lnTo>
                  <a:pt x="212" y="76"/>
                </a:lnTo>
                <a:lnTo>
                  <a:pt x="252" y="98"/>
                </a:lnTo>
                <a:lnTo>
                  <a:pt x="292" y="141"/>
                </a:lnTo>
                <a:lnTo>
                  <a:pt x="332" y="174"/>
                </a:lnTo>
                <a:lnTo>
                  <a:pt x="342" y="218"/>
                </a:lnTo>
                <a:lnTo>
                  <a:pt x="342" y="261"/>
                </a:lnTo>
                <a:lnTo>
                  <a:pt x="383" y="305"/>
                </a:lnTo>
                <a:lnTo>
                  <a:pt x="413" y="348"/>
                </a:lnTo>
                <a:lnTo>
                  <a:pt x="413" y="403"/>
                </a:lnTo>
                <a:lnTo>
                  <a:pt x="443" y="446"/>
                </a:lnTo>
                <a:lnTo>
                  <a:pt x="463" y="490"/>
                </a:lnTo>
                <a:lnTo>
                  <a:pt x="453" y="577"/>
                </a:lnTo>
                <a:lnTo>
                  <a:pt x="453" y="620"/>
                </a:lnTo>
                <a:lnTo>
                  <a:pt x="473" y="664"/>
                </a:lnTo>
                <a:lnTo>
                  <a:pt x="483" y="707"/>
                </a:lnTo>
                <a:lnTo>
                  <a:pt x="494" y="751"/>
                </a:lnTo>
                <a:lnTo>
                  <a:pt x="494" y="794"/>
                </a:lnTo>
                <a:lnTo>
                  <a:pt x="494" y="838"/>
                </a:lnTo>
                <a:lnTo>
                  <a:pt x="494" y="882"/>
                </a:lnTo>
                <a:lnTo>
                  <a:pt x="494" y="925"/>
                </a:lnTo>
                <a:lnTo>
                  <a:pt x="504" y="969"/>
                </a:lnTo>
                <a:lnTo>
                  <a:pt x="483" y="1012"/>
                </a:lnTo>
                <a:lnTo>
                  <a:pt x="473" y="1056"/>
                </a:lnTo>
                <a:lnTo>
                  <a:pt x="473" y="1099"/>
                </a:lnTo>
                <a:lnTo>
                  <a:pt x="473" y="1143"/>
                </a:lnTo>
                <a:lnTo>
                  <a:pt x="483" y="1186"/>
                </a:lnTo>
                <a:lnTo>
                  <a:pt x="483" y="1230"/>
                </a:lnTo>
                <a:lnTo>
                  <a:pt x="463" y="1284"/>
                </a:lnTo>
                <a:lnTo>
                  <a:pt x="453" y="1328"/>
                </a:lnTo>
                <a:lnTo>
                  <a:pt x="453" y="1382"/>
                </a:lnTo>
                <a:lnTo>
                  <a:pt x="433" y="1426"/>
                </a:lnTo>
                <a:lnTo>
                  <a:pt x="403" y="1469"/>
                </a:lnTo>
                <a:lnTo>
                  <a:pt x="383" y="1513"/>
                </a:lnTo>
                <a:lnTo>
                  <a:pt x="383" y="1556"/>
                </a:lnTo>
                <a:lnTo>
                  <a:pt x="383" y="1600"/>
                </a:lnTo>
                <a:lnTo>
                  <a:pt x="363" y="1643"/>
                </a:lnTo>
                <a:lnTo>
                  <a:pt x="353" y="1687"/>
                </a:lnTo>
                <a:lnTo>
                  <a:pt x="363" y="1730"/>
                </a:lnTo>
                <a:lnTo>
                  <a:pt x="383" y="1785"/>
                </a:lnTo>
                <a:lnTo>
                  <a:pt x="443" y="1796"/>
                </a:lnTo>
                <a:lnTo>
                  <a:pt x="463" y="1850"/>
                </a:lnTo>
                <a:lnTo>
                  <a:pt x="483" y="1894"/>
                </a:lnTo>
                <a:lnTo>
                  <a:pt x="494" y="1937"/>
                </a:lnTo>
                <a:lnTo>
                  <a:pt x="494" y="1981"/>
                </a:lnTo>
                <a:lnTo>
                  <a:pt x="524" y="2024"/>
                </a:lnTo>
                <a:lnTo>
                  <a:pt x="524" y="2068"/>
                </a:lnTo>
                <a:lnTo>
                  <a:pt x="544" y="2122"/>
                </a:lnTo>
                <a:lnTo>
                  <a:pt x="584" y="2155"/>
                </a:lnTo>
                <a:lnTo>
                  <a:pt x="614" y="2198"/>
                </a:lnTo>
                <a:lnTo>
                  <a:pt x="624" y="2275"/>
                </a:lnTo>
                <a:lnTo>
                  <a:pt x="685" y="2285"/>
                </a:lnTo>
                <a:lnTo>
                  <a:pt x="705" y="2351"/>
                </a:lnTo>
                <a:lnTo>
                  <a:pt x="745" y="2394"/>
                </a:lnTo>
                <a:lnTo>
                  <a:pt x="786" y="2438"/>
                </a:lnTo>
                <a:lnTo>
                  <a:pt x="836" y="2470"/>
                </a:lnTo>
                <a:lnTo>
                  <a:pt x="876" y="2514"/>
                </a:lnTo>
                <a:lnTo>
                  <a:pt x="896" y="2568"/>
                </a:lnTo>
                <a:lnTo>
                  <a:pt x="947" y="2612"/>
                </a:lnTo>
                <a:lnTo>
                  <a:pt x="997" y="2634"/>
                </a:lnTo>
                <a:lnTo>
                  <a:pt x="1027" y="2677"/>
                </a:lnTo>
                <a:lnTo>
                  <a:pt x="1078" y="2721"/>
                </a:lnTo>
                <a:lnTo>
                  <a:pt x="1108" y="2764"/>
                </a:lnTo>
                <a:lnTo>
                  <a:pt x="1128" y="2808"/>
                </a:lnTo>
                <a:lnTo>
                  <a:pt x="1158" y="2851"/>
                </a:lnTo>
                <a:lnTo>
                  <a:pt x="1188" y="2906"/>
                </a:lnTo>
                <a:lnTo>
                  <a:pt x="1229" y="2949"/>
                </a:lnTo>
                <a:lnTo>
                  <a:pt x="1269" y="3004"/>
                </a:lnTo>
                <a:lnTo>
                  <a:pt x="1279" y="3058"/>
                </a:lnTo>
                <a:lnTo>
                  <a:pt x="1289" y="3113"/>
                </a:lnTo>
                <a:lnTo>
                  <a:pt x="1319" y="3156"/>
                </a:lnTo>
                <a:lnTo>
                  <a:pt x="1350" y="3210"/>
                </a:lnTo>
                <a:lnTo>
                  <a:pt x="1360" y="3265"/>
                </a:lnTo>
                <a:lnTo>
                  <a:pt x="1370" y="3308"/>
                </a:lnTo>
                <a:lnTo>
                  <a:pt x="1390" y="3352"/>
                </a:lnTo>
                <a:lnTo>
                  <a:pt x="1400" y="3395"/>
                </a:lnTo>
                <a:lnTo>
                  <a:pt x="1400" y="3439"/>
                </a:lnTo>
                <a:lnTo>
                  <a:pt x="1400" y="3319"/>
                </a:lnTo>
                <a:lnTo>
                  <a:pt x="1410" y="3232"/>
                </a:lnTo>
                <a:lnTo>
                  <a:pt x="1410" y="3145"/>
                </a:lnTo>
                <a:lnTo>
                  <a:pt x="1410" y="3102"/>
                </a:lnTo>
                <a:lnTo>
                  <a:pt x="1380" y="3058"/>
                </a:lnTo>
                <a:lnTo>
                  <a:pt x="1340" y="3058"/>
                </a:lnTo>
                <a:lnTo>
                  <a:pt x="1309" y="2982"/>
                </a:lnTo>
                <a:lnTo>
                  <a:pt x="1299" y="2938"/>
                </a:lnTo>
                <a:lnTo>
                  <a:pt x="1259" y="2862"/>
                </a:lnTo>
                <a:lnTo>
                  <a:pt x="1239" y="2819"/>
                </a:lnTo>
                <a:lnTo>
                  <a:pt x="1178" y="2753"/>
                </a:lnTo>
                <a:lnTo>
                  <a:pt x="1098" y="2721"/>
                </a:lnTo>
                <a:lnTo>
                  <a:pt x="1037" y="2721"/>
                </a:lnTo>
                <a:lnTo>
                  <a:pt x="1007" y="2579"/>
                </a:lnTo>
                <a:lnTo>
                  <a:pt x="997" y="2514"/>
                </a:lnTo>
                <a:lnTo>
                  <a:pt x="967" y="2470"/>
                </a:lnTo>
                <a:lnTo>
                  <a:pt x="886" y="2460"/>
                </a:lnTo>
                <a:lnTo>
                  <a:pt x="806" y="2449"/>
                </a:lnTo>
                <a:lnTo>
                  <a:pt x="765" y="2438"/>
                </a:lnTo>
                <a:lnTo>
                  <a:pt x="755" y="2351"/>
                </a:lnTo>
                <a:lnTo>
                  <a:pt x="735" y="2307"/>
                </a:lnTo>
                <a:lnTo>
                  <a:pt x="715" y="2253"/>
                </a:lnTo>
                <a:lnTo>
                  <a:pt x="675" y="2209"/>
                </a:lnTo>
                <a:lnTo>
                  <a:pt x="635" y="2187"/>
                </a:lnTo>
                <a:lnTo>
                  <a:pt x="554" y="2100"/>
                </a:lnTo>
                <a:lnTo>
                  <a:pt x="534" y="2057"/>
                </a:lnTo>
                <a:lnTo>
                  <a:pt x="534" y="1959"/>
                </a:lnTo>
                <a:lnTo>
                  <a:pt x="524" y="1894"/>
                </a:lnTo>
                <a:lnTo>
                  <a:pt x="494" y="1839"/>
                </a:lnTo>
                <a:lnTo>
                  <a:pt x="443" y="1785"/>
                </a:lnTo>
                <a:lnTo>
                  <a:pt x="413" y="1741"/>
                </a:lnTo>
                <a:lnTo>
                  <a:pt x="393" y="1687"/>
                </a:lnTo>
                <a:lnTo>
                  <a:pt x="403" y="1632"/>
                </a:lnTo>
                <a:lnTo>
                  <a:pt x="403" y="1589"/>
                </a:lnTo>
                <a:lnTo>
                  <a:pt x="413" y="1545"/>
                </a:lnTo>
                <a:lnTo>
                  <a:pt x="433" y="1491"/>
                </a:lnTo>
                <a:lnTo>
                  <a:pt x="433" y="1447"/>
                </a:lnTo>
                <a:lnTo>
                  <a:pt x="463" y="1393"/>
                </a:lnTo>
                <a:lnTo>
                  <a:pt x="483" y="1349"/>
                </a:lnTo>
                <a:lnTo>
                  <a:pt x="494" y="1295"/>
                </a:lnTo>
                <a:lnTo>
                  <a:pt x="494" y="1252"/>
                </a:lnTo>
                <a:lnTo>
                  <a:pt x="483" y="1208"/>
                </a:lnTo>
                <a:lnTo>
                  <a:pt x="494" y="1164"/>
                </a:lnTo>
                <a:lnTo>
                  <a:pt x="524" y="1067"/>
                </a:lnTo>
                <a:lnTo>
                  <a:pt x="524" y="1023"/>
                </a:lnTo>
                <a:lnTo>
                  <a:pt x="524" y="936"/>
                </a:lnTo>
                <a:lnTo>
                  <a:pt x="524" y="871"/>
                </a:lnTo>
                <a:lnTo>
                  <a:pt x="514" y="805"/>
                </a:lnTo>
                <a:lnTo>
                  <a:pt x="524" y="762"/>
                </a:lnTo>
                <a:lnTo>
                  <a:pt x="544" y="707"/>
                </a:lnTo>
                <a:lnTo>
                  <a:pt x="534" y="642"/>
                </a:lnTo>
                <a:lnTo>
                  <a:pt x="524" y="599"/>
                </a:lnTo>
                <a:lnTo>
                  <a:pt x="514" y="555"/>
                </a:lnTo>
                <a:lnTo>
                  <a:pt x="554" y="522"/>
                </a:lnTo>
                <a:lnTo>
                  <a:pt x="584" y="479"/>
                </a:lnTo>
                <a:lnTo>
                  <a:pt x="594" y="435"/>
                </a:lnTo>
                <a:lnTo>
                  <a:pt x="665" y="392"/>
                </a:lnTo>
                <a:lnTo>
                  <a:pt x="725" y="305"/>
                </a:lnTo>
                <a:lnTo>
                  <a:pt x="786" y="239"/>
                </a:lnTo>
                <a:lnTo>
                  <a:pt x="826" y="218"/>
                </a:lnTo>
                <a:lnTo>
                  <a:pt x="856" y="174"/>
                </a:lnTo>
                <a:lnTo>
                  <a:pt x="856" y="131"/>
                </a:lnTo>
                <a:lnTo>
                  <a:pt x="876" y="76"/>
                </a:lnTo>
                <a:lnTo>
                  <a:pt x="917" y="44"/>
                </a:lnTo>
                <a:lnTo>
                  <a:pt x="957" y="0"/>
                </a:lnTo>
                <a:lnTo>
                  <a:pt x="917" y="11"/>
                </a:lnTo>
                <a:lnTo>
                  <a:pt x="856" y="22"/>
                </a:lnTo>
                <a:lnTo>
                  <a:pt x="796" y="44"/>
                </a:lnTo>
                <a:lnTo>
                  <a:pt x="765" y="87"/>
                </a:lnTo>
                <a:lnTo>
                  <a:pt x="776" y="131"/>
                </a:lnTo>
                <a:lnTo>
                  <a:pt x="755" y="174"/>
                </a:lnTo>
                <a:lnTo>
                  <a:pt x="755" y="218"/>
                </a:lnTo>
                <a:lnTo>
                  <a:pt x="826" y="229"/>
                </a:lnTo>
                <a:lnTo>
                  <a:pt x="786" y="272"/>
                </a:lnTo>
                <a:lnTo>
                  <a:pt x="745" y="305"/>
                </a:lnTo>
                <a:lnTo>
                  <a:pt x="705" y="348"/>
                </a:lnTo>
                <a:lnTo>
                  <a:pt x="665" y="424"/>
                </a:lnTo>
                <a:lnTo>
                  <a:pt x="624" y="435"/>
                </a:lnTo>
                <a:lnTo>
                  <a:pt x="584" y="468"/>
                </a:lnTo>
                <a:lnTo>
                  <a:pt x="544" y="479"/>
                </a:lnTo>
                <a:lnTo>
                  <a:pt x="534" y="522"/>
                </a:lnTo>
                <a:lnTo>
                  <a:pt x="534" y="566"/>
                </a:lnTo>
                <a:lnTo>
                  <a:pt x="494" y="620"/>
                </a:lnTo>
                <a:lnTo>
                  <a:pt x="483" y="664"/>
                </a:lnTo>
                <a:lnTo>
                  <a:pt x="483" y="707"/>
                </a:lnTo>
                <a:lnTo>
                  <a:pt x="483" y="620"/>
                </a:lnTo>
                <a:lnTo>
                  <a:pt x="473" y="511"/>
                </a:lnTo>
                <a:lnTo>
                  <a:pt x="463" y="446"/>
                </a:lnTo>
                <a:lnTo>
                  <a:pt x="453" y="403"/>
                </a:lnTo>
                <a:lnTo>
                  <a:pt x="443" y="348"/>
                </a:lnTo>
                <a:lnTo>
                  <a:pt x="413" y="305"/>
                </a:lnTo>
                <a:lnTo>
                  <a:pt x="383" y="261"/>
                </a:lnTo>
                <a:lnTo>
                  <a:pt x="383" y="218"/>
                </a:lnTo>
                <a:lnTo>
                  <a:pt x="353" y="174"/>
                </a:lnTo>
                <a:lnTo>
                  <a:pt x="312" y="141"/>
                </a:lnTo>
                <a:lnTo>
                  <a:pt x="302" y="98"/>
                </a:lnTo>
                <a:lnTo>
                  <a:pt x="262" y="76"/>
                </a:lnTo>
                <a:lnTo>
                  <a:pt x="222" y="76"/>
                </a:lnTo>
                <a:lnTo>
                  <a:pt x="181" y="33"/>
                </a:lnTo>
                <a:lnTo>
                  <a:pt x="141" y="11"/>
                </a:lnTo>
                <a:lnTo>
                  <a:pt x="101" y="0"/>
                </a:lnTo>
                <a:lnTo>
                  <a:pt x="60" y="11"/>
                </a:lnTo>
                <a:lnTo>
                  <a:pt x="20" y="11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+mn-cs"/>
            </a:endParaRPr>
          </a:p>
        </p:txBody>
      </p:sp>
      <p:sp>
        <p:nvSpPr>
          <p:cNvPr id="1031" name="Freeform 7"/>
          <p:cNvSpPr>
            <a:spLocks/>
          </p:cNvSpPr>
          <p:nvPr/>
        </p:nvSpPr>
        <p:spPr bwMode="auto">
          <a:xfrm>
            <a:off x="796925" y="1946275"/>
            <a:ext cx="7750175" cy="2227263"/>
          </a:xfrm>
          <a:custGeom>
            <a:avLst/>
            <a:gdLst/>
            <a:ahLst/>
            <a:cxnLst>
              <a:cxn ang="0">
                <a:pos x="151" y="54"/>
              </a:cxn>
              <a:cxn ang="0">
                <a:pos x="282" y="250"/>
              </a:cxn>
              <a:cxn ang="0">
                <a:pos x="524" y="261"/>
              </a:cxn>
              <a:cxn ang="0">
                <a:pos x="686" y="467"/>
              </a:cxn>
              <a:cxn ang="0">
                <a:pos x="766" y="706"/>
              </a:cxn>
              <a:cxn ang="0">
                <a:pos x="918" y="739"/>
              </a:cxn>
              <a:cxn ang="0">
                <a:pos x="1008" y="815"/>
              </a:cxn>
              <a:cxn ang="0">
                <a:pos x="1210" y="869"/>
              </a:cxn>
              <a:cxn ang="0">
                <a:pos x="1331" y="772"/>
              </a:cxn>
              <a:cxn ang="0">
                <a:pos x="1412" y="565"/>
              </a:cxn>
              <a:cxn ang="0">
                <a:pos x="1291" y="359"/>
              </a:cxn>
              <a:cxn ang="0">
                <a:pos x="1412" y="163"/>
              </a:cxn>
              <a:cxn ang="0">
                <a:pos x="1603" y="206"/>
              </a:cxn>
              <a:cxn ang="0">
                <a:pos x="1785" y="250"/>
              </a:cxn>
              <a:cxn ang="0">
                <a:pos x="1967" y="250"/>
              </a:cxn>
              <a:cxn ang="0">
                <a:pos x="2088" y="217"/>
              </a:cxn>
              <a:cxn ang="0">
                <a:pos x="2219" y="120"/>
              </a:cxn>
              <a:cxn ang="0">
                <a:pos x="2420" y="261"/>
              </a:cxn>
              <a:cxn ang="0">
                <a:pos x="2612" y="348"/>
              </a:cxn>
              <a:cxn ang="0">
                <a:pos x="2783" y="478"/>
              </a:cxn>
              <a:cxn ang="0">
                <a:pos x="2985" y="576"/>
              </a:cxn>
              <a:cxn ang="0">
                <a:pos x="3177" y="652"/>
              </a:cxn>
              <a:cxn ang="0">
                <a:pos x="3378" y="772"/>
              </a:cxn>
              <a:cxn ang="0">
                <a:pos x="3580" y="706"/>
              </a:cxn>
              <a:cxn ang="0">
                <a:pos x="3782" y="772"/>
              </a:cxn>
              <a:cxn ang="0">
                <a:pos x="3983" y="706"/>
              </a:cxn>
              <a:cxn ang="0">
                <a:pos x="4195" y="696"/>
              </a:cxn>
              <a:cxn ang="0">
                <a:pos x="4397" y="783"/>
              </a:cxn>
              <a:cxn ang="0">
                <a:pos x="4599" y="783"/>
              </a:cxn>
              <a:cxn ang="0">
                <a:pos x="4800" y="761"/>
              </a:cxn>
              <a:cxn ang="0">
                <a:pos x="4760" y="848"/>
              </a:cxn>
              <a:cxn ang="0">
                <a:pos x="4498" y="924"/>
              </a:cxn>
              <a:cxn ang="0">
                <a:pos x="4296" y="978"/>
              </a:cxn>
              <a:cxn ang="0">
                <a:pos x="4276" y="1130"/>
              </a:cxn>
              <a:cxn ang="0">
                <a:pos x="4165" y="1293"/>
              </a:cxn>
              <a:cxn ang="0">
                <a:pos x="3933" y="1337"/>
              </a:cxn>
              <a:cxn ang="0">
                <a:pos x="3620" y="1185"/>
              </a:cxn>
              <a:cxn ang="0">
                <a:pos x="3409" y="1011"/>
              </a:cxn>
              <a:cxn ang="0">
                <a:pos x="3177" y="978"/>
              </a:cxn>
              <a:cxn ang="0">
                <a:pos x="2955" y="859"/>
              </a:cxn>
              <a:cxn ang="0">
                <a:pos x="2703" y="848"/>
              </a:cxn>
              <a:cxn ang="0">
                <a:pos x="2471" y="924"/>
              </a:cxn>
              <a:cxn ang="0">
                <a:pos x="2239" y="859"/>
              </a:cxn>
              <a:cxn ang="0">
                <a:pos x="2027" y="772"/>
              </a:cxn>
              <a:cxn ang="0">
                <a:pos x="1926" y="946"/>
              </a:cxn>
              <a:cxn ang="0">
                <a:pos x="1916" y="1163"/>
              </a:cxn>
              <a:cxn ang="0">
                <a:pos x="1805" y="1359"/>
              </a:cxn>
              <a:cxn ang="0">
                <a:pos x="1593" y="1402"/>
              </a:cxn>
              <a:cxn ang="0">
                <a:pos x="1382" y="1326"/>
              </a:cxn>
              <a:cxn ang="0">
                <a:pos x="1180" y="1239"/>
              </a:cxn>
              <a:cxn ang="0">
                <a:pos x="978" y="1217"/>
              </a:cxn>
              <a:cxn ang="0">
                <a:pos x="777" y="1337"/>
              </a:cxn>
              <a:cxn ang="0">
                <a:pos x="625" y="1250"/>
              </a:cxn>
              <a:cxn ang="0">
                <a:pos x="504" y="1087"/>
              </a:cxn>
              <a:cxn ang="0">
                <a:pos x="373" y="902"/>
              </a:cxn>
              <a:cxn ang="0">
                <a:pos x="182" y="783"/>
              </a:cxn>
              <a:cxn ang="0">
                <a:pos x="121" y="598"/>
              </a:cxn>
              <a:cxn ang="0">
                <a:pos x="61" y="413"/>
              </a:cxn>
              <a:cxn ang="0">
                <a:pos x="61" y="196"/>
              </a:cxn>
              <a:cxn ang="0">
                <a:pos x="0" y="0"/>
              </a:cxn>
            </a:cxnLst>
            <a:rect l="0" t="0" r="r" b="b"/>
            <a:pathLst>
              <a:path w="4882" h="1403">
                <a:moveTo>
                  <a:pt x="0" y="0"/>
                </a:moveTo>
                <a:lnTo>
                  <a:pt x="40" y="22"/>
                </a:lnTo>
                <a:lnTo>
                  <a:pt x="81" y="33"/>
                </a:lnTo>
                <a:lnTo>
                  <a:pt x="121" y="11"/>
                </a:lnTo>
                <a:lnTo>
                  <a:pt x="151" y="54"/>
                </a:lnTo>
                <a:lnTo>
                  <a:pt x="192" y="76"/>
                </a:lnTo>
                <a:lnTo>
                  <a:pt x="222" y="120"/>
                </a:lnTo>
                <a:lnTo>
                  <a:pt x="242" y="163"/>
                </a:lnTo>
                <a:lnTo>
                  <a:pt x="252" y="206"/>
                </a:lnTo>
                <a:lnTo>
                  <a:pt x="282" y="250"/>
                </a:lnTo>
                <a:lnTo>
                  <a:pt x="323" y="272"/>
                </a:lnTo>
                <a:lnTo>
                  <a:pt x="363" y="272"/>
                </a:lnTo>
                <a:lnTo>
                  <a:pt x="403" y="250"/>
                </a:lnTo>
                <a:lnTo>
                  <a:pt x="484" y="250"/>
                </a:lnTo>
                <a:lnTo>
                  <a:pt x="524" y="261"/>
                </a:lnTo>
                <a:lnTo>
                  <a:pt x="565" y="304"/>
                </a:lnTo>
                <a:lnTo>
                  <a:pt x="595" y="348"/>
                </a:lnTo>
                <a:lnTo>
                  <a:pt x="635" y="380"/>
                </a:lnTo>
                <a:lnTo>
                  <a:pt x="666" y="424"/>
                </a:lnTo>
                <a:lnTo>
                  <a:pt x="686" y="467"/>
                </a:lnTo>
                <a:lnTo>
                  <a:pt x="686" y="511"/>
                </a:lnTo>
                <a:lnTo>
                  <a:pt x="686" y="554"/>
                </a:lnTo>
                <a:lnTo>
                  <a:pt x="706" y="609"/>
                </a:lnTo>
                <a:lnTo>
                  <a:pt x="726" y="663"/>
                </a:lnTo>
                <a:lnTo>
                  <a:pt x="766" y="706"/>
                </a:lnTo>
                <a:lnTo>
                  <a:pt x="807" y="717"/>
                </a:lnTo>
                <a:lnTo>
                  <a:pt x="847" y="674"/>
                </a:lnTo>
                <a:lnTo>
                  <a:pt x="887" y="652"/>
                </a:lnTo>
                <a:lnTo>
                  <a:pt x="908" y="696"/>
                </a:lnTo>
                <a:lnTo>
                  <a:pt x="918" y="739"/>
                </a:lnTo>
                <a:lnTo>
                  <a:pt x="898" y="783"/>
                </a:lnTo>
                <a:lnTo>
                  <a:pt x="887" y="826"/>
                </a:lnTo>
                <a:lnTo>
                  <a:pt x="928" y="869"/>
                </a:lnTo>
                <a:lnTo>
                  <a:pt x="968" y="848"/>
                </a:lnTo>
                <a:lnTo>
                  <a:pt x="1008" y="815"/>
                </a:lnTo>
                <a:lnTo>
                  <a:pt x="1049" y="826"/>
                </a:lnTo>
                <a:lnTo>
                  <a:pt x="1089" y="848"/>
                </a:lnTo>
                <a:lnTo>
                  <a:pt x="1129" y="848"/>
                </a:lnTo>
                <a:lnTo>
                  <a:pt x="1170" y="859"/>
                </a:lnTo>
                <a:lnTo>
                  <a:pt x="1210" y="869"/>
                </a:lnTo>
                <a:lnTo>
                  <a:pt x="1220" y="826"/>
                </a:lnTo>
                <a:lnTo>
                  <a:pt x="1261" y="815"/>
                </a:lnTo>
                <a:lnTo>
                  <a:pt x="1301" y="826"/>
                </a:lnTo>
                <a:lnTo>
                  <a:pt x="1341" y="815"/>
                </a:lnTo>
                <a:lnTo>
                  <a:pt x="1331" y="772"/>
                </a:lnTo>
                <a:lnTo>
                  <a:pt x="1331" y="728"/>
                </a:lnTo>
                <a:lnTo>
                  <a:pt x="1372" y="696"/>
                </a:lnTo>
                <a:lnTo>
                  <a:pt x="1392" y="652"/>
                </a:lnTo>
                <a:lnTo>
                  <a:pt x="1382" y="609"/>
                </a:lnTo>
                <a:lnTo>
                  <a:pt x="1412" y="565"/>
                </a:lnTo>
                <a:lnTo>
                  <a:pt x="1412" y="522"/>
                </a:lnTo>
                <a:lnTo>
                  <a:pt x="1372" y="500"/>
                </a:lnTo>
                <a:lnTo>
                  <a:pt x="1331" y="446"/>
                </a:lnTo>
                <a:lnTo>
                  <a:pt x="1301" y="402"/>
                </a:lnTo>
                <a:lnTo>
                  <a:pt x="1291" y="359"/>
                </a:lnTo>
                <a:lnTo>
                  <a:pt x="1291" y="315"/>
                </a:lnTo>
                <a:lnTo>
                  <a:pt x="1301" y="272"/>
                </a:lnTo>
                <a:lnTo>
                  <a:pt x="1341" y="228"/>
                </a:lnTo>
                <a:lnTo>
                  <a:pt x="1372" y="185"/>
                </a:lnTo>
                <a:lnTo>
                  <a:pt x="1412" y="163"/>
                </a:lnTo>
                <a:lnTo>
                  <a:pt x="1442" y="206"/>
                </a:lnTo>
                <a:lnTo>
                  <a:pt x="1482" y="217"/>
                </a:lnTo>
                <a:lnTo>
                  <a:pt x="1523" y="206"/>
                </a:lnTo>
                <a:lnTo>
                  <a:pt x="1563" y="206"/>
                </a:lnTo>
                <a:lnTo>
                  <a:pt x="1603" y="206"/>
                </a:lnTo>
                <a:lnTo>
                  <a:pt x="1654" y="196"/>
                </a:lnTo>
                <a:lnTo>
                  <a:pt x="1694" y="185"/>
                </a:lnTo>
                <a:lnTo>
                  <a:pt x="1735" y="185"/>
                </a:lnTo>
                <a:lnTo>
                  <a:pt x="1775" y="206"/>
                </a:lnTo>
                <a:lnTo>
                  <a:pt x="1785" y="250"/>
                </a:lnTo>
                <a:lnTo>
                  <a:pt x="1825" y="250"/>
                </a:lnTo>
                <a:lnTo>
                  <a:pt x="1866" y="283"/>
                </a:lnTo>
                <a:lnTo>
                  <a:pt x="1906" y="315"/>
                </a:lnTo>
                <a:lnTo>
                  <a:pt x="1946" y="293"/>
                </a:lnTo>
                <a:lnTo>
                  <a:pt x="1967" y="250"/>
                </a:lnTo>
                <a:lnTo>
                  <a:pt x="1977" y="206"/>
                </a:lnTo>
                <a:lnTo>
                  <a:pt x="1997" y="163"/>
                </a:lnTo>
                <a:lnTo>
                  <a:pt x="2037" y="152"/>
                </a:lnTo>
                <a:lnTo>
                  <a:pt x="2047" y="196"/>
                </a:lnTo>
                <a:lnTo>
                  <a:pt x="2088" y="217"/>
                </a:lnTo>
                <a:lnTo>
                  <a:pt x="2128" y="217"/>
                </a:lnTo>
                <a:lnTo>
                  <a:pt x="2138" y="174"/>
                </a:lnTo>
                <a:lnTo>
                  <a:pt x="2138" y="130"/>
                </a:lnTo>
                <a:lnTo>
                  <a:pt x="2178" y="120"/>
                </a:lnTo>
                <a:lnTo>
                  <a:pt x="2219" y="120"/>
                </a:lnTo>
                <a:lnTo>
                  <a:pt x="2259" y="163"/>
                </a:lnTo>
                <a:lnTo>
                  <a:pt x="2299" y="196"/>
                </a:lnTo>
                <a:lnTo>
                  <a:pt x="2340" y="196"/>
                </a:lnTo>
                <a:lnTo>
                  <a:pt x="2380" y="217"/>
                </a:lnTo>
                <a:lnTo>
                  <a:pt x="2420" y="261"/>
                </a:lnTo>
                <a:lnTo>
                  <a:pt x="2451" y="304"/>
                </a:lnTo>
                <a:lnTo>
                  <a:pt x="2491" y="337"/>
                </a:lnTo>
                <a:lnTo>
                  <a:pt x="2531" y="348"/>
                </a:lnTo>
                <a:lnTo>
                  <a:pt x="2572" y="348"/>
                </a:lnTo>
                <a:lnTo>
                  <a:pt x="2612" y="348"/>
                </a:lnTo>
                <a:lnTo>
                  <a:pt x="2652" y="359"/>
                </a:lnTo>
                <a:lnTo>
                  <a:pt x="2693" y="370"/>
                </a:lnTo>
                <a:lnTo>
                  <a:pt x="2733" y="391"/>
                </a:lnTo>
                <a:lnTo>
                  <a:pt x="2773" y="435"/>
                </a:lnTo>
                <a:lnTo>
                  <a:pt x="2783" y="478"/>
                </a:lnTo>
                <a:lnTo>
                  <a:pt x="2804" y="522"/>
                </a:lnTo>
                <a:lnTo>
                  <a:pt x="2854" y="565"/>
                </a:lnTo>
                <a:lnTo>
                  <a:pt x="2894" y="576"/>
                </a:lnTo>
                <a:lnTo>
                  <a:pt x="2945" y="576"/>
                </a:lnTo>
                <a:lnTo>
                  <a:pt x="2985" y="576"/>
                </a:lnTo>
                <a:lnTo>
                  <a:pt x="3025" y="576"/>
                </a:lnTo>
                <a:lnTo>
                  <a:pt x="3066" y="576"/>
                </a:lnTo>
                <a:lnTo>
                  <a:pt x="3106" y="587"/>
                </a:lnTo>
                <a:lnTo>
                  <a:pt x="3146" y="609"/>
                </a:lnTo>
                <a:lnTo>
                  <a:pt x="3177" y="652"/>
                </a:lnTo>
                <a:lnTo>
                  <a:pt x="3217" y="685"/>
                </a:lnTo>
                <a:lnTo>
                  <a:pt x="3257" y="696"/>
                </a:lnTo>
                <a:lnTo>
                  <a:pt x="3298" y="728"/>
                </a:lnTo>
                <a:lnTo>
                  <a:pt x="3338" y="772"/>
                </a:lnTo>
                <a:lnTo>
                  <a:pt x="3378" y="772"/>
                </a:lnTo>
                <a:lnTo>
                  <a:pt x="3419" y="772"/>
                </a:lnTo>
                <a:lnTo>
                  <a:pt x="3469" y="761"/>
                </a:lnTo>
                <a:lnTo>
                  <a:pt x="3509" y="761"/>
                </a:lnTo>
                <a:lnTo>
                  <a:pt x="3540" y="717"/>
                </a:lnTo>
                <a:lnTo>
                  <a:pt x="3580" y="706"/>
                </a:lnTo>
                <a:lnTo>
                  <a:pt x="3620" y="706"/>
                </a:lnTo>
                <a:lnTo>
                  <a:pt x="3661" y="706"/>
                </a:lnTo>
                <a:lnTo>
                  <a:pt x="3701" y="750"/>
                </a:lnTo>
                <a:lnTo>
                  <a:pt x="3741" y="772"/>
                </a:lnTo>
                <a:lnTo>
                  <a:pt x="3782" y="772"/>
                </a:lnTo>
                <a:lnTo>
                  <a:pt x="3822" y="761"/>
                </a:lnTo>
                <a:lnTo>
                  <a:pt x="3862" y="739"/>
                </a:lnTo>
                <a:lnTo>
                  <a:pt x="3903" y="717"/>
                </a:lnTo>
                <a:lnTo>
                  <a:pt x="3943" y="706"/>
                </a:lnTo>
                <a:lnTo>
                  <a:pt x="3983" y="706"/>
                </a:lnTo>
                <a:lnTo>
                  <a:pt x="4034" y="706"/>
                </a:lnTo>
                <a:lnTo>
                  <a:pt x="4074" y="696"/>
                </a:lnTo>
                <a:lnTo>
                  <a:pt x="4115" y="696"/>
                </a:lnTo>
                <a:lnTo>
                  <a:pt x="4155" y="696"/>
                </a:lnTo>
                <a:lnTo>
                  <a:pt x="4195" y="696"/>
                </a:lnTo>
                <a:lnTo>
                  <a:pt x="4236" y="717"/>
                </a:lnTo>
                <a:lnTo>
                  <a:pt x="4276" y="750"/>
                </a:lnTo>
                <a:lnTo>
                  <a:pt x="4316" y="772"/>
                </a:lnTo>
                <a:lnTo>
                  <a:pt x="4357" y="783"/>
                </a:lnTo>
                <a:lnTo>
                  <a:pt x="4397" y="783"/>
                </a:lnTo>
                <a:lnTo>
                  <a:pt x="4437" y="783"/>
                </a:lnTo>
                <a:lnTo>
                  <a:pt x="4478" y="783"/>
                </a:lnTo>
                <a:lnTo>
                  <a:pt x="4518" y="783"/>
                </a:lnTo>
                <a:lnTo>
                  <a:pt x="4558" y="783"/>
                </a:lnTo>
                <a:lnTo>
                  <a:pt x="4599" y="783"/>
                </a:lnTo>
                <a:lnTo>
                  <a:pt x="4639" y="783"/>
                </a:lnTo>
                <a:lnTo>
                  <a:pt x="4679" y="772"/>
                </a:lnTo>
                <a:lnTo>
                  <a:pt x="4720" y="761"/>
                </a:lnTo>
                <a:lnTo>
                  <a:pt x="4760" y="761"/>
                </a:lnTo>
                <a:lnTo>
                  <a:pt x="4800" y="761"/>
                </a:lnTo>
                <a:lnTo>
                  <a:pt x="4841" y="772"/>
                </a:lnTo>
                <a:lnTo>
                  <a:pt x="4881" y="772"/>
                </a:lnTo>
                <a:lnTo>
                  <a:pt x="4841" y="815"/>
                </a:lnTo>
                <a:lnTo>
                  <a:pt x="4800" y="826"/>
                </a:lnTo>
                <a:lnTo>
                  <a:pt x="4760" y="848"/>
                </a:lnTo>
                <a:lnTo>
                  <a:pt x="4720" y="880"/>
                </a:lnTo>
                <a:lnTo>
                  <a:pt x="4679" y="891"/>
                </a:lnTo>
                <a:lnTo>
                  <a:pt x="4629" y="913"/>
                </a:lnTo>
                <a:lnTo>
                  <a:pt x="4548" y="924"/>
                </a:lnTo>
                <a:lnTo>
                  <a:pt x="4498" y="924"/>
                </a:lnTo>
                <a:lnTo>
                  <a:pt x="4457" y="935"/>
                </a:lnTo>
                <a:lnTo>
                  <a:pt x="4417" y="967"/>
                </a:lnTo>
                <a:lnTo>
                  <a:pt x="4377" y="978"/>
                </a:lnTo>
                <a:lnTo>
                  <a:pt x="4336" y="978"/>
                </a:lnTo>
                <a:lnTo>
                  <a:pt x="4296" y="978"/>
                </a:lnTo>
                <a:lnTo>
                  <a:pt x="4246" y="978"/>
                </a:lnTo>
                <a:lnTo>
                  <a:pt x="4205" y="1000"/>
                </a:lnTo>
                <a:lnTo>
                  <a:pt x="4205" y="1076"/>
                </a:lnTo>
                <a:lnTo>
                  <a:pt x="4215" y="1119"/>
                </a:lnTo>
                <a:lnTo>
                  <a:pt x="4276" y="1130"/>
                </a:lnTo>
                <a:lnTo>
                  <a:pt x="4316" y="1152"/>
                </a:lnTo>
                <a:lnTo>
                  <a:pt x="4276" y="1206"/>
                </a:lnTo>
                <a:lnTo>
                  <a:pt x="4236" y="1228"/>
                </a:lnTo>
                <a:lnTo>
                  <a:pt x="4195" y="1250"/>
                </a:lnTo>
                <a:lnTo>
                  <a:pt x="4165" y="1293"/>
                </a:lnTo>
                <a:lnTo>
                  <a:pt x="4125" y="1337"/>
                </a:lnTo>
                <a:lnTo>
                  <a:pt x="4074" y="1337"/>
                </a:lnTo>
                <a:lnTo>
                  <a:pt x="4024" y="1337"/>
                </a:lnTo>
                <a:lnTo>
                  <a:pt x="3973" y="1337"/>
                </a:lnTo>
                <a:lnTo>
                  <a:pt x="3933" y="1337"/>
                </a:lnTo>
                <a:lnTo>
                  <a:pt x="3842" y="1337"/>
                </a:lnTo>
                <a:lnTo>
                  <a:pt x="3731" y="1315"/>
                </a:lnTo>
                <a:lnTo>
                  <a:pt x="3691" y="1293"/>
                </a:lnTo>
                <a:lnTo>
                  <a:pt x="3651" y="1239"/>
                </a:lnTo>
                <a:lnTo>
                  <a:pt x="3620" y="1185"/>
                </a:lnTo>
                <a:lnTo>
                  <a:pt x="3600" y="1141"/>
                </a:lnTo>
                <a:lnTo>
                  <a:pt x="3550" y="1109"/>
                </a:lnTo>
                <a:lnTo>
                  <a:pt x="3489" y="1087"/>
                </a:lnTo>
                <a:lnTo>
                  <a:pt x="3449" y="1043"/>
                </a:lnTo>
                <a:lnTo>
                  <a:pt x="3409" y="1011"/>
                </a:lnTo>
                <a:lnTo>
                  <a:pt x="3368" y="989"/>
                </a:lnTo>
                <a:lnTo>
                  <a:pt x="3328" y="978"/>
                </a:lnTo>
                <a:lnTo>
                  <a:pt x="3257" y="967"/>
                </a:lnTo>
                <a:lnTo>
                  <a:pt x="3217" y="967"/>
                </a:lnTo>
                <a:lnTo>
                  <a:pt x="3177" y="978"/>
                </a:lnTo>
                <a:lnTo>
                  <a:pt x="3136" y="978"/>
                </a:lnTo>
                <a:lnTo>
                  <a:pt x="3106" y="935"/>
                </a:lnTo>
                <a:lnTo>
                  <a:pt x="3076" y="891"/>
                </a:lnTo>
                <a:lnTo>
                  <a:pt x="2995" y="869"/>
                </a:lnTo>
                <a:lnTo>
                  <a:pt x="2955" y="859"/>
                </a:lnTo>
                <a:lnTo>
                  <a:pt x="2904" y="837"/>
                </a:lnTo>
                <a:lnTo>
                  <a:pt x="2824" y="826"/>
                </a:lnTo>
                <a:lnTo>
                  <a:pt x="2783" y="815"/>
                </a:lnTo>
                <a:lnTo>
                  <a:pt x="2743" y="826"/>
                </a:lnTo>
                <a:lnTo>
                  <a:pt x="2703" y="848"/>
                </a:lnTo>
                <a:lnTo>
                  <a:pt x="2662" y="869"/>
                </a:lnTo>
                <a:lnTo>
                  <a:pt x="2612" y="880"/>
                </a:lnTo>
                <a:lnTo>
                  <a:pt x="2562" y="891"/>
                </a:lnTo>
                <a:lnTo>
                  <a:pt x="2511" y="902"/>
                </a:lnTo>
                <a:lnTo>
                  <a:pt x="2471" y="924"/>
                </a:lnTo>
                <a:lnTo>
                  <a:pt x="2430" y="924"/>
                </a:lnTo>
                <a:lnTo>
                  <a:pt x="2390" y="913"/>
                </a:lnTo>
                <a:lnTo>
                  <a:pt x="2350" y="902"/>
                </a:lnTo>
                <a:lnTo>
                  <a:pt x="2279" y="869"/>
                </a:lnTo>
                <a:lnTo>
                  <a:pt x="2239" y="859"/>
                </a:lnTo>
                <a:lnTo>
                  <a:pt x="2198" y="837"/>
                </a:lnTo>
                <a:lnTo>
                  <a:pt x="2158" y="815"/>
                </a:lnTo>
                <a:lnTo>
                  <a:pt x="2118" y="783"/>
                </a:lnTo>
                <a:lnTo>
                  <a:pt x="2067" y="772"/>
                </a:lnTo>
                <a:lnTo>
                  <a:pt x="2027" y="772"/>
                </a:lnTo>
                <a:lnTo>
                  <a:pt x="1987" y="793"/>
                </a:lnTo>
                <a:lnTo>
                  <a:pt x="1946" y="815"/>
                </a:lnTo>
                <a:lnTo>
                  <a:pt x="1926" y="859"/>
                </a:lnTo>
                <a:lnTo>
                  <a:pt x="1926" y="902"/>
                </a:lnTo>
                <a:lnTo>
                  <a:pt x="1926" y="946"/>
                </a:lnTo>
                <a:lnTo>
                  <a:pt x="1896" y="989"/>
                </a:lnTo>
                <a:lnTo>
                  <a:pt x="1876" y="1032"/>
                </a:lnTo>
                <a:lnTo>
                  <a:pt x="1876" y="1076"/>
                </a:lnTo>
                <a:lnTo>
                  <a:pt x="1896" y="1119"/>
                </a:lnTo>
                <a:lnTo>
                  <a:pt x="1916" y="1163"/>
                </a:lnTo>
                <a:lnTo>
                  <a:pt x="1916" y="1206"/>
                </a:lnTo>
                <a:lnTo>
                  <a:pt x="1916" y="1293"/>
                </a:lnTo>
                <a:lnTo>
                  <a:pt x="1906" y="1337"/>
                </a:lnTo>
                <a:lnTo>
                  <a:pt x="1866" y="1359"/>
                </a:lnTo>
                <a:lnTo>
                  <a:pt x="1805" y="1359"/>
                </a:lnTo>
                <a:lnTo>
                  <a:pt x="1755" y="1380"/>
                </a:lnTo>
                <a:lnTo>
                  <a:pt x="1714" y="1380"/>
                </a:lnTo>
                <a:lnTo>
                  <a:pt x="1674" y="1391"/>
                </a:lnTo>
                <a:lnTo>
                  <a:pt x="1634" y="1391"/>
                </a:lnTo>
                <a:lnTo>
                  <a:pt x="1593" y="1402"/>
                </a:lnTo>
                <a:lnTo>
                  <a:pt x="1553" y="1369"/>
                </a:lnTo>
                <a:lnTo>
                  <a:pt x="1513" y="1348"/>
                </a:lnTo>
                <a:lnTo>
                  <a:pt x="1472" y="1348"/>
                </a:lnTo>
                <a:lnTo>
                  <a:pt x="1432" y="1348"/>
                </a:lnTo>
                <a:lnTo>
                  <a:pt x="1382" y="1326"/>
                </a:lnTo>
                <a:lnTo>
                  <a:pt x="1341" y="1304"/>
                </a:lnTo>
                <a:lnTo>
                  <a:pt x="1301" y="1272"/>
                </a:lnTo>
                <a:lnTo>
                  <a:pt x="1261" y="1250"/>
                </a:lnTo>
                <a:lnTo>
                  <a:pt x="1220" y="1239"/>
                </a:lnTo>
                <a:lnTo>
                  <a:pt x="1180" y="1239"/>
                </a:lnTo>
                <a:lnTo>
                  <a:pt x="1140" y="1239"/>
                </a:lnTo>
                <a:lnTo>
                  <a:pt x="1099" y="1228"/>
                </a:lnTo>
                <a:lnTo>
                  <a:pt x="1059" y="1228"/>
                </a:lnTo>
                <a:lnTo>
                  <a:pt x="1019" y="1217"/>
                </a:lnTo>
                <a:lnTo>
                  <a:pt x="978" y="1217"/>
                </a:lnTo>
                <a:lnTo>
                  <a:pt x="938" y="1228"/>
                </a:lnTo>
                <a:lnTo>
                  <a:pt x="898" y="1250"/>
                </a:lnTo>
                <a:lnTo>
                  <a:pt x="857" y="1282"/>
                </a:lnTo>
                <a:lnTo>
                  <a:pt x="817" y="1315"/>
                </a:lnTo>
                <a:lnTo>
                  <a:pt x="777" y="1337"/>
                </a:lnTo>
                <a:lnTo>
                  <a:pt x="736" y="1369"/>
                </a:lnTo>
                <a:lnTo>
                  <a:pt x="696" y="1380"/>
                </a:lnTo>
                <a:lnTo>
                  <a:pt x="656" y="1337"/>
                </a:lnTo>
                <a:lnTo>
                  <a:pt x="645" y="1293"/>
                </a:lnTo>
                <a:lnTo>
                  <a:pt x="625" y="1250"/>
                </a:lnTo>
                <a:lnTo>
                  <a:pt x="625" y="1206"/>
                </a:lnTo>
                <a:lnTo>
                  <a:pt x="615" y="1163"/>
                </a:lnTo>
                <a:lnTo>
                  <a:pt x="595" y="1119"/>
                </a:lnTo>
                <a:lnTo>
                  <a:pt x="555" y="1098"/>
                </a:lnTo>
                <a:lnTo>
                  <a:pt x="504" y="1087"/>
                </a:lnTo>
                <a:lnTo>
                  <a:pt x="464" y="1076"/>
                </a:lnTo>
                <a:lnTo>
                  <a:pt x="424" y="1043"/>
                </a:lnTo>
                <a:lnTo>
                  <a:pt x="393" y="1000"/>
                </a:lnTo>
                <a:lnTo>
                  <a:pt x="383" y="956"/>
                </a:lnTo>
                <a:lnTo>
                  <a:pt x="373" y="902"/>
                </a:lnTo>
                <a:lnTo>
                  <a:pt x="353" y="859"/>
                </a:lnTo>
                <a:lnTo>
                  <a:pt x="313" y="837"/>
                </a:lnTo>
                <a:lnTo>
                  <a:pt x="272" y="804"/>
                </a:lnTo>
                <a:lnTo>
                  <a:pt x="232" y="783"/>
                </a:lnTo>
                <a:lnTo>
                  <a:pt x="182" y="783"/>
                </a:lnTo>
                <a:lnTo>
                  <a:pt x="141" y="783"/>
                </a:lnTo>
                <a:lnTo>
                  <a:pt x="131" y="739"/>
                </a:lnTo>
                <a:lnTo>
                  <a:pt x="121" y="696"/>
                </a:lnTo>
                <a:lnTo>
                  <a:pt x="121" y="641"/>
                </a:lnTo>
                <a:lnTo>
                  <a:pt x="121" y="598"/>
                </a:lnTo>
                <a:lnTo>
                  <a:pt x="121" y="554"/>
                </a:lnTo>
                <a:lnTo>
                  <a:pt x="121" y="511"/>
                </a:lnTo>
                <a:lnTo>
                  <a:pt x="121" y="467"/>
                </a:lnTo>
                <a:lnTo>
                  <a:pt x="81" y="456"/>
                </a:lnTo>
                <a:lnTo>
                  <a:pt x="61" y="413"/>
                </a:lnTo>
                <a:lnTo>
                  <a:pt x="61" y="370"/>
                </a:lnTo>
                <a:lnTo>
                  <a:pt x="61" y="326"/>
                </a:lnTo>
                <a:lnTo>
                  <a:pt x="61" y="283"/>
                </a:lnTo>
                <a:lnTo>
                  <a:pt x="50" y="239"/>
                </a:lnTo>
                <a:lnTo>
                  <a:pt x="61" y="196"/>
                </a:lnTo>
                <a:lnTo>
                  <a:pt x="91" y="152"/>
                </a:lnTo>
                <a:lnTo>
                  <a:pt x="91" y="109"/>
                </a:lnTo>
                <a:lnTo>
                  <a:pt x="61" y="65"/>
                </a:lnTo>
                <a:lnTo>
                  <a:pt x="20" y="43"/>
                </a:lnTo>
                <a:lnTo>
                  <a:pt x="0" y="0"/>
                </a:lnTo>
                <a:lnTo>
                  <a:pt x="0" y="65"/>
                </a:lnTo>
                <a:lnTo>
                  <a:pt x="0" y="0"/>
                </a:lnTo>
              </a:path>
            </a:pathLst>
          </a:custGeom>
          <a:solidFill>
            <a:srgbClr val="656565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+mn-cs"/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>
            <a:off x="663575" y="871538"/>
            <a:ext cx="7926388" cy="5164137"/>
          </a:xfrm>
          <a:custGeom>
            <a:avLst/>
            <a:gdLst/>
            <a:ahLst/>
            <a:cxnLst>
              <a:cxn ang="0">
                <a:pos x="968" y="2686"/>
              </a:cxn>
              <a:cxn ang="0">
                <a:pos x="766" y="3045"/>
              </a:cxn>
              <a:cxn ang="0">
                <a:pos x="474" y="3121"/>
              </a:cxn>
              <a:cxn ang="0">
                <a:pos x="161" y="3067"/>
              </a:cxn>
              <a:cxn ang="0">
                <a:pos x="182" y="2893"/>
              </a:cxn>
              <a:cxn ang="0">
                <a:pos x="504" y="2828"/>
              </a:cxn>
              <a:cxn ang="0">
                <a:pos x="807" y="2708"/>
              </a:cxn>
              <a:cxn ang="0">
                <a:pos x="958" y="2447"/>
              </a:cxn>
              <a:cxn ang="0">
                <a:pos x="645" y="2186"/>
              </a:cxn>
              <a:cxn ang="0">
                <a:pos x="303" y="2001"/>
              </a:cxn>
              <a:cxn ang="0">
                <a:pos x="444" y="2012"/>
              </a:cxn>
              <a:cxn ang="0">
                <a:pos x="837" y="2077"/>
              </a:cxn>
              <a:cxn ang="0">
                <a:pos x="1190" y="2186"/>
              </a:cxn>
              <a:cxn ang="0">
                <a:pos x="1291" y="2230"/>
              </a:cxn>
              <a:cxn ang="0">
                <a:pos x="1553" y="1990"/>
              </a:cxn>
              <a:cxn ang="0">
                <a:pos x="1896" y="1795"/>
              </a:cxn>
              <a:cxn ang="0">
                <a:pos x="2047" y="1468"/>
              </a:cxn>
              <a:cxn ang="0">
                <a:pos x="2148" y="1523"/>
              </a:cxn>
              <a:cxn ang="0">
                <a:pos x="2350" y="1370"/>
              </a:cxn>
              <a:cxn ang="0">
                <a:pos x="2158" y="1088"/>
              </a:cxn>
              <a:cxn ang="0">
                <a:pos x="2077" y="653"/>
              </a:cxn>
              <a:cxn ang="0">
                <a:pos x="1876" y="359"/>
              </a:cxn>
              <a:cxn ang="0">
                <a:pos x="1674" y="65"/>
              </a:cxn>
              <a:cxn ang="0">
                <a:pos x="1967" y="131"/>
              </a:cxn>
              <a:cxn ang="0">
                <a:pos x="2198" y="348"/>
              </a:cxn>
              <a:cxn ang="0">
                <a:pos x="2188" y="674"/>
              </a:cxn>
              <a:cxn ang="0">
                <a:pos x="2309" y="914"/>
              </a:cxn>
              <a:cxn ang="0">
                <a:pos x="2562" y="707"/>
              </a:cxn>
              <a:cxn ang="0">
                <a:pos x="2400" y="326"/>
              </a:cxn>
              <a:cxn ang="0">
                <a:pos x="2794" y="163"/>
              </a:cxn>
              <a:cxn ang="0">
                <a:pos x="3207" y="196"/>
              </a:cxn>
              <a:cxn ang="0">
                <a:pos x="3247" y="555"/>
              </a:cxn>
              <a:cxn ang="0">
                <a:pos x="3086" y="783"/>
              </a:cxn>
              <a:cxn ang="0">
                <a:pos x="2783" y="881"/>
              </a:cxn>
              <a:cxn ang="0">
                <a:pos x="3096" y="1055"/>
              </a:cxn>
              <a:cxn ang="0">
                <a:pos x="3499" y="1033"/>
              </a:cxn>
              <a:cxn ang="0">
                <a:pos x="3741" y="1283"/>
              </a:cxn>
              <a:cxn ang="0">
                <a:pos x="3661" y="1664"/>
              </a:cxn>
              <a:cxn ang="0">
                <a:pos x="3873" y="1903"/>
              </a:cxn>
              <a:cxn ang="0">
                <a:pos x="4175" y="1784"/>
              </a:cxn>
              <a:cxn ang="0">
                <a:pos x="4468" y="1631"/>
              </a:cxn>
              <a:cxn ang="0">
                <a:pos x="4720" y="1392"/>
              </a:cxn>
              <a:cxn ang="0">
                <a:pos x="4992" y="1490"/>
              </a:cxn>
              <a:cxn ang="0">
                <a:pos x="4730" y="1762"/>
              </a:cxn>
              <a:cxn ang="0">
                <a:pos x="4518" y="2132"/>
              </a:cxn>
              <a:cxn ang="0">
                <a:pos x="4266" y="2491"/>
              </a:cxn>
              <a:cxn ang="0">
                <a:pos x="3812" y="2469"/>
              </a:cxn>
              <a:cxn ang="0">
                <a:pos x="3560" y="2317"/>
              </a:cxn>
              <a:cxn ang="0">
                <a:pos x="3550" y="1849"/>
              </a:cxn>
              <a:cxn ang="0">
                <a:pos x="3348" y="1566"/>
              </a:cxn>
              <a:cxn ang="0">
                <a:pos x="3005" y="1773"/>
              </a:cxn>
              <a:cxn ang="0">
                <a:pos x="2824" y="1566"/>
              </a:cxn>
              <a:cxn ang="0">
                <a:pos x="2582" y="1294"/>
              </a:cxn>
              <a:cxn ang="0">
                <a:pos x="2279" y="1577"/>
              </a:cxn>
              <a:cxn ang="0">
                <a:pos x="2158" y="2001"/>
              </a:cxn>
              <a:cxn ang="0">
                <a:pos x="1896" y="2328"/>
              </a:cxn>
              <a:cxn ang="0">
                <a:pos x="1755" y="2643"/>
              </a:cxn>
              <a:cxn ang="0">
                <a:pos x="1392" y="2436"/>
              </a:cxn>
            </a:cxnLst>
            <a:rect l="0" t="0" r="r" b="b"/>
            <a:pathLst>
              <a:path w="4993" h="3253">
                <a:moveTo>
                  <a:pt x="1240" y="2415"/>
                </a:moveTo>
                <a:lnTo>
                  <a:pt x="1190" y="2436"/>
                </a:lnTo>
                <a:lnTo>
                  <a:pt x="1150" y="2458"/>
                </a:lnTo>
                <a:lnTo>
                  <a:pt x="1140" y="2502"/>
                </a:lnTo>
                <a:lnTo>
                  <a:pt x="1140" y="2545"/>
                </a:lnTo>
                <a:lnTo>
                  <a:pt x="1119" y="2589"/>
                </a:lnTo>
                <a:lnTo>
                  <a:pt x="1079" y="2610"/>
                </a:lnTo>
                <a:lnTo>
                  <a:pt x="1039" y="2621"/>
                </a:lnTo>
                <a:lnTo>
                  <a:pt x="998" y="2643"/>
                </a:lnTo>
                <a:lnTo>
                  <a:pt x="968" y="2686"/>
                </a:lnTo>
                <a:lnTo>
                  <a:pt x="968" y="2730"/>
                </a:lnTo>
                <a:lnTo>
                  <a:pt x="958" y="2784"/>
                </a:lnTo>
                <a:lnTo>
                  <a:pt x="958" y="2828"/>
                </a:lnTo>
                <a:lnTo>
                  <a:pt x="968" y="2871"/>
                </a:lnTo>
                <a:lnTo>
                  <a:pt x="968" y="2915"/>
                </a:lnTo>
                <a:lnTo>
                  <a:pt x="938" y="2958"/>
                </a:lnTo>
                <a:lnTo>
                  <a:pt x="887" y="2980"/>
                </a:lnTo>
                <a:lnTo>
                  <a:pt x="847" y="3013"/>
                </a:lnTo>
                <a:lnTo>
                  <a:pt x="807" y="3045"/>
                </a:lnTo>
                <a:lnTo>
                  <a:pt x="766" y="3045"/>
                </a:lnTo>
                <a:lnTo>
                  <a:pt x="716" y="3045"/>
                </a:lnTo>
                <a:lnTo>
                  <a:pt x="676" y="3056"/>
                </a:lnTo>
                <a:lnTo>
                  <a:pt x="666" y="3100"/>
                </a:lnTo>
                <a:lnTo>
                  <a:pt x="666" y="3154"/>
                </a:lnTo>
                <a:lnTo>
                  <a:pt x="645" y="3198"/>
                </a:lnTo>
                <a:lnTo>
                  <a:pt x="595" y="3241"/>
                </a:lnTo>
                <a:lnTo>
                  <a:pt x="555" y="3252"/>
                </a:lnTo>
                <a:lnTo>
                  <a:pt x="524" y="3208"/>
                </a:lnTo>
                <a:lnTo>
                  <a:pt x="504" y="3165"/>
                </a:lnTo>
                <a:lnTo>
                  <a:pt x="474" y="3121"/>
                </a:lnTo>
                <a:lnTo>
                  <a:pt x="484" y="3078"/>
                </a:lnTo>
                <a:lnTo>
                  <a:pt x="484" y="3034"/>
                </a:lnTo>
                <a:lnTo>
                  <a:pt x="444" y="3013"/>
                </a:lnTo>
                <a:lnTo>
                  <a:pt x="403" y="3013"/>
                </a:lnTo>
                <a:lnTo>
                  <a:pt x="363" y="3024"/>
                </a:lnTo>
                <a:lnTo>
                  <a:pt x="323" y="3045"/>
                </a:lnTo>
                <a:lnTo>
                  <a:pt x="282" y="3067"/>
                </a:lnTo>
                <a:lnTo>
                  <a:pt x="242" y="3078"/>
                </a:lnTo>
                <a:lnTo>
                  <a:pt x="202" y="3067"/>
                </a:lnTo>
                <a:lnTo>
                  <a:pt x="161" y="3067"/>
                </a:lnTo>
                <a:lnTo>
                  <a:pt x="121" y="3024"/>
                </a:lnTo>
                <a:lnTo>
                  <a:pt x="121" y="2980"/>
                </a:lnTo>
                <a:lnTo>
                  <a:pt x="91" y="2937"/>
                </a:lnTo>
                <a:lnTo>
                  <a:pt x="40" y="2915"/>
                </a:lnTo>
                <a:lnTo>
                  <a:pt x="0" y="2860"/>
                </a:lnTo>
                <a:lnTo>
                  <a:pt x="30" y="2817"/>
                </a:lnTo>
                <a:lnTo>
                  <a:pt x="71" y="2828"/>
                </a:lnTo>
                <a:lnTo>
                  <a:pt x="91" y="2871"/>
                </a:lnTo>
                <a:lnTo>
                  <a:pt x="141" y="2893"/>
                </a:lnTo>
                <a:lnTo>
                  <a:pt x="182" y="2893"/>
                </a:lnTo>
                <a:lnTo>
                  <a:pt x="202" y="2937"/>
                </a:lnTo>
                <a:lnTo>
                  <a:pt x="252" y="2969"/>
                </a:lnTo>
                <a:lnTo>
                  <a:pt x="292" y="2937"/>
                </a:lnTo>
                <a:lnTo>
                  <a:pt x="303" y="2893"/>
                </a:lnTo>
                <a:lnTo>
                  <a:pt x="303" y="2850"/>
                </a:lnTo>
                <a:lnTo>
                  <a:pt x="343" y="2839"/>
                </a:lnTo>
                <a:lnTo>
                  <a:pt x="383" y="2860"/>
                </a:lnTo>
                <a:lnTo>
                  <a:pt x="424" y="2828"/>
                </a:lnTo>
                <a:lnTo>
                  <a:pt x="464" y="2795"/>
                </a:lnTo>
                <a:lnTo>
                  <a:pt x="504" y="2828"/>
                </a:lnTo>
                <a:lnTo>
                  <a:pt x="555" y="2860"/>
                </a:lnTo>
                <a:lnTo>
                  <a:pt x="595" y="2871"/>
                </a:lnTo>
                <a:lnTo>
                  <a:pt x="645" y="2882"/>
                </a:lnTo>
                <a:lnTo>
                  <a:pt x="656" y="2839"/>
                </a:lnTo>
                <a:lnTo>
                  <a:pt x="645" y="2795"/>
                </a:lnTo>
                <a:lnTo>
                  <a:pt x="686" y="2773"/>
                </a:lnTo>
                <a:lnTo>
                  <a:pt x="686" y="2730"/>
                </a:lnTo>
                <a:lnTo>
                  <a:pt x="726" y="2708"/>
                </a:lnTo>
                <a:lnTo>
                  <a:pt x="766" y="2708"/>
                </a:lnTo>
                <a:lnTo>
                  <a:pt x="807" y="2708"/>
                </a:lnTo>
                <a:lnTo>
                  <a:pt x="847" y="2686"/>
                </a:lnTo>
                <a:lnTo>
                  <a:pt x="887" y="2665"/>
                </a:lnTo>
                <a:lnTo>
                  <a:pt x="918" y="2621"/>
                </a:lnTo>
                <a:lnTo>
                  <a:pt x="958" y="2599"/>
                </a:lnTo>
                <a:lnTo>
                  <a:pt x="998" y="2599"/>
                </a:lnTo>
                <a:lnTo>
                  <a:pt x="1019" y="2556"/>
                </a:lnTo>
                <a:lnTo>
                  <a:pt x="1049" y="2512"/>
                </a:lnTo>
                <a:lnTo>
                  <a:pt x="1039" y="2469"/>
                </a:lnTo>
                <a:lnTo>
                  <a:pt x="998" y="2447"/>
                </a:lnTo>
                <a:lnTo>
                  <a:pt x="958" y="2447"/>
                </a:lnTo>
                <a:lnTo>
                  <a:pt x="918" y="2425"/>
                </a:lnTo>
                <a:lnTo>
                  <a:pt x="877" y="2404"/>
                </a:lnTo>
                <a:lnTo>
                  <a:pt x="837" y="2415"/>
                </a:lnTo>
                <a:lnTo>
                  <a:pt x="797" y="2404"/>
                </a:lnTo>
                <a:lnTo>
                  <a:pt x="777" y="2360"/>
                </a:lnTo>
                <a:lnTo>
                  <a:pt x="797" y="2317"/>
                </a:lnTo>
                <a:lnTo>
                  <a:pt x="807" y="2273"/>
                </a:lnTo>
                <a:lnTo>
                  <a:pt x="716" y="2241"/>
                </a:lnTo>
                <a:lnTo>
                  <a:pt x="676" y="2230"/>
                </a:lnTo>
                <a:lnTo>
                  <a:pt x="645" y="2186"/>
                </a:lnTo>
                <a:lnTo>
                  <a:pt x="605" y="2164"/>
                </a:lnTo>
                <a:lnTo>
                  <a:pt x="565" y="2153"/>
                </a:lnTo>
                <a:lnTo>
                  <a:pt x="524" y="2132"/>
                </a:lnTo>
                <a:lnTo>
                  <a:pt x="484" y="2110"/>
                </a:lnTo>
                <a:lnTo>
                  <a:pt x="444" y="2110"/>
                </a:lnTo>
                <a:lnTo>
                  <a:pt x="403" y="2099"/>
                </a:lnTo>
                <a:lnTo>
                  <a:pt x="363" y="2099"/>
                </a:lnTo>
                <a:lnTo>
                  <a:pt x="343" y="2056"/>
                </a:lnTo>
                <a:lnTo>
                  <a:pt x="343" y="2012"/>
                </a:lnTo>
                <a:lnTo>
                  <a:pt x="303" y="2001"/>
                </a:lnTo>
                <a:lnTo>
                  <a:pt x="282" y="1958"/>
                </a:lnTo>
                <a:lnTo>
                  <a:pt x="242" y="1914"/>
                </a:lnTo>
                <a:lnTo>
                  <a:pt x="222" y="1871"/>
                </a:lnTo>
                <a:lnTo>
                  <a:pt x="242" y="1827"/>
                </a:lnTo>
                <a:lnTo>
                  <a:pt x="282" y="1827"/>
                </a:lnTo>
                <a:lnTo>
                  <a:pt x="313" y="1871"/>
                </a:lnTo>
                <a:lnTo>
                  <a:pt x="353" y="1903"/>
                </a:lnTo>
                <a:lnTo>
                  <a:pt x="393" y="1925"/>
                </a:lnTo>
                <a:lnTo>
                  <a:pt x="403" y="1969"/>
                </a:lnTo>
                <a:lnTo>
                  <a:pt x="444" y="2012"/>
                </a:lnTo>
                <a:lnTo>
                  <a:pt x="484" y="2023"/>
                </a:lnTo>
                <a:lnTo>
                  <a:pt x="524" y="2066"/>
                </a:lnTo>
                <a:lnTo>
                  <a:pt x="555" y="2110"/>
                </a:lnTo>
                <a:lnTo>
                  <a:pt x="595" y="2121"/>
                </a:lnTo>
                <a:lnTo>
                  <a:pt x="635" y="2121"/>
                </a:lnTo>
                <a:lnTo>
                  <a:pt x="676" y="2121"/>
                </a:lnTo>
                <a:lnTo>
                  <a:pt x="716" y="2099"/>
                </a:lnTo>
                <a:lnTo>
                  <a:pt x="756" y="2066"/>
                </a:lnTo>
                <a:lnTo>
                  <a:pt x="797" y="2056"/>
                </a:lnTo>
                <a:lnTo>
                  <a:pt x="837" y="2077"/>
                </a:lnTo>
                <a:lnTo>
                  <a:pt x="877" y="2110"/>
                </a:lnTo>
                <a:lnTo>
                  <a:pt x="918" y="2110"/>
                </a:lnTo>
                <a:lnTo>
                  <a:pt x="958" y="2110"/>
                </a:lnTo>
                <a:lnTo>
                  <a:pt x="998" y="2121"/>
                </a:lnTo>
                <a:lnTo>
                  <a:pt x="1029" y="2164"/>
                </a:lnTo>
                <a:lnTo>
                  <a:pt x="1069" y="2164"/>
                </a:lnTo>
                <a:lnTo>
                  <a:pt x="1109" y="2153"/>
                </a:lnTo>
                <a:lnTo>
                  <a:pt x="1150" y="2143"/>
                </a:lnTo>
                <a:lnTo>
                  <a:pt x="1190" y="2143"/>
                </a:lnTo>
                <a:lnTo>
                  <a:pt x="1190" y="2186"/>
                </a:lnTo>
                <a:lnTo>
                  <a:pt x="1180" y="2230"/>
                </a:lnTo>
                <a:lnTo>
                  <a:pt x="1170" y="2273"/>
                </a:lnTo>
                <a:lnTo>
                  <a:pt x="1180" y="2317"/>
                </a:lnTo>
                <a:lnTo>
                  <a:pt x="1220" y="2349"/>
                </a:lnTo>
                <a:lnTo>
                  <a:pt x="1261" y="2393"/>
                </a:lnTo>
                <a:lnTo>
                  <a:pt x="1301" y="2404"/>
                </a:lnTo>
                <a:lnTo>
                  <a:pt x="1321" y="2360"/>
                </a:lnTo>
                <a:lnTo>
                  <a:pt x="1321" y="2317"/>
                </a:lnTo>
                <a:lnTo>
                  <a:pt x="1301" y="2273"/>
                </a:lnTo>
                <a:lnTo>
                  <a:pt x="1291" y="2230"/>
                </a:lnTo>
                <a:lnTo>
                  <a:pt x="1321" y="2186"/>
                </a:lnTo>
                <a:lnTo>
                  <a:pt x="1361" y="2164"/>
                </a:lnTo>
                <a:lnTo>
                  <a:pt x="1402" y="2164"/>
                </a:lnTo>
                <a:lnTo>
                  <a:pt x="1402" y="2121"/>
                </a:lnTo>
                <a:lnTo>
                  <a:pt x="1392" y="2077"/>
                </a:lnTo>
                <a:lnTo>
                  <a:pt x="1442" y="2066"/>
                </a:lnTo>
                <a:lnTo>
                  <a:pt x="1482" y="2066"/>
                </a:lnTo>
                <a:lnTo>
                  <a:pt x="1523" y="2077"/>
                </a:lnTo>
                <a:lnTo>
                  <a:pt x="1553" y="2034"/>
                </a:lnTo>
                <a:lnTo>
                  <a:pt x="1553" y="1990"/>
                </a:lnTo>
                <a:lnTo>
                  <a:pt x="1553" y="1947"/>
                </a:lnTo>
                <a:lnTo>
                  <a:pt x="1593" y="1914"/>
                </a:lnTo>
                <a:lnTo>
                  <a:pt x="1644" y="1914"/>
                </a:lnTo>
                <a:lnTo>
                  <a:pt x="1694" y="1903"/>
                </a:lnTo>
                <a:lnTo>
                  <a:pt x="1745" y="1903"/>
                </a:lnTo>
                <a:lnTo>
                  <a:pt x="1785" y="1903"/>
                </a:lnTo>
                <a:lnTo>
                  <a:pt x="1825" y="1882"/>
                </a:lnTo>
                <a:lnTo>
                  <a:pt x="1866" y="1882"/>
                </a:lnTo>
                <a:lnTo>
                  <a:pt x="1896" y="1838"/>
                </a:lnTo>
                <a:lnTo>
                  <a:pt x="1896" y="1795"/>
                </a:lnTo>
                <a:lnTo>
                  <a:pt x="1886" y="1751"/>
                </a:lnTo>
                <a:lnTo>
                  <a:pt x="1886" y="1708"/>
                </a:lnTo>
                <a:lnTo>
                  <a:pt x="1896" y="1664"/>
                </a:lnTo>
                <a:lnTo>
                  <a:pt x="1886" y="1621"/>
                </a:lnTo>
                <a:lnTo>
                  <a:pt x="1886" y="1577"/>
                </a:lnTo>
                <a:lnTo>
                  <a:pt x="1926" y="1555"/>
                </a:lnTo>
                <a:lnTo>
                  <a:pt x="1977" y="1555"/>
                </a:lnTo>
                <a:lnTo>
                  <a:pt x="2017" y="1555"/>
                </a:lnTo>
                <a:lnTo>
                  <a:pt x="2017" y="1512"/>
                </a:lnTo>
                <a:lnTo>
                  <a:pt x="2047" y="1468"/>
                </a:lnTo>
                <a:lnTo>
                  <a:pt x="2098" y="1436"/>
                </a:lnTo>
                <a:lnTo>
                  <a:pt x="2108" y="1392"/>
                </a:lnTo>
                <a:lnTo>
                  <a:pt x="2108" y="1349"/>
                </a:lnTo>
                <a:lnTo>
                  <a:pt x="2148" y="1316"/>
                </a:lnTo>
                <a:lnTo>
                  <a:pt x="2188" y="1305"/>
                </a:lnTo>
                <a:lnTo>
                  <a:pt x="2178" y="1349"/>
                </a:lnTo>
                <a:lnTo>
                  <a:pt x="2168" y="1392"/>
                </a:lnTo>
                <a:lnTo>
                  <a:pt x="2148" y="1436"/>
                </a:lnTo>
                <a:lnTo>
                  <a:pt x="2148" y="1479"/>
                </a:lnTo>
                <a:lnTo>
                  <a:pt x="2148" y="1523"/>
                </a:lnTo>
                <a:lnTo>
                  <a:pt x="2138" y="1566"/>
                </a:lnTo>
                <a:lnTo>
                  <a:pt x="2178" y="1555"/>
                </a:lnTo>
                <a:lnTo>
                  <a:pt x="2209" y="1512"/>
                </a:lnTo>
                <a:lnTo>
                  <a:pt x="2249" y="1544"/>
                </a:lnTo>
                <a:lnTo>
                  <a:pt x="2289" y="1566"/>
                </a:lnTo>
                <a:lnTo>
                  <a:pt x="2299" y="1523"/>
                </a:lnTo>
                <a:lnTo>
                  <a:pt x="2340" y="1501"/>
                </a:lnTo>
                <a:lnTo>
                  <a:pt x="2360" y="1457"/>
                </a:lnTo>
                <a:lnTo>
                  <a:pt x="2350" y="1414"/>
                </a:lnTo>
                <a:lnTo>
                  <a:pt x="2350" y="1370"/>
                </a:lnTo>
                <a:lnTo>
                  <a:pt x="2309" y="1360"/>
                </a:lnTo>
                <a:lnTo>
                  <a:pt x="2279" y="1316"/>
                </a:lnTo>
                <a:lnTo>
                  <a:pt x="2279" y="1262"/>
                </a:lnTo>
                <a:lnTo>
                  <a:pt x="2279" y="1218"/>
                </a:lnTo>
                <a:lnTo>
                  <a:pt x="2289" y="1175"/>
                </a:lnTo>
                <a:lnTo>
                  <a:pt x="2289" y="1131"/>
                </a:lnTo>
                <a:lnTo>
                  <a:pt x="2279" y="1088"/>
                </a:lnTo>
                <a:lnTo>
                  <a:pt x="2239" y="1077"/>
                </a:lnTo>
                <a:lnTo>
                  <a:pt x="2198" y="1099"/>
                </a:lnTo>
                <a:lnTo>
                  <a:pt x="2158" y="1088"/>
                </a:lnTo>
                <a:lnTo>
                  <a:pt x="2118" y="1044"/>
                </a:lnTo>
                <a:lnTo>
                  <a:pt x="2098" y="1001"/>
                </a:lnTo>
                <a:lnTo>
                  <a:pt x="2108" y="957"/>
                </a:lnTo>
                <a:lnTo>
                  <a:pt x="2098" y="914"/>
                </a:lnTo>
                <a:lnTo>
                  <a:pt x="2077" y="870"/>
                </a:lnTo>
                <a:lnTo>
                  <a:pt x="2067" y="827"/>
                </a:lnTo>
                <a:lnTo>
                  <a:pt x="2077" y="783"/>
                </a:lnTo>
                <a:lnTo>
                  <a:pt x="2077" y="740"/>
                </a:lnTo>
                <a:lnTo>
                  <a:pt x="2077" y="696"/>
                </a:lnTo>
                <a:lnTo>
                  <a:pt x="2077" y="653"/>
                </a:lnTo>
                <a:lnTo>
                  <a:pt x="2108" y="609"/>
                </a:lnTo>
                <a:lnTo>
                  <a:pt x="2128" y="566"/>
                </a:lnTo>
                <a:lnTo>
                  <a:pt x="2128" y="522"/>
                </a:lnTo>
                <a:lnTo>
                  <a:pt x="2108" y="479"/>
                </a:lnTo>
                <a:lnTo>
                  <a:pt x="2067" y="457"/>
                </a:lnTo>
                <a:lnTo>
                  <a:pt x="2027" y="424"/>
                </a:lnTo>
                <a:lnTo>
                  <a:pt x="1987" y="402"/>
                </a:lnTo>
                <a:lnTo>
                  <a:pt x="1946" y="402"/>
                </a:lnTo>
                <a:lnTo>
                  <a:pt x="1906" y="402"/>
                </a:lnTo>
                <a:lnTo>
                  <a:pt x="1876" y="359"/>
                </a:lnTo>
                <a:lnTo>
                  <a:pt x="1906" y="315"/>
                </a:lnTo>
                <a:lnTo>
                  <a:pt x="1896" y="272"/>
                </a:lnTo>
                <a:lnTo>
                  <a:pt x="1906" y="228"/>
                </a:lnTo>
                <a:lnTo>
                  <a:pt x="1926" y="185"/>
                </a:lnTo>
                <a:lnTo>
                  <a:pt x="1876" y="174"/>
                </a:lnTo>
                <a:lnTo>
                  <a:pt x="1835" y="174"/>
                </a:lnTo>
                <a:lnTo>
                  <a:pt x="1785" y="163"/>
                </a:lnTo>
                <a:lnTo>
                  <a:pt x="1755" y="120"/>
                </a:lnTo>
                <a:lnTo>
                  <a:pt x="1714" y="76"/>
                </a:lnTo>
                <a:lnTo>
                  <a:pt x="1674" y="65"/>
                </a:lnTo>
                <a:lnTo>
                  <a:pt x="1634" y="54"/>
                </a:lnTo>
                <a:lnTo>
                  <a:pt x="1644" y="11"/>
                </a:lnTo>
                <a:lnTo>
                  <a:pt x="1684" y="0"/>
                </a:lnTo>
                <a:lnTo>
                  <a:pt x="1735" y="0"/>
                </a:lnTo>
                <a:lnTo>
                  <a:pt x="1755" y="44"/>
                </a:lnTo>
                <a:lnTo>
                  <a:pt x="1805" y="65"/>
                </a:lnTo>
                <a:lnTo>
                  <a:pt x="1846" y="65"/>
                </a:lnTo>
                <a:lnTo>
                  <a:pt x="1886" y="76"/>
                </a:lnTo>
                <a:lnTo>
                  <a:pt x="1936" y="87"/>
                </a:lnTo>
                <a:lnTo>
                  <a:pt x="1967" y="131"/>
                </a:lnTo>
                <a:lnTo>
                  <a:pt x="1967" y="174"/>
                </a:lnTo>
                <a:lnTo>
                  <a:pt x="2007" y="185"/>
                </a:lnTo>
                <a:lnTo>
                  <a:pt x="2037" y="228"/>
                </a:lnTo>
                <a:lnTo>
                  <a:pt x="2077" y="228"/>
                </a:lnTo>
                <a:lnTo>
                  <a:pt x="2128" y="207"/>
                </a:lnTo>
                <a:lnTo>
                  <a:pt x="2178" y="196"/>
                </a:lnTo>
                <a:lnTo>
                  <a:pt x="2219" y="218"/>
                </a:lnTo>
                <a:lnTo>
                  <a:pt x="2219" y="261"/>
                </a:lnTo>
                <a:lnTo>
                  <a:pt x="2198" y="305"/>
                </a:lnTo>
                <a:lnTo>
                  <a:pt x="2198" y="348"/>
                </a:lnTo>
                <a:lnTo>
                  <a:pt x="2229" y="392"/>
                </a:lnTo>
                <a:lnTo>
                  <a:pt x="2269" y="392"/>
                </a:lnTo>
                <a:lnTo>
                  <a:pt x="2309" y="402"/>
                </a:lnTo>
                <a:lnTo>
                  <a:pt x="2350" y="446"/>
                </a:lnTo>
                <a:lnTo>
                  <a:pt x="2299" y="489"/>
                </a:lnTo>
                <a:lnTo>
                  <a:pt x="2259" y="500"/>
                </a:lnTo>
                <a:lnTo>
                  <a:pt x="2239" y="544"/>
                </a:lnTo>
                <a:lnTo>
                  <a:pt x="2239" y="587"/>
                </a:lnTo>
                <a:lnTo>
                  <a:pt x="2219" y="631"/>
                </a:lnTo>
                <a:lnTo>
                  <a:pt x="2188" y="674"/>
                </a:lnTo>
                <a:lnTo>
                  <a:pt x="2148" y="696"/>
                </a:lnTo>
                <a:lnTo>
                  <a:pt x="2108" y="718"/>
                </a:lnTo>
                <a:lnTo>
                  <a:pt x="2098" y="761"/>
                </a:lnTo>
                <a:lnTo>
                  <a:pt x="2098" y="805"/>
                </a:lnTo>
                <a:lnTo>
                  <a:pt x="2108" y="848"/>
                </a:lnTo>
                <a:lnTo>
                  <a:pt x="2148" y="859"/>
                </a:lnTo>
                <a:lnTo>
                  <a:pt x="2188" y="859"/>
                </a:lnTo>
                <a:lnTo>
                  <a:pt x="2229" y="848"/>
                </a:lnTo>
                <a:lnTo>
                  <a:pt x="2269" y="881"/>
                </a:lnTo>
                <a:lnTo>
                  <a:pt x="2309" y="914"/>
                </a:lnTo>
                <a:lnTo>
                  <a:pt x="2350" y="892"/>
                </a:lnTo>
                <a:lnTo>
                  <a:pt x="2360" y="848"/>
                </a:lnTo>
                <a:lnTo>
                  <a:pt x="2360" y="805"/>
                </a:lnTo>
                <a:lnTo>
                  <a:pt x="2360" y="761"/>
                </a:lnTo>
                <a:lnTo>
                  <a:pt x="2360" y="718"/>
                </a:lnTo>
                <a:lnTo>
                  <a:pt x="2400" y="707"/>
                </a:lnTo>
                <a:lnTo>
                  <a:pt x="2441" y="718"/>
                </a:lnTo>
                <a:lnTo>
                  <a:pt x="2481" y="740"/>
                </a:lnTo>
                <a:lnTo>
                  <a:pt x="2521" y="750"/>
                </a:lnTo>
                <a:lnTo>
                  <a:pt x="2562" y="707"/>
                </a:lnTo>
                <a:lnTo>
                  <a:pt x="2572" y="663"/>
                </a:lnTo>
                <a:lnTo>
                  <a:pt x="2572" y="620"/>
                </a:lnTo>
                <a:lnTo>
                  <a:pt x="2531" y="587"/>
                </a:lnTo>
                <a:lnTo>
                  <a:pt x="2491" y="587"/>
                </a:lnTo>
                <a:lnTo>
                  <a:pt x="2451" y="566"/>
                </a:lnTo>
                <a:lnTo>
                  <a:pt x="2430" y="522"/>
                </a:lnTo>
                <a:lnTo>
                  <a:pt x="2430" y="479"/>
                </a:lnTo>
                <a:lnTo>
                  <a:pt x="2430" y="424"/>
                </a:lnTo>
                <a:lnTo>
                  <a:pt x="2410" y="370"/>
                </a:lnTo>
                <a:lnTo>
                  <a:pt x="2400" y="326"/>
                </a:lnTo>
                <a:lnTo>
                  <a:pt x="2441" y="305"/>
                </a:lnTo>
                <a:lnTo>
                  <a:pt x="2481" y="305"/>
                </a:lnTo>
                <a:lnTo>
                  <a:pt x="2521" y="305"/>
                </a:lnTo>
                <a:lnTo>
                  <a:pt x="2562" y="305"/>
                </a:lnTo>
                <a:lnTo>
                  <a:pt x="2602" y="315"/>
                </a:lnTo>
                <a:lnTo>
                  <a:pt x="2642" y="272"/>
                </a:lnTo>
                <a:lnTo>
                  <a:pt x="2672" y="228"/>
                </a:lnTo>
                <a:lnTo>
                  <a:pt x="2713" y="207"/>
                </a:lnTo>
                <a:lnTo>
                  <a:pt x="2753" y="196"/>
                </a:lnTo>
                <a:lnTo>
                  <a:pt x="2794" y="163"/>
                </a:lnTo>
                <a:lnTo>
                  <a:pt x="2834" y="141"/>
                </a:lnTo>
                <a:lnTo>
                  <a:pt x="2874" y="163"/>
                </a:lnTo>
                <a:lnTo>
                  <a:pt x="2915" y="196"/>
                </a:lnTo>
                <a:lnTo>
                  <a:pt x="2955" y="185"/>
                </a:lnTo>
                <a:lnTo>
                  <a:pt x="2995" y="174"/>
                </a:lnTo>
                <a:lnTo>
                  <a:pt x="3036" y="163"/>
                </a:lnTo>
                <a:lnTo>
                  <a:pt x="3076" y="196"/>
                </a:lnTo>
                <a:lnTo>
                  <a:pt x="3116" y="218"/>
                </a:lnTo>
                <a:lnTo>
                  <a:pt x="3167" y="207"/>
                </a:lnTo>
                <a:lnTo>
                  <a:pt x="3207" y="196"/>
                </a:lnTo>
                <a:lnTo>
                  <a:pt x="3247" y="218"/>
                </a:lnTo>
                <a:lnTo>
                  <a:pt x="3267" y="261"/>
                </a:lnTo>
                <a:lnTo>
                  <a:pt x="3267" y="305"/>
                </a:lnTo>
                <a:lnTo>
                  <a:pt x="3257" y="348"/>
                </a:lnTo>
                <a:lnTo>
                  <a:pt x="3227" y="392"/>
                </a:lnTo>
                <a:lnTo>
                  <a:pt x="3207" y="435"/>
                </a:lnTo>
                <a:lnTo>
                  <a:pt x="3197" y="479"/>
                </a:lnTo>
                <a:lnTo>
                  <a:pt x="3157" y="511"/>
                </a:lnTo>
                <a:lnTo>
                  <a:pt x="3207" y="544"/>
                </a:lnTo>
                <a:lnTo>
                  <a:pt x="3247" y="555"/>
                </a:lnTo>
                <a:lnTo>
                  <a:pt x="3288" y="566"/>
                </a:lnTo>
                <a:lnTo>
                  <a:pt x="3318" y="609"/>
                </a:lnTo>
                <a:lnTo>
                  <a:pt x="3348" y="653"/>
                </a:lnTo>
                <a:lnTo>
                  <a:pt x="3308" y="674"/>
                </a:lnTo>
                <a:lnTo>
                  <a:pt x="3267" y="674"/>
                </a:lnTo>
                <a:lnTo>
                  <a:pt x="3227" y="674"/>
                </a:lnTo>
                <a:lnTo>
                  <a:pt x="3187" y="707"/>
                </a:lnTo>
                <a:lnTo>
                  <a:pt x="3177" y="750"/>
                </a:lnTo>
                <a:lnTo>
                  <a:pt x="3136" y="783"/>
                </a:lnTo>
                <a:lnTo>
                  <a:pt x="3086" y="783"/>
                </a:lnTo>
                <a:lnTo>
                  <a:pt x="3046" y="783"/>
                </a:lnTo>
                <a:lnTo>
                  <a:pt x="2995" y="783"/>
                </a:lnTo>
                <a:lnTo>
                  <a:pt x="2955" y="783"/>
                </a:lnTo>
                <a:lnTo>
                  <a:pt x="2915" y="783"/>
                </a:lnTo>
                <a:lnTo>
                  <a:pt x="2864" y="783"/>
                </a:lnTo>
                <a:lnTo>
                  <a:pt x="2824" y="783"/>
                </a:lnTo>
                <a:lnTo>
                  <a:pt x="2783" y="783"/>
                </a:lnTo>
                <a:lnTo>
                  <a:pt x="2743" y="805"/>
                </a:lnTo>
                <a:lnTo>
                  <a:pt x="2733" y="848"/>
                </a:lnTo>
                <a:lnTo>
                  <a:pt x="2783" y="881"/>
                </a:lnTo>
                <a:lnTo>
                  <a:pt x="2824" y="881"/>
                </a:lnTo>
                <a:lnTo>
                  <a:pt x="2864" y="870"/>
                </a:lnTo>
                <a:lnTo>
                  <a:pt x="2884" y="914"/>
                </a:lnTo>
                <a:lnTo>
                  <a:pt x="2894" y="957"/>
                </a:lnTo>
                <a:lnTo>
                  <a:pt x="2894" y="1011"/>
                </a:lnTo>
                <a:lnTo>
                  <a:pt x="2904" y="1055"/>
                </a:lnTo>
                <a:lnTo>
                  <a:pt x="2975" y="1055"/>
                </a:lnTo>
                <a:lnTo>
                  <a:pt x="3015" y="1044"/>
                </a:lnTo>
                <a:lnTo>
                  <a:pt x="3056" y="1033"/>
                </a:lnTo>
                <a:lnTo>
                  <a:pt x="3096" y="1055"/>
                </a:lnTo>
                <a:lnTo>
                  <a:pt x="3136" y="1055"/>
                </a:lnTo>
                <a:lnTo>
                  <a:pt x="3167" y="1011"/>
                </a:lnTo>
                <a:lnTo>
                  <a:pt x="3207" y="990"/>
                </a:lnTo>
                <a:lnTo>
                  <a:pt x="3247" y="968"/>
                </a:lnTo>
                <a:lnTo>
                  <a:pt x="3288" y="946"/>
                </a:lnTo>
                <a:lnTo>
                  <a:pt x="3338" y="957"/>
                </a:lnTo>
                <a:lnTo>
                  <a:pt x="3378" y="1001"/>
                </a:lnTo>
                <a:lnTo>
                  <a:pt x="3419" y="1033"/>
                </a:lnTo>
                <a:lnTo>
                  <a:pt x="3459" y="1033"/>
                </a:lnTo>
                <a:lnTo>
                  <a:pt x="3499" y="1033"/>
                </a:lnTo>
                <a:lnTo>
                  <a:pt x="3540" y="1011"/>
                </a:lnTo>
                <a:lnTo>
                  <a:pt x="3580" y="1001"/>
                </a:lnTo>
                <a:lnTo>
                  <a:pt x="3620" y="1001"/>
                </a:lnTo>
                <a:lnTo>
                  <a:pt x="3661" y="1011"/>
                </a:lnTo>
                <a:lnTo>
                  <a:pt x="3681" y="1066"/>
                </a:lnTo>
                <a:lnTo>
                  <a:pt x="3691" y="1109"/>
                </a:lnTo>
                <a:lnTo>
                  <a:pt x="3691" y="1153"/>
                </a:lnTo>
                <a:lnTo>
                  <a:pt x="3681" y="1196"/>
                </a:lnTo>
                <a:lnTo>
                  <a:pt x="3711" y="1240"/>
                </a:lnTo>
                <a:lnTo>
                  <a:pt x="3741" y="1283"/>
                </a:lnTo>
                <a:lnTo>
                  <a:pt x="3741" y="1327"/>
                </a:lnTo>
                <a:lnTo>
                  <a:pt x="3741" y="1381"/>
                </a:lnTo>
                <a:lnTo>
                  <a:pt x="3752" y="1425"/>
                </a:lnTo>
                <a:lnTo>
                  <a:pt x="3752" y="1468"/>
                </a:lnTo>
                <a:lnTo>
                  <a:pt x="3701" y="1490"/>
                </a:lnTo>
                <a:lnTo>
                  <a:pt x="3641" y="1501"/>
                </a:lnTo>
                <a:lnTo>
                  <a:pt x="3610" y="1544"/>
                </a:lnTo>
                <a:lnTo>
                  <a:pt x="3610" y="1588"/>
                </a:lnTo>
                <a:lnTo>
                  <a:pt x="3620" y="1631"/>
                </a:lnTo>
                <a:lnTo>
                  <a:pt x="3661" y="1664"/>
                </a:lnTo>
                <a:lnTo>
                  <a:pt x="3701" y="1686"/>
                </a:lnTo>
                <a:lnTo>
                  <a:pt x="3741" y="1675"/>
                </a:lnTo>
                <a:lnTo>
                  <a:pt x="3782" y="1653"/>
                </a:lnTo>
                <a:lnTo>
                  <a:pt x="3822" y="1664"/>
                </a:lnTo>
                <a:lnTo>
                  <a:pt x="3842" y="1708"/>
                </a:lnTo>
                <a:lnTo>
                  <a:pt x="3852" y="1751"/>
                </a:lnTo>
                <a:lnTo>
                  <a:pt x="3822" y="1795"/>
                </a:lnTo>
                <a:lnTo>
                  <a:pt x="3822" y="1838"/>
                </a:lnTo>
                <a:lnTo>
                  <a:pt x="3832" y="1892"/>
                </a:lnTo>
                <a:lnTo>
                  <a:pt x="3873" y="1903"/>
                </a:lnTo>
                <a:lnTo>
                  <a:pt x="3893" y="1947"/>
                </a:lnTo>
                <a:lnTo>
                  <a:pt x="3943" y="1969"/>
                </a:lnTo>
                <a:lnTo>
                  <a:pt x="3994" y="1969"/>
                </a:lnTo>
                <a:lnTo>
                  <a:pt x="4044" y="1958"/>
                </a:lnTo>
                <a:lnTo>
                  <a:pt x="4084" y="1958"/>
                </a:lnTo>
                <a:lnTo>
                  <a:pt x="4125" y="1958"/>
                </a:lnTo>
                <a:lnTo>
                  <a:pt x="4135" y="1914"/>
                </a:lnTo>
                <a:lnTo>
                  <a:pt x="4135" y="1871"/>
                </a:lnTo>
                <a:lnTo>
                  <a:pt x="4175" y="1827"/>
                </a:lnTo>
                <a:lnTo>
                  <a:pt x="4175" y="1784"/>
                </a:lnTo>
                <a:lnTo>
                  <a:pt x="4215" y="1751"/>
                </a:lnTo>
                <a:lnTo>
                  <a:pt x="4256" y="1718"/>
                </a:lnTo>
                <a:lnTo>
                  <a:pt x="4256" y="1675"/>
                </a:lnTo>
                <a:lnTo>
                  <a:pt x="4256" y="1631"/>
                </a:lnTo>
                <a:lnTo>
                  <a:pt x="4276" y="1588"/>
                </a:lnTo>
                <a:lnTo>
                  <a:pt x="4316" y="1566"/>
                </a:lnTo>
                <a:lnTo>
                  <a:pt x="4347" y="1621"/>
                </a:lnTo>
                <a:lnTo>
                  <a:pt x="4387" y="1653"/>
                </a:lnTo>
                <a:lnTo>
                  <a:pt x="4427" y="1642"/>
                </a:lnTo>
                <a:lnTo>
                  <a:pt x="4468" y="1631"/>
                </a:lnTo>
                <a:lnTo>
                  <a:pt x="4508" y="1642"/>
                </a:lnTo>
                <a:lnTo>
                  <a:pt x="4548" y="1664"/>
                </a:lnTo>
                <a:lnTo>
                  <a:pt x="4589" y="1631"/>
                </a:lnTo>
                <a:lnTo>
                  <a:pt x="4589" y="1588"/>
                </a:lnTo>
                <a:lnTo>
                  <a:pt x="4599" y="1544"/>
                </a:lnTo>
                <a:lnTo>
                  <a:pt x="4639" y="1523"/>
                </a:lnTo>
                <a:lnTo>
                  <a:pt x="4679" y="1523"/>
                </a:lnTo>
                <a:lnTo>
                  <a:pt x="4700" y="1479"/>
                </a:lnTo>
                <a:lnTo>
                  <a:pt x="4700" y="1436"/>
                </a:lnTo>
                <a:lnTo>
                  <a:pt x="4720" y="1392"/>
                </a:lnTo>
                <a:lnTo>
                  <a:pt x="4760" y="1360"/>
                </a:lnTo>
                <a:lnTo>
                  <a:pt x="4800" y="1349"/>
                </a:lnTo>
                <a:lnTo>
                  <a:pt x="4841" y="1349"/>
                </a:lnTo>
                <a:lnTo>
                  <a:pt x="4881" y="1316"/>
                </a:lnTo>
                <a:lnTo>
                  <a:pt x="4921" y="1305"/>
                </a:lnTo>
                <a:lnTo>
                  <a:pt x="4962" y="1305"/>
                </a:lnTo>
                <a:lnTo>
                  <a:pt x="4992" y="1360"/>
                </a:lnTo>
                <a:lnTo>
                  <a:pt x="4992" y="1403"/>
                </a:lnTo>
                <a:lnTo>
                  <a:pt x="4992" y="1447"/>
                </a:lnTo>
                <a:lnTo>
                  <a:pt x="4992" y="1490"/>
                </a:lnTo>
                <a:lnTo>
                  <a:pt x="4992" y="1534"/>
                </a:lnTo>
                <a:lnTo>
                  <a:pt x="4962" y="1577"/>
                </a:lnTo>
                <a:lnTo>
                  <a:pt x="4921" y="1566"/>
                </a:lnTo>
                <a:lnTo>
                  <a:pt x="4881" y="1544"/>
                </a:lnTo>
                <a:lnTo>
                  <a:pt x="4841" y="1555"/>
                </a:lnTo>
                <a:lnTo>
                  <a:pt x="4810" y="1599"/>
                </a:lnTo>
                <a:lnTo>
                  <a:pt x="4770" y="1631"/>
                </a:lnTo>
                <a:lnTo>
                  <a:pt x="4750" y="1675"/>
                </a:lnTo>
                <a:lnTo>
                  <a:pt x="4750" y="1718"/>
                </a:lnTo>
                <a:lnTo>
                  <a:pt x="4730" y="1762"/>
                </a:lnTo>
                <a:lnTo>
                  <a:pt x="4700" y="1805"/>
                </a:lnTo>
                <a:lnTo>
                  <a:pt x="4659" y="1849"/>
                </a:lnTo>
                <a:lnTo>
                  <a:pt x="4639" y="1892"/>
                </a:lnTo>
                <a:lnTo>
                  <a:pt x="4639" y="1936"/>
                </a:lnTo>
                <a:lnTo>
                  <a:pt x="4599" y="1936"/>
                </a:lnTo>
                <a:lnTo>
                  <a:pt x="4579" y="1990"/>
                </a:lnTo>
                <a:lnTo>
                  <a:pt x="4579" y="2034"/>
                </a:lnTo>
                <a:lnTo>
                  <a:pt x="4579" y="2077"/>
                </a:lnTo>
                <a:lnTo>
                  <a:pt x="4558" y="2121"/>
                </a:lnTo>
                <a:lnTo>
                  <a:pt x="4518" y="2132"/>
                </a:lnTo>
                <a:lnTo>
                  <a:pt x="4478" y="2132"/>
                </a:lnTo>
                <a:lnTo>
                  <a:pt x="4437" y="2143"/>
                </a:lnTo>
                <a:lnTo>
                  <a:pt x="4417" y="2186"/>
                </a:lnTo>
                <a:lnTo>
                  <a:pt x="4377" y="2219"/>
                </a:lnTo>
                <a:lnTo>
                  <a:pt x="4377" y="2262"/>
                </a:lnTo>
                <a:lnTo>
                  <a:pt x="4377" y="2317"/>
                </a:lnTo>
                <a:lnTo>
                  <a:pt x="4347" y="2360"/>
                </a:lnTo>
                <a:lnTo>
                  <a:pt x="4306" y="2415"/>
                </a:lnTo>
                <a:lnTo>
                  <a:pt x="4306" y="2469"/>
                </a:lnTo>
                <a:lnTo>
                  <a:pt x="4266" y="2491"/>
                </a:lnTo>
                <a:lnTo>
                  <a:pt x="4185" y="2491"/>
                </a:lnTo>
                <a:lnTo>
                  <a:pt x="4145" y="2491"/>
                </a:lnTo>
                <a:lnTo>
                  <a:pt x="4105" y="2502"/>
                </a:lnTo>
                <a:lnTo>
                  <a:pt x="4064" y="2512"/>
                </a:lnTo>
                <a:lnTo>
                  <a:pt x="4024" y="2491"/>
                </a:lnTo>
                <a:lnTo>
                  <a:pt x="3984" y="2458"/>
                </a:lnTo>
                <a:lnTo>
                  <a:pt x="3943" y="2458"/>
                </a:lnTo>
                <a:lnTo>
                  <a:pt x="3903" y="2458"/>
                </a:lnTo>
                <a:lnTo>
                  <a:pt x="3852" y="2480"/>
                </a:lnTo>
                <a:lnTo>
                  <a:pt x="3812" y="2469"/>
                </a:lnTo>
                <a:lnTo>
                  <a:pt x="3772" y="2458"/>
                </a:lnTo>
                <a:lnTo>
                  <a:pt x="3741" y="2545"/>
                </a:lnTo>
                <a:lnTo>
                  <a:pt x="3701" y="2578"/>
                </a:lnTo>
                <a:lnTo>
                  <a:pt x="3661" y="2578"/>
                </a:lnTo>
                <a:lnTo>
                  <a:pt x="3651" y="2534"/>
                </a:lnTo>
                <a:lnTo>
                  <a:pt x="3661" y="2491"/>
                </a:lnTo>
                <a:lnTo>
                  <a:pt x="3661" y="2447"/>
                </a:lnTo>
                <a:lnTo>
                  <a:pt x="3661" y="2404"/>
                </a:lnTo>
                <a:lnTo>
                  <a:pt x="3570" y="2360"/>
                </a:lnTo>
                <a:lnTo>
                  <a:pt x="3560" y="2317"/>
                </a:lnTo>
                <a:lnTo>
                  <a:pt x="3570" y="2273"/>
                </a:lnTo>
                <a:lnTo>
                  <a:pt x="3590" y="2230"/>
                </a:lnTo>
                <a:lnTo>
                  <a:pt x="3600" y="2175"/>
                </a:lnTo>
                <a:lnTo>
                  <a:pt x="3600" y="2121"/>
                </a:lnTo>
                <a:lnTo>
                  <a:pt x="3590" y="2077"/>
                </a:lnTo>
                <a:lnTo>
                  <a:pt x="3580" y="2023"/>
                </a:lnTo>
                <a:lnTo>
                  <a:pt x="3580" y="1979"/>
                </a:lnTo>
                <a:lnTo>
                  <a:pt x="3550" y="1936"/>
                </a:lnTo>
                <a:lnTo>
                  <a:pt x="3530" y="1892"/>
                </a:lnTo>
                <a:lnTo>
                  <a:pt x="3550" y="1849"/>
                </a:lnTo>
                <a:lnTo>
                  <a:pt x="3570" y="1805"/>
                </a:lnTo>
                <a:lnTo>
                  <a:pt x="3580" y="1762"/>
                </a:lnTo>
                <a:lnTo>
                  <a:pt x="3570" y="1675"/>
                </a:lnTo>
                <a:lnTo>
                  <a:pt x="3570" y="1631"/>
                </a:lnTo>
                <a:lnTo>
                  <a:pt x="3560" y="1577"/>
                </a:lnTo>
                <a:lnTo>
                  <a:pt x="3520" y="1544"/>
                </a:lnTo>
                <a:lnTo>
                  <a:pt x="3469" y="1566"/>
                </a:lnTo>
                <a:lnTo>
                  <a:pt x="3429" y="1588"/>
                </a:lnTo>
                <a:lnTo>
                  <a:pt x="3389" y="1588"/>
                </a:lnTo>
                <a:lnTo>
                  <a:pt x="3348" y="1566"/>
                </a:lnTo>
                <a:lnTo>
                  <a:pt x="3308" y="1544"/>
                </a:lnTo>
                <a:lnTo>
                  <a:pt x="3267" y="1577"/>
                </a:lnTo>
                <a:lnTo>
                  <a:pt x="3237" y="1621"/>
                </a:lnTo>
                <a:lnTo>
                  <a:pt x="3197" y="1631"/>
                </a:lnTo>
                <a:lnTo>
                  <a:pt x="3146" y="1610"/>
                </a:lnTo>
                <a:lnTo>
                  <a:pt x="3106" y="1599"/>
                </a:lnTo>
                <a:lnTo>
                  <a:pt x="3066" y="1642"/>
                </a:lnTo>
                <a:lnTo>
                  <a:pt x="3046" y="1686"/>
                </a:lnTo>
                <a:lnTo>
                  <a:pt x="3025" y="1729"/>
                </a:lnTo>
                <a:lnTo>
                  <a:pt x="3005" y="1773"/>
                </a:lnTo>
                <a:lnTo>
                  <a:pt x="2995" y="1816"/>
                </a:lnTo>
                <a:lnTo>
                  <a:pt x="2945" y="1816"/>
                </a:lnTo>
                <a:lnTo>
                  <a:pt x="2904" y="1816"/>
                </a:lnTo>
                <a:lnTo>
                  <a:pt x="2894" y="1773"/>
                </a:lnTo>
                <a:lnTo>
                  <a:pt x="2904" y="1729"/>
                </a:lnTo>
                <a:lnTo>
                  <a:pt x="2904" y="1686"/>
                </a:lnTo>
                <a:lnTo>
                  <a:pt x="2864" y="1675"/>
                </a:lnTo>
                <a:lnTo>
                  <a:pt x="2824" y="1664"/>
                </a:lnTo>
                <a:lnTo>
                  <a:pt x="2814" y="1610"/>
                </a:lnTo>
                <a:lnTo>
                  <a:pt x="2824" y="1566"/>
                </a:lnTo>
                <a:lnTo>
                  <a:pt x="2824" y="1512"/>
                </a:lnTo>
                <a:lnTo>
                  <a:pt x="2824" y="1468"/>
                </a:lnTo>
                <a:lnTo>
                  <a:pt x="2834" y="1425"/>
                </a:lnTo>
                <a:lnTo>
                  <a:pt x="2834" y="1381"/>
                </a:lnTo>
                <a:lnTo>
                  <a:pt x="2794" y="1360"/>
                </a:lnTo>
                <a:lnTo>
                  <a:pt x="2753" y="1338"/>
                </a:lnTo>
                <a:lnTo>
                  <a:pt x="2703" y="1338"/>
                </a:lnTo>
                <a:lnTo>
                  <a:pt x="2662" y="1338"/>
                </a:lnTo>
                <a:lnTo>
                  <a:pt x="2622" y="1305"/>
                </a:lnTo>
                <a:lnTo>
                  <a:pt x="2582" y="1294"/>
                </a:lnTo>
                <a:lnTo>
                  <a:pt x="2521" y="1294"/>
                </a:lnTo>
                <a:lnTo>
                  <a:pt x="2491" y="1338"/>
                </a:lnTo>
                <a:lnTo>
                  <a:pt x="2451" y="1381"/>
                </a:lnTo>
                <a:lnTo>
                  <a:pt x="2451" y="1425"/>
                </a:lnTo>
                <a:lnTo>
                  <a:pt x="2451" y="1468"/>
                </a:lnTo>
                <a:lnTo>
                  <a:pt x="2410" y="1512"/>
                </a:lnTo>
                <a:lnTo>
                  <a:pt x="2400" y="1555"/>
                </a:lnTo>
                <a:lnTo>
                  <a:pt x="2360" y="1566"/>
                </a:lnTo>
                <a:lnTo>
                  <a:pt x="2320" y="1555"/>
                </a:lnTo>
                <a:lnTo>
                  <a:pt x="2279" y="1577"/>
                </a:lnTo>
                <a:lnTo>
                  <a:pt x="2239" y="1599"/>
                </a:lnTo>
                <a:lnTo>
                  <a:pt x="2229" y="1653"/>
                </a:lnTo>
                <a:lnTo>
                  <a:pt x="2239" y="1697"/>
                </a:lnTo>
                <a:lnTo>
                  <a:pt x="2239" y="1740"/>
                </a:lnTo>
                <a:lnTo>
                  <a:pt x="2219" y="1784"/>
                </a:lnTo>
                <a:lnTo>
                  <a:pt x="2188" y="1827"/>
                </a:lnTo>
                <a:lnTo>
                  <a:pt x="2178" y="1871"/>
                </a:lnTo>
                <a:lnTo>
                  <a:pt x="2168" y="1914"/>
                </a:lnTo>
                <a:lnTo>
                  <a:pt x="2168" y="1958"/>
                </a:lnTo>
                <a:lnTo>
                  <a:pt x="2158" y="2001"/>
                </a:lnTo>
                <a:lnTo>
                  <a:pt x="2128" y="2045"/>
                </a:lnTo>
                <a:lnTo>
                  <a:pt x="2088" y="2088"/>
                </a:lnTo>
                <a:lnTo>
                  <a:pt x="2047" y="2088"/>
                </a:lnTo>
                <a:lnTo>
                  <a:pt x="2007" y="2077"/>
                </a:lnTo>
                <a:lnTo>
                  <a:pt x="1967" y="2099"/>
                </a:lnTo>
                <a:lnTo>
                  <a:pt x="1926" y="2143"/>
                </a:lnTo>
                <a:lnTo>
                  <a:pt x="1896" y="2197"/>
                </a:lnTo>
                <a:lnTo>
                  <a:pt x="1896" y="2241"/>
                </a:lnTo>
                <a:lnTo>
                  <a:pt x="1896" y="2284"/>
                </a:lnTo>
                <a:lnTo>
                  <a:pt x="1896" y="2328"/>
                </a:lnTo>
                <a:lnTo>
                  <a:pt x="1886" y="2371"/>
                </a:lnTo>
                <a:lnTo>
                  <a:pt x="1916" y="2415"/>
                </a:lnTo>
                <a:lnTo>
                  <a:pt x="1956" y="2447"/>
                </a:lnTo>
                <a:lnTo>
                  <a:pt x="1967" y="2491"/>
                </a:lnTo>
                <a:lnTo>
                  <a:pt x="1946" y="2534"/>
                </a:lnTo>
                <a:lnTo>
                  <a:pt x="1926" y="2589"/>
                </a:lnTo>
                <a:lnTo>
                  <a:pt x="1876" y="2610"/>
                </a:lnTo>
                <a:lnTo>
                  <a:pt x="1835" y="2610"/>
                </a:lnTo>
                <a:lnTo>
                  <a:pt x="1795" y="2643"/>
                </a:lnTo>
                <a:lnTo>
                  <a:pt x="1755" y="2643"/>
                </a:lnTo>
                <a:lnTo>
                  <a:pt x="1714" y="2643"/>
                </a:lnTo>
                <a:lnTo>
                  <a:pt x="1674" y="2621"/>
                </a:lnTo>
                <a:lnTo>
                  <a:pt x="1634" y="2621"/>
                </a:lnTo>
                <a:lnTo>
                  <a:pt x="1593" y="2643"/>
                </a:lnTo>
                <a:lnTo>
                  <a:pt x="1553" y="2589"/>
                </a:lnTo>
                <a:lnTo>
                  <a:pt x="1543" y="2545"/>
                </a:lnTo>
                <a:lnTo>
                  <a:pt x="1493" y="2545"/>
                </a:lnTo>
                <a:lnTo>
                  <a:pt x="1472" y="2502"/>
                </a:lnTo>
                <a:lnTo>
                  <a:pt x="1432" y="2469"/>
                </a:lnTo>
                <a:lnTo>
                  <a:pt x="1392" y="2436"/>
                </a:lnTo>
                <a:lnTo>
                  <a:pt x="1351" y="2436"/>
                </a:lnTo>
                <a:lnTo>
                  <a:pt x="1311" y="2425"/>
                </a:lnTo>
                <a:lnTo>
                  <a:pt x="1271" y="2415"/>
                </a:lnTo>
                <a:lnTo>
                  <a:pt x="1220" y="2458"/>
                </a:lnTo>
                <a:lnTo>
                  <a:pt x="1240" y="2415"/>
                </a:lnTo>
              </a:path>
            </a:pathLst>
          </a:custGeom>
          <a:solidFill>
            <a:srgbClr val="585858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+mn-cs"/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>
            <a:off x="839788" y="817563"/>
            <a:ext cx="1066800" cy="960437"/>
          </a:xfrm>
          <a:custGeom>
            <a:avLst/>
            <a:gdLst/>
            <a:ahLst/>
            <a:cxnLst>
              <a:cxn ang="0">
                <a:pos x="154" y="44"/>
              </a:cxn>
              <a:cxn ang="0">
                <a:pos x="168" y="102"/>
              </a:cxn>
              <a:cxn ang="0">
                <a:pos x="174" y="160"/>
              </a:cxn>
              <a:cxn ang="0">
                <a:pos x="201" y="226"/>
              </a:cxn>
              <a:cxn ang="0">
                <a:pos x="208" y="291"/>
              </a:cxn>
              <a:cxn ang="0">
                <a:pos x="221" y="349"/>
              </a:cxn>
              <a:cxn ang="0">
                <a:pos x="228" y="415"/>
              </a:cxn>
              <a:cxn ang="0">
                <a:pos x="221" y="473"/>
              </a:cxn>
              <a:cxn ang="0">
                <a:pos x="201" y="524"/>
              </a:cxn>
              <a:cxn ang="0">
                <a:pos x="161" y="466"/>
              </a:cxn>
              <a:cxn ang="0">
                <a:pos x="107" y="437"/>
              </a:cxn>
              <a:cxn ang="0">
                <a:pos x="54" y="422"/>
              </a:cxn>
              <a:cxn ang="0">
                <a:pos x="0" y="408"/>
              </a:cxn>
              <a:cxn ang="0">
                <a:pos x="54" y="451"/>
              </a:cxn>
              <a:cxn ang="0">
                <a:pos x="107" y="458"/>
              </a:cxn>
              <a:cxn ang="0">
                <a:pos x="148" y="488"/>
              </a:cxn>
              <a:cxn ang="0">
                <a:pos x="181" y="546"/>
              </a:cxn>
              <a:cxn ang="0">
                <a:pos x="235" y="531"/>
              </a:cxn>
              <a:cxn ang="0">
                <a:pos x="289" y="546"/>
              </a:cxn>
              <a:cxn ang="0">
                <a:pos x="342" y="582"/>
              </a:cxn>
              <a:cxn ang="0">
                <a:pos x="396" y="597"/>
              </a:cxn>
              <a:cxn ang="0">
                <a:pos x="483" y="604"/>
              </a:cxn>
              <a:cxn ang="0">
                <a:pos x="544" y="589"/>
              </a:cxn>
              <a:cxn ang="0">
                <a:pos x="604" y="582"/>
              </a:cxn>
              <a:cxn ang="0">
                <a:pos x="671" y="568"/>
              </a:cxn>
              <a:cxn ang="0">
                <a:pos x="604" y="568"/>
              </a:cxn>
              <a:cxn ang="0">
                <a:pos x="537" y="575"/>
              </a:cxn>
              <a:cxn ang="0">
                <a:pos x="483" y="575"/>
              </a:cxn>
              <a:cxn ang="0">
                <a:pos x="429" y="575"/>
              </a:cxn>
              <a:cxn ang="0">
                <a:pos x="376" y="568"/>
              </a:cxn>
              <a:cxn ang="0">
                <a:pos x="322" y="524"/>
              </a:cxn>
              <a:cxn ang="0">
                <a:pos x="268" y="509"/>
              </a:cxn>
              <a:cxn ang="0">
                <a:pos x="255" y="451"/>
              </a:cxn>
              <a:cxn ang="0">
                <a:pos x="255" y="393"/>
              </a:cxn>
              <a:cxn ang="0">
                <a:pos x="248" y="327"/>
              </a:cxn>
              <a:cxn ang="0">
                <a:pos x="242" y="269"/>
              </a:cxn>
              <a:cxn ang="0">
                <a:pos x="228" y="211"/>
              </a:cxn>
              <a:cxn ang="0">
                <a:pos x="201" y="146"/>
              </a:cxn>
              <a:cxn ang="0">
                <a:pos x="141" y="109"/>
              </a:cxn>
              <a:cxn ang="0">
                <a:pos x="161" y="51"/>
              </a:cxn>
              <a:cxn ang="0">
                <a:pos x="134" y="0"/>
              </a:cxn>
            </a:cxnLst>
            <a:rect l="0" t="0" r="r" b="b"/>
            <a:pathLst>
              <a:path w="672" h="605">
                <a:moveTo>
                  <a:pt x="134" y="0"/>
                </a:moveTo>
                <a:lnTo>
                  <a:pt x="154" y="44"/>
                </a:lnTo>
                <a:lnTo>
                  <a:pt x="168" y="73"/>
                </a:lnTo>
                <a:lnTo>
                  <a:pt x="168" y="102"/>
                </a:lnTo>
                <a:lnTo>
                  <a:pt x="168" y="131"/>
                </a:lnTo>
                <a:lnTo>
                  <a:pt x="174" y="160"/>
                </a:lnTo>
                <a:lnTo>
                  <a:pt x="181" y="189"/>
                </a:lnTo>
                <a:lnTo>
                  <a:pt x="201" y="226"/>
                </a:lnTo>
                <a:lnTo>
                  <a:pt x="201" y="262"/>
                </a:lnTo>
                <a:lnTo>
                  <a:pt x="208" y="291"/>
                </a:lnTo>
                <a:lnTo>
                  <a:pt x="215" y="320"/>
                </a:lnTo>
                <a:lnTo>
                  <a:pt x="221" y="349"/>
                </a:lnTo>
                <a:lnTo>
                  <a:pt x="221" y="386"/>
                </a:lnTo>
                <a:lnTo>
                  <a:pt x="228" y="415"/>
                </a:lnTo>
                <a:lnTo>
                  <a:pt x="228" y="444"/>
                </a:lnTo>
                <a:lnTo>
                  <a:pt x="221" y="473"/>
                </a:lnTo>
                <a:lnTo>
                  <a:pt x="228" y="502"/>
                </a:lnTo>
                <a:lnTo>
                  <a:pt x="201" y="524"/>
                </a:lnTo>
                <a:lnTo>
                  <a:pt x="174" y="495"/>
                </a:lnTo>
                <a:lnTo>
                  <a:pt x="161" y="466"/>
                </a:lnTo>
                <a:lnTo>
                  <a:pt x="134" y="437"/>
                </a:lnTo>
                <a:lnTo>
                  <a:pt x="107" y="437"/>
                </a:lnTo>
                <a:lnTo>
                  <a:pt x="81" y="437"/>
                </a:lnTo>
                <a:lnTo>
                  <a:pt x="54" y="422"/>
                </a:lnTo>
                <a:lnTo>
                  <a:pt x="27" y="408"/>
                </a:lnTo>
                <a:lnTo>
                  <a:pt x="0" y="408"/>
                </a:lnTo>
                <a:lnTo>
                  <a:pt x="27" y="422"/>
                </a:lnTo>
                <a:lnTo>
                  <a:pt x="54" y="451"/>
                </a:lnTo>
                <a:lnTo>
                  <a:pt x="81" y="451"/>
                </a:lnTo>
                <a:lnTo>
                  <a:pt x="107" y="458"/>
                </a:lnTo>
                <a:lnTo>
                  <a:pt x="134" y="458"/>
                </a:lnTo>
                <a:lnTo>
                  <a:pt x="148" y="488"/>
                </a:lnTo>
                <a:lnTo>
                  <a:pt x="168" y="517"/>
                </a:lnTo>
                <a:lnTo>
                  <a:pt x="181" y="546"/>
                </a:lnTo>
                <a:lnTo>
                  <a:pt x="208" y="546"/>
                </a:lnTo>
                <a:lnTo>
                  <a:pt x="235" y="531"/>
                </a:lnTo>
                <a:lnTo>
                  <a:pt x="262" y="524"/>
                </a:lnTo>
                <a:lnTo>
                  <a:pt x="289" y="546"/>
                </a:lnTo>
                <a:lnTo>
                  <a:pt x="315" y="560"/>
                </a:lnTo>
                <a:lnTo>
                  <a:pt x="342" y="582"/>
                </a:lnTo>
                <a:lnTo>
                  <a:pt x="369" y="597"/>
                </a:lnTo>
                <a:lnTo>
                  <a:pt x="396" y="597"/>
                </a:lnTo>
                <a:lnTo>
                  <a:pt x="429" y="597"/>
                </a:lnTo>
                <a:lnTo>
                  <a:pt x="483" y="604"/>
                </a:lnTo>
                <a:lnTo>
                  <a:pt x="510" y="604"/>
                </a:lnTo>
                <a:lnTo>
                  <a:pt x="544" y="589"/>
                </a:lnTo>
                <a:lnTo>
                  <a:pt x="570" y="589"/>
                </a:lnTo>
                <a:lnTo>
                  <a:pt x="604" y="582"/>
                </a:lnTo>
                <a:lnTo>
                  <a:pt x="637" y="575"/>
                </a:lnTo>
                <a:lnTo>
                  <a:pt x="671" y="568"/>
                </a:lnTo>
                <a:lnTo>
                  <a:pt x="631" y="568"/>
                </a:lnTo>
                <a:lnTo>
                  <a:pt x="604" y="568"/>
                </a:lnTo>
                <a:lnTo>
                  <a:pt x="564" y="575"/>
                </a:lnTo>
                <a:lnTo>
                  <a:pt x="537" y="575"/>
                </a:lnTo>
                <a:lnTo>
                  <a:pt x="510" y="575"/>
                </a:lnTo>
                <a:lnTo>
                  <a:pt x="483" y="575"/>
                </a:lnTo>
                <a:lnTo>
                  <a:pt x="456" y="575"/>
                </a:lnTo>
                <a:lnTo>
                  <a:pt x="429" y="575"/>
                </a:lnTo>
                <a:lnTo>
                  <a:pt x="403" y="575"/>
                </a:lnTo>
                <a:lnTo>
                  <a:pt x="376" y="568"/>
                </a:lnTo>
                <a:lnTo>
                  <a:pt x="349" y="546"/>
                </a:lnTo>
                <a:lnTo>
                  <a:pt x="322" y="524"/>
                </a:lnTo>
                <a:lnTo>
                  <a:pt x="295" y="524"/>
                </a:lnTo>
                <a:lnTo>
                  <a:pt x="268" y="509"/>
                </a:lnTo>
                <a:lnTo>
                  <a:pt x="248" y="480"/>
                </a:lnTo>
                <a:lnTo>
                  <a:pt x="255" y="451"/>
                </a:lnTo>
                <a:lnTo>
                  <a:pt x="255" y="422"/>
                </a:lnTo>
                <a:lnTo>
                  <a:pt x="255" y="393"/>
                </a:lnTo>
                <a:lnTo>
                  <a:pt x="255" y="364"/>
                </a:lnTo>
                <a:lnTo>
                  <a:pt x="248" y="327"/>
                </a:lnTo>
                <a:lnTo>
                  <a:pt x="248" y="298"/>
                </a:lnTo>
                <a:lnTo>
                  <a:pt x="242" y="269"/>
                </a:lnTo>
                <a:lnTo>
                  <a:pt x="228" y="240"/>
                </a:lnTo>
                <a:lnTo>
                  <a:pt x="228" y="211"/>
                </a:lnTo>
                <a:lnTo>
                  <a:pt x="221" y="175"/>
                </a:lnTo>
                <a:lnTo>
                  <a:pt x="201" y="146"/>
                </a:lnTo>
                <a:lnTo>
                  <a:pt x="161" y="138"/>
                </a:lnTo>
                <a:lnTo>
                  <a:pt x="141" y="109"/>
                </a:lnTo>
                <a:lnTo>
                  <a:pt x="161" y="80"/>
                </a:lnTo>
                <a:lnTo>
                  <a:pt x="161" y="51"/>
                </a:lnTo>
                <a:lnTo>
                  <a:pt x="141" y="22"/>
                </a:lnTo>
                <a:lnTo>
                  <a:pt x="134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+mn-cs"/>
            </a:endParaRPr>
          </a:p>
        </p:txBody>
      </p:sp>
      <p:sp>
        <p:nvSpPr>
          <p:cNvPr id="1034" name="Freeform 10"/>
          <p:cNvSpPr>
            <a:spLocks/>
          </p:cNvSpPr>
          <p:nvPr/>
        </p:nvSpPr>
        <p:spPr bwMode="auto">
          <a:xfrm>
            <a:off x="796925" y="600075"/>
            <a:ext cx="1803400" cy="4032250"/>
          </a:xfrm>
          <a:custGeom>
            <a:avLst/>
            <a:gdLst/>
            <a:ahLst/>
            <a:cxnLst>
              <a:cxn ang="0">
                <a:pos x="1122" y="87"/>
              </a:cxn>
              <a:cxn ang="0">
                <a:pos x="1095" y="210"/>
              </a:cxn>
              <a:cxn ang="0">
                <a:pos x="1054" y="319"/>
              </a:cxn>
              <a:cxn ang="0">
                <a:pos x="1034" y="406"/>
              </a:cxn>
              <a:cxn ang="0">
                <a:pos x="1075" y="522"/>
              </a:cxn>
              <a:cxn ang="0">
                <a:pos x="1054" y="638"/>
              </a:cxn>
              <a:cxn ang="0">
                <a:pos x="1028" y="754"/>
              </a:cxn>
              <a:cxn ang="0">
                <a:pos x="947" y="863"/>
              </a:cxn>
              <a:cxn ang="0">
                <a:pos x="913" y="979"/>
              </a:cxn>
              <a:cxn ang="0">
                <a:pos x="860" y="1103"/>
              </a:cxn>
              <a:cxn ang="0">
                <a:pos x="813" y="1219"/>
              </a:cxn>
              <a:cxn ang="0">
                <a:pos x="719" y="1313"/>
              </a:cxn>
              <a:cxn ang="0">
                <a:pos x="611" y="1320"/>
              </a:cxn>
              <a:cxn ang="0">
                <a:pos x="504" y="1320"/>
              </a:cxn>
              <a:cxn ang="0">
                <a:pos x="396" y="1364"/>
              </a:cxn>
              <a:cxn ang="0">
                <a:pos x="316" y="1248"/>
              </a:cxn>
              <a:cxn ang="0">
                <a:pos x="208" y="1175"/>
              </a:cxn>
              <a:cxn ang="0">
                <a:pos x="101" y="1175"/>
              </a:cxn>
              <a:cxn ang="0">
                <a:pos x="40" y="1182"/>
              </a:cxn>
              <a:cxn ang="0">
                <a:pos x="141" y="1240"/>
              </a:cxn>
              <a:cxn ang="0">
                <a:pos x="235" y="1328"/>
              </a:cxn>
              <a:cxn ang="0">
                <a:pos x="349" y="1386"/>
              </a:cxn>
              <a:cxn ang="0">
                <a:pos x="356" y="1531"/>
              </a:cxn>
              <a:cxn ang="0">
                <a:pos x="349" y="1690"/>
              </a:cxn>
              <a:cxn ang="0">
                <a:pos x="296" y="1821"/>
              </a:cxn>
              <a:cxn ang="0">
                <a:pos x="235" y="1951"/>
              </a:cxn>
              <a:cxn ang="0">
                <a:pos x="168" y="2082"/>
              </a:cxn>
              <a:cxn ang="0">
                <a:pos x="134" y="2213"/>
              </a:cxn>
              <a:cxn ang="0">
                <a:pos x="67" y="2329"/>
              </a:cxn>
              <a:cxn ang="0">
                <a:pos x="27" y="2452"/>
              </a:cxn>
              <a:cxn ang="0">
                <a:pos x="20" y="2510"/>
              </a:cxn>
              <a:cxn ang="0">
                <a:pos x="81" y="2387"/>
              </a:cxn>
              <a:cxn ang="0">
                <a:pos x="148" y="2271"/>
              </a:cxn>
              <a:cxn ang="0">
                <a:pos x="201" y="2147"/>
              </a:cxn>
              <a:cxn ang="0">
                <a:pos x="242" y="2002"/>
              </a:cxn>
              <a:cxn ang="0">
                <a:pos x="316" y="1886"/>
              </a:cxn>
              <a:cxn ang="0">
                <a:pos x="403" y="1763"/>
              </a:cxn>
              <a:cxn ang="0">
                <a:pos x="430" y="1639"/>
              </a:cxn>
              <a:cxn ang="0">
                <a:pos x="423" y="1523"/>
              </a:cxn>
              <a:cxn ang="0">
                <a:pos x="497" y="1444"/>
              </a:cxn>
              <a:cxn ang="0">
                <a:pos x="651" y="1407"/>
              </a:cxn>
              <a:cxn ang="0">
                <a:pos x="792" y="1364"/>
              </a:cxn>
              <a:cxn ang="0">
                <a:pos x="866" y="1255"/>
              </a:cxn>
              <a:cxn ang="0">
                <a:pos x="907" y="1074"/>
              </a:cxn>
              <a:cxn ang="0">
                <a:pos x="1014" y="979"/>
              </a:cxn>
              <a:cxn ang="0">
                <a:pos x="1048" y="856"/>
              </a:cxn>
              <a:cxn ang="0">
                <a:pos x="1088" y="733"/>
              </a:cxn>
              <a:cxn ang="0">
                <a:pos x="1115" y="617"/>
              </a:cxn>
              <a:cxn ang="0">
                <a:pos x="1108" y="493"/>
              </a:cxn>
              <a:cxn ang="0">
                <a:pos x="1081" y="377"/>
              </a:cxn>
              <a:cxn ang="0">
                <a:pos x="1088" y="261"/>
              </a:cxn>
              <a:cxn ang="0">
                <a:pos x="1135" y="138"/>
              </a:cxn>
            </a:cxnLst>
            <a:rect l="0" t="0" r="r" b="b"/>
            <a:pathLst>
              <a:path w="1136" h="2540">
                <a:moveTo>
                  <a:pt x="1088" y="0"/>
                </a:moveTo>
                <a:lnTo>
                  <a:pt x="1115" y="29"/>
                </a:lnTo>
                <a:lnTo>
                  <a:pt x="1128" y="58"/>
                </a:lnTo>
                <a:lnTo>
                  <a:pt x="1122" y="87"/>
                </a:lnTo>
                <a:lnTo>
                  <a:pt x="1108" y="116"/>
                </a:lnTo>
                <a:lnTo>
                  <a:pt x="1095" y="145"/>
                </a:lnTo>
                <a:lnTo>
                  <a:pt x="1088" y="181"/>
                </a:lnTo>
                <a:lnTo>
                  <a:pt x="1095" y="210"/>
                </a:lnTo>
                <a:lnTo>
                  <a:pt x="1081" y="239"/>
                </a:lnTo>
                <a:lnTo>
                  <a:pt x="1054" y="261"/>
                </a:lnTo>
                <a:lnTo>
                  <a:pt x="1054" y="290"/>
                </a:lnTo>
                <a:lnTo>
                  <a:pt x="1054" y="319"/>
                </a:lnTo>
                <a:lnTo>
                  <a:pt x="1014" y="319"/>
                </a:lnTo>
                <a:lnTo>
                  <a:pt x="1021" y="348"/>
                </a:lnTo>
                <a:lnTo>
                  <a:pt x="1021" y="377"/>
                </a:lnTo>
                <a:lnTo>
                  <a:pt x="1034" y="406"/>
                </a:lnTo>
                <a:lnTo>
                  <a:pt x="1048" y="435"/>
                </a:lnTo>
                <a:lnTo>
                  <a:pt x="1068" y="464"/>
                </a:lnTo>
                <a:lnTo>
                  <a:pt x="1075" y="493"/>
                </a:lnTo>
                <a:lnTo>
                  <a:pt x="1075" y="522"/>
                </a:lnTo>
                <a:lnTo>
                  <a:pt x="1075" y="551"/>
                </a:lnTo>
                <a:lnTo>
                  <a:pt x="1054" y="580"/>
                </a:lnTo>
                <a:lnTo>
                  <a:pt x="1054" y="609"/>
                </a:lnTo>
                <a:lnTo>
                  <a:pt x="1054" y="638"/>
                </a:lnTo>
                <a:lnTo>
                  <a:pt x="1048" y="667"/>
                </a:lnTo>
                <a:lnTo>
                  <a:pt x="1048" y="696"/>
                </a:lnTo>
                <a:lnTo>
                  <a:pt x="1041" y="725"/>
                </a:lnTo>
                <a:lnTo>
                  <a:pt x="1028" y="754"/>
                </a:lnTo>
                <a:lnTo>
                  <a:pt x="1021" y="783"/>
                </a:lnTo>
                <a:lnTo>
                  <a:pt x="981" y="805"/>
                </a:lnTo>
                <a:lnTo>
                  <a:pt x="954" y="834"/>
                </a:lnTo>
                <a:lnTo>
                  <a:pt x="947" y="863"/>
                </a:lnTo>
                <a:lnTo>
                  <a:pt x="940" y="892"/>
                </a:lnTo>
                <a:lnTo>
                  <a:pt x="927" y="921"/>
                </a:lnTo>
                <a:lnTo>
                  <a:pt x="920" y="950"/>
                </a:lnTo>
                <a:lnTo>
                  <a:pt x="913" y="979"/>
                </a:lnTo>
                <a:lnTo>
                  <a:pt x="907" y="1008"/>
                </a:lnTo>
                <a:lnTo>
                  <a:pt x="880" y="1037"/>
                </a:lnTo>
                <a:lnTo>
                  <a:pt x="873" y="1066"/>
                </a:lnTo>
                <a:lnTo>
                  <a:pt x="860" y="1103"/>
                </a:lnTo>
                <a:lnTo>
                  <a:pt x="853" y="1132"/>
                </a:lnTo>
                <a:lnTo>
                  <a:pt x="839" y="1161"/>
                </a:lnTo>
                <a:lnTo>
                  <a:pt x="826" y="1190"/>
                </a:lnTo>
                <a:lnTo>
                  <a:pt x="813" y="1219"/>
                </a:lnTo>
                <a:lnTo>
                  <a:pt x="792" y="1248"/>
                </a:lnTo>
                <a:lnTo>
                  <a:pt x="772" y="1277"/>
                </a:lnTo>
                <a:lnTo>
                  <a:pt x="745" y="1299"/>
                </a:lnTo>
                <a:lnTo>
                  <a:pt x="719" y="1313"/>
                </a:lnTo>
                <a:lnTo>
                  <a:pt x="692" y="1320"/>
                </a:lnTo>
                <a:lnTo>
                  <a:pt x="665" y="1328"/>
                </a:lnTo>
                <a:lnTo>
                  <a:pt x="638" y="1328"/>
                </a:lnTo>
                <a:lnTo>
                  <a:pt x="611" y="1320"/>
                </a:lnTo>
                <a:lnTo>
                  <a:pt x="584" y="1320"/>
                </a:lnTo>
                <a:lnTo>
                  <a:pt x="557" y="1320"/>
                </a:lnTo>
                <a:lnTo>
                  <a:pt x="531" y="1320"/>
                </a:lnTo>
                <a:lnTo>
                  <a:pt x="504" y="1320"/>
                </a:lnTo>
                <a:lnTo>
                  <a:pt x="477" y="1320"/>
                </a:lnTo>
                <a:lnTo>
                  <a:pt x="450" y="1320"/>
                </a:lnTo>
                <a:lnTo>
                  <a:pt x="423" y="1349"/>
                </a:lnTo>
                <a:lnTo>
                  <a:pt x="396" y="1364"/>
                </a:lnTo>
                <a:lnTo>
                  <a:pt x="376" y="1335"/>
                </a:lnTo>
                <a:lnTo>
                  <a:pt x="356" y="1306"/>
                </a:lnTo>
                <a:lnTo>
                  <a:pt x="336" y="1277"/>
                </a:lnTo>
                <a:lnTo>
                  <a:pt x="316" y="1248"/>
                </a:lnTo>
                <a:lnTo>
                  <a:pt x="289" y="1233"/>
                </a:lnTo>
                <a:lnTo>
                  <a:pt x="262" y="1219"/>
                </a:lnTo>
                <a:lnTo>
                  <a:pt x="235" y="1190"/>
                </a:lnTo>
                <a:lnTo>
                  <a:pt x="208" y="1175"/>
                </a:lnTo>
                <a:lnTo>
                  <a:pt x="181" y="1168"/>
                </a:lnTo>
                <a:lnTo>
                  <a:pt x="154" y="1168"/>
                </a:lnTo>
                <a:lnTo>
                  <a:pt x="128" y="1175"/>
                </a:lnTo>
                <a:lnTo>
                  <a:pt x="101" y="1175"/>
                </a:lnTo>
                <a:lnTo>
                  <a:pt x="74" y="1175"/>
                </a:lnTo>
                <a:lnTo>
                  <a:pt x="40" y="1168"/>
                </a:lnTo>
                <a:lnTo>
                  <a:pt x="13" y="1161"/>
                </a:lnTo>
                <a:lnTo>
                  <a:pt x="40" y="1182"/>
                </a:lnTo>
                <a:lnTo>
                  <a:pt x="74" y="1197"/>
                </a:lnTo>
                <a:lnTo>
                  <a:pt x="101" y="1197"/>
                </a:lnTo>
                <a:lnTo>
                  <a:pt x="107" y="1226"/>
                </a:lnTo>
                <a:lnTo>
                  <a:pt x="141" y="1240"/>
                </a:lnTo>
                <a:lnTo>
                  <a:pt x="168" y="1255"/>
                </a:lnTo>
                <a:lnTo>
                  <a:pt x="195" y="1270"/>
                </a:lnTo>
                <a:lnTo>
                  <a:pt x="222" y="1299"/>
                </a:lnTo>
                <a:lnTo>
                  <a:pt x="235" y="1328"/>
                </a:lnTo>
                <a:lnTo>
                  <a:pt x="269" y="1349"/>
                </a:lnTo>
                <a:lnTo>
                  <a:pt x="296" y="1349"/>
                </a:lnTo>
                <a:lnTo>
                  <a:pt x="322" y="1364"/>
                </a:lnTo>
                <a:lnTo>
                  <a:pt x="349" y="1386"/>
                </a:lnTo>
                <a:lnTo>
                  <a:pt x="369" y="1415"/>
                </a:lnTo>
                <a:lnTo>
                  <a:pt x="376" y="1444"/>
                </a:lnTo>
                <a:lnTo>
                  <a:pt x="369" y="1473"/>
                </a:lnTo>
                <a:lnTo>
                  <a:pt x="356" y="1531"/>
                </a:lnTo>
                <a:lnTo>
                  <a:pt x="356" y="1560"/>
                </a:lnTo>
                <a:lnTo>
                  <a:pt x="356" y="1632"/>
                </a:lnTo>
                <a:lnTo>
                  <a:pt x="356" y="1661"/>
                </a:lnTo>
                <a:lnTo>
                  <a:pt x="349" y="1690"/>
                </a:lnTo>
                <a:lnTo>
                  <a:pt x="322" y="1719"/>
                </a:lnTo>
                <a:lnTo>
                  <a:pt x="309" y="1748"/>
                </a:lnTo>
                <a:lnTo>
                  <a:pt x="309" y="1785"/>
                </a:lnTo>
                <a:lnTo>
                  <a:pt x="296" y="1821"/>
                </a:lnTo>
                <a:lnTo>
                  <a:pt x="275" y="1857"/>
                </a:lnTo>
                <a:lnTo>
                  <a:pt x="262" y="1886"/>
                </a:lnTo>
                <a:lnTo>
                  <a:pt x="255" y="1915"/>
                </a:lnTo>
                <a:lnTo>
                  <a:pt x="235" y="1951"/>
                </a:lnTo>
                <a:lnTo>
                  <a:pt x="215" y="1988"/>
                </a:lnTo>
                <a:lnTo>
                  <a:pt x="195" y="2024"/>
                </a:lnTo>
                <a:lnTo>
                  <a:pt x="175" y="2053"/>
                </a:lnTo>
                <a:lnTo>
                  <a:pt x="168" y="2082"/>
                </a:lnTo>
                <a:lnTo>
                  <a:pt x="161" y="2111"/>
                </a:lnTo>
                <a:lnTo>
                  <a:pt x="154" y="2147"/>
                </a:lnTo>
                <a:lnTo>
                  <a:pt x="148" y="2184"/>
                </a:lnTo>
                <a:lnTo>
                  <a:pt x="134" y="2213"/>
                </a:lnTo>
                <a:lnTo>
                  <a:pt x="121" y="2242"/>
                </a:lnTo>
                <a:lnTo>
                  <a:pt x="107" y="2271"/>
                </a:lnTo>
                <a:lnTo>
                  <a:pt x="87" y="2300"/>
                </a:lnTo>
                <a:lnTo>
                  <a:pt x="67" y="2329"/>
                </a:lnTo>
                <a:lnTo>
                  <a:pt x="60" y="2358"/>
                </a:lnTo>
                <a:lnTo>
                  <a:pt x="47" y="2387"/>
                </a:lnTo>
                <a:lnTo>
                  <a:pt x="40" y="2416"/>
                </a:lnTo>
                <a:lnTo>
                  <a:pt x="27" y="2452"/>
                </a:lnTo>
                <a:lnTo>
                  <a:pt x="20" y="2481"/>
                </a:lnTo>
                <a:lnTo>
                  <a:pt x="13" y="2510"/>
                </a:lnTo>
                <a:lnTo>
                  <a:pt x="0" y="2539"/>
                </a:lnTo>
                <a:lnTo>
                  <a:pt x="20" y="2510"/>
                </a:lnTo>
                <a:lnTo>
                  <a:pt x="34" y="2481"/>
                </a:lnTo>
                <a:lnTo>
                  <a:pt x="54" y="2445"/>
                </a:lnTo>
                <a:lnTo>
                  <a:pt x="67" y="2416"/>
                </a:lnTo>
                <a:lnTo>
                  <a:pt x="81" y="2387"/>
                </a:lnTo>
                <a:lnTo>
                  <a:pt x="94" y="2358"/>
                </a:lnTo>
                <a:lnTo>
                  <a:pt x="107" y="2329"/>
                </a:lnTo>
                <a:lnTo>
                  <a:pt x="128" y="2300"/>
                </a:lnTo>
                <a:lnTo>
                  <a:pt x="148" y="2271"/>
                </a:lnTo>
                <a:lnTo>
                  <a:pt x="168" y="2242"/>
                </a:lnTo>
                <a:lnTo>
                  <a:pt x="175" y="2213"/>
                </a:lnTo>
                <a:lnTo>
                  <a:pt x="188" y="2176"/>
                </a:lnTo>
                <a:lnTo>
                  <a:pt x="201" y="2147"/>
                </a:lnTo>
                <a:lnTo>
                  <a:pt x="215" y="2118"/>
                </a:lnTo>
                <a:lnTo>
                  <a:pt x="222" y="2060"/>
                </a:lnTo>
                <a:lnTo>
                  <a:pt x="235" y="2031"/>
                </a:lnTo>
                <a:lnTo>
                  <a:pt x="242" y="2002"/>
                </a:lnTo>
                <a:lnTo>
                  <a:pt x="269" y="1973"/>
                </a:lnTo>
                <a:lnTo>
                  <a:pt x="296" y="1951"/>
                </a:lnTo>
                <a:lnTo>
                  <a:pt x="309" y="1922"/>
                </a:lnTo>
                <a:lnTo>
                  <a:pt x="316" y="1886"/>
                </a:lnTo>
                <a:lnTo>
                  <a:pt x="329" y="1857"/>
                </a:lnTo>
                <a:lnTo>
                  <a:pt x="356" y="1828"/>
                </a:lnTo>
                <a:lnTo>
                  <a:pt x="383" y="1792"/>
                </a:lnTo>
                <a:lnTo>
                  <a:pt x="403" y="1763"/>
                </a:lnTo>
                <a:lnTo>
                  <a:pt x="416" y="1734"/>
                </a:lnTo>
                <a:lnTo>
                  <a:pt x="423" y="1705"/>
                </a:lnTo>
                <a:lnTo>
                  <a:pt x="430" y="1668"/>
                </a:lnTo>
                <a:lnTo>
                  <a:pt x="430" y="1639"/>
                </a:lnTo>
                <a:lnTo>
                  <a:pt x="430" y="1610"/>
                </a:lnTo>
                <a:lnTo>
                  <a:pt x="423" y="1581"/>
                </a:lnTo>
                <a:lnTo>
                  <a:pt x="423" y="1552"/>
                </a:lnTo>
                <a:lnTo>
                  <a:pt x="423" y="1523"/>
                </a:lnTo>
                <a:lnTo>
                  <a:pt x="423" y="1494"/>
                </a:lnTo>
                <a:lnTo>
                  <a:pt x="443" y="1465"/>
                </a:lnTo>
                <a:lnTo>
                  <a:pt x="470" y="1458"/>
                </a:lnTo>
                <a:lnTo>
                  <a:pt x="497" y="1444"/>
                </a:lnTo>
                <a:lnTo>
                  <a:pt x="524" y="1436"/>
                </a:lnTo>
                <a:lnTo>
                  <a:pt x="584" y="1429"/>
                </a:lnTo>
                <a:lnTo>
                  <a:pt x="618" y="1415"/>
                </a:lnTo>
                <a:lnTo>
                  <a:pt x="651" y="1407"/>
                </a:lnTo>
                <a:lnTo>
                  <a:pt x="678" y="1393"/>
                </a:lnTo>
                <a:lnTo>
                  <a:pt x="719" y="1393"/>
                </a:lnTo>
                <a:lnTo>
                  <a:pt x="766" y="1378"/>
                </a:lnTo>
                <a:lnTo>
                  <a:pt x="792" y="1364"/>
                </a:lnTo>
                <a:lnTo>
                  <a:pt x="819" y="1349"/>
                </a:lnTo>
                <a:lnTo>
                  <a:pt x="846" y="1320"/>
                </a:lnTo>
                <a:lnTo>
                  <a:pt x="853" y="1284"/>
                </a:lnTo>
                <a:lnTo>
                  <a:pt x="866" y="1255"/>
                </a:lnTo>
                <a:lnTo>
                  <a:pt x="866" y="1211"/>
                </a:lnTo>
                <a:lnTo>
                  <a:pt x="880" y="1161"/>
                </a:lnTo>
                <a:lnTo>
                  <a:pt x="893" y="1103"/>
                </a:lnTo>
                <a:lnTo>
                  <a:pt x="907" y="1074"/>
                </a:lnTo>
                <a:lnTo>
                  <a:pt x="947" y="1059"/>
                </a:lnTo>
                <a:lnTo>
                  <a:pt x="974" y="1037"/>
                </a:lnTo>
                <a:lnTo>
                  <a:pt x="1001" y="1008"/>
                </a:lnTo>
                <a:lnTo>
                  <a:pt x="1014" y="979"/>
                </a:lnTo>
                <a:lnTo>
                  <a:pt x="1021" y="950"/>
                </a:lnTo>
                <a:lnTo>
                  <a:pt x="1034" y="914"/>
                </a:lnTo>
                <a:lnTo>
                  <a:pt x="1041" y="885"/>
                </a:lnTo>
                <a:lnTo>
                  <a:pt x="1048" y="856"/>
                </a:lnTo>
                <a:lnTo>
                  <a:pt x="1054" y="820"/>
                </a:lnTo>
                <a:lnTo>
                  <a:pt x="1061" y="791"/>
                </a:lnTo>
                <a:lnTo>
                  <a:pt x="1075" y="762"/>
                </a:lnTo>
                <a:lnTo>
                  <a:pt x="1088" y="733"/>
                </a:lnTo>
                <a:lnTo>
                  <a:pt x="1095" y="704"/>
                </a:lnTo>
                <a:lnTo>
                  <a:pt x="1108" y="675"/>
                </a:lnTo>
                <a:lnTo>
                  <a:pt x="1108" y="646"/>
                </a:lnTo>
                <a:lnTo>
                  <a:pt x="1115" y="617"/>
                </a:lnTo>
                <a:lnTo>
                  <a:pt x="1115" y="588"/>
                </a:lnTo>
                <a:lnTo>
                  <a:pt x="1115" y="551"/>
                </a:lnTo>
                <a:lnTo>
                  <a:pt x="1108" y="522"/>
                </a:lnTo>
                <a:lnTo>
                  <a:pt x="1108" y="493"/>
                </a:lnTo>
                <a:lnTo>
                  <a:pt x="1101" y="464"/>
                </a:lnTo>
                <a:lnTo>
                  <a:pt x="1088" y="435"/>
                </a:lnTo>
                <a:lnTo>
                  <a:pt x="1081" y="406"/>
                </a:lnTo>
                <a:lnTo>
                  <a:pt x="1081" y="377"/>
                </a:lnTo>
                <a:lnTo>
                  <a:pt x="1081" y="348"/>
                </a:lnTo>
                <a:lnTo>
                  <a:pt x="1081" y="319"/>
                </a:lnTo>
                <a:lnTo>
                  <a:pt x="1081" y="290"/>
                </a:lnTo>
                <a:lnTo>
                  <a:pt x="1088" y="261"/>
                </a:lnTo>
                <a:lnTo>
                  <a:pt x="1095" y="232"/>
                </a:lnTo>
                <a:lnTo>
                  <a:pt x="1108" y="203"/>
                </a:lnTo>
                <a:lnTo>
                  <a:pt x="1128" y="167"/>
                </a:lnTo>
                <a:lnTo>
                  <a:pt x="1135" y="138"/>
                </a:lnTo>
                <a:lnTo>
                  <a:pt x="1135" y="109"/>
                </a:lnTo>
                <a:lnTo>
                  <a:pt x="1128" y="80"/>
                </a:lnTo>
                <a:lnTo>
                  <a:pt x="1122" y="51"/>
                </a:lnTo>
              </a:path>
            </a:pathLst>
          </a:custGeom>
          <a:solidFill>
            <a:srgbClr val="6D6D6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+mn-cs"/>
            </a:endParaRPr>
          </a:p>
        </p:txBody>
      </p:sp>
      <p:sp>
        <p:nvSpPr>
          <p:cNvPr id="1037" name="Freeform 13"/>
          <p:cNvSpPr>
            <a:spLocks/>
          </p:cNvSpPr>
          <p:nvPr/>
        </p:nvSpPr>
        <p:spPr bwMode="auto">
          <a:xfrm>
            <a:off x="842963" y="565150"/>
            <a:ext cx="7639050" cy="5495925"/>
          </a:xfrm>
          <a:custGeom>
            <a:avLst/>
            <a:gdLst/>
            <a:ahLst/>
            <a:cxnLst>
              <a:cxn ang="0">
                <a:pos x="444" y="348"/>
              </a:cxn>
              <a:cxn ang="0">
                <a:pos x="817" y="664"/>
              </a:cxn>
              <a:cxn ang="0">
                <a:pos x="1190" y="925"/>
              </a:cxn>
              <a:cxn ang="0">
                <a:pos x="1614" y="1252"/>
              </a:cxn>
              <a:cxn ang="0">
                <a:pos x="2058" y="1611"/>
              </a:cxn>
              <a:cxn ang="0">
                <a:pos x="2421" y="1926"/>
              </a:cxn>
              <a:cxn ang="0">
                <a:pos x="2673" y="2362"/>
              </a:cxn>
              <a:cxn ang="0">
                <a:pos x="2249" y="2318"/>
              </a:cxn>
              <a:cxn ang="0">
                <a:pos x="1815" y="2307"/>
              </a:cxn>
              <a:cxn ang="0">
                <a:pos x="1311" y="2373"/>
              </a:cxn>
              <a:cxn ang="0">
                <a:pos x="918" y="2318"/>
              </a:cxn>
              <a:cxn ang="0">
                <a:pos x="474" y="2122"/>
              </a:cxn>
              <a:cxn ang="0">
                <a:pos x="30" y="1752"/>
              </a:cxn>
              <a:cxn ang="0">
                <a:pos x="403" y="2090"/>
              </a:cxn>
              <a:cxn ang="0">
                <a:pos x="827" y="2296"/>
              </a:cxn>
              <a:cxn ang="0">
                <a:pos x="635" y="2416"/>
              </a:cxn>
              <a:cxn ang="0">
                <a:pos x="212" y="2569"/>
              </a:cxn>
              <a:cxn ang="0">
                <a:pos x="252" y="2612"/>
              </a:cxn>
              <a:cxn ang="0">
                <a:pos x="676" y="2438"/>
              </a:cxn>
              <a:cxn ang="0">
                <a:pos x="1089" y="2405"/>
              </a:cxn>
              <a:cxn ang="0">
                <a:pos x="1553" y="2569"/>
              </a:cxn>
              <a:cxn ang="0">
                <a:pos x="1624" y="3004"/>
              </a:cxn>
              <a:cxn ang="0">
                <a:pos x="1069" y="3189"/>
              </a:cxn>
              <a:cxn ang="0">
                <a:pos x="595" y="3298"/>
              </a:cxn>
              <a:cxn ang="0">
                <a:pos x="161" y="3341"/>
              </a:cxn>
              <a:cxn ang="0">
                <a:pos x="292" y="3320"/>
              </a:cxn>
              <a:cxn ang="0">
                <a:pos x="767" y="3298"/>
              </a:cxn>
              <a:cxn ang="0">
                <a:pos x="1241" y="3189"/>
              </a:cxn>
              <a:cxn ang="0">
                <a:pos x="1654" y="2982"/>
              </a:cxn>
              <a:cxn ang="0">
                <a:pos x="2088" y="2917"/>
              </a:cxn>
              <a:cxn ang="0">
                <a:pos x="2521" y="3058"/>
              </a:cxn>
              <a:cxn ang="0">
                <a:pos x="2975" y="3200"/>
              </a:cxn>
              <a:cxn ang="0">
                <a:pos x="3490" y="3309"/>
              </a:cxn>
              <a:cxn ang="0">
                <a:pos x="3944" y="3385"/>
              </a:cxn>
              <a:cxn ang="0">
                <a:pos x="4408" y="3450"/>
              </a:cxn>
              <a:cxn ang="0">
                <a:pos x="4297" y="3439"/>
              </a:cxn>
              <a:cxn ang="0">
                <a:pos x="3782" y="3330"/>
              </a:cxn>
              <a:cxn ang="0">
                <a:pos x="3197" y="3200"/>
              </a:cxn>
              <a:cxn ang="0">
                <a:pos x="2733" y="3124"/>
              </a:cxn>
              <a:cxn ang="0">
                <a:pos x="2199" y="2884"/>
              </a:cxn>
              <a:cxn ang="0">
                <a:pos x="1684" y="2677"/>
              </a:cxn>
              <a:cxn ang="0">
                <a:pos x="1220" y="2471"/>
              </a:cxn>
              <a:cxn ang="0">
                <a:pos x="1493" y="2394"/>
              </a:cxn>
              <a:cxn ang="0">
                <a:pos x="2078" y="2318"/>
              </a:cxn>
              <a:cxn ang="0">
                <a:pos x="2582" y="2362"/>
              </a:cxn>
              <a:cxn ang="0">
                <a:pos x="3056" y="2569"/>
              </a:cxn>
              <a:cxn ang="0">
                <a:pos x="3500" y="2743"/>
              </a:cxn>
              <a:cxn ang="0">
                <a:pos x="4075" y="3004"/>
              </a:cxn>
              <a:cxn ang="0">
                <a:pos x="4569" y="3243"/>
              </a:cxn>
              <a:cxn ang="0">
                <a:pos x="4650" y="3265"/>
              </a:cxn>
              <a:cxn ang="0">
                <a:pos x="4196" y="3015"/>
              </a:cxn>
              <a:cxn ang="0">
                <a:pos x="3742" y="2764"/>
              </a:cxn>
              <a:cxn ang="0">
                <a:pos x="3278" y="2634"/>
              </a:cxn>
              <a:cxn ang="0">
                <a:pos x="2733" y="2362"/>
              </a:cxn>
              <a:cxn ang="0">
                <a:pos x="2461" y="1959"/>
              </a:cxn>
              <a:cxn ang="0">
                <a:pos x="2168" y="1600"/>
              </a:cxn>
              <a:cxn ang="0">
                <a:pos x="1765" y="1317"/>
              </a:cxn>
              <a:cxn ang="0">
                <a:pos x="1362" y="969"/>
              </a:cxn>
              <a:cxn ang="0">
                <a:pos x="938" y="740"/>
              </a:cxn>
              <a:cxn ang="0">
                <a:pos x="595" y="392"/>
              </a:cxn>
              <a:cxn ang="0">
                <a:pos x="242" y="87"/>
              </a:cxn>
            </a:cxnLst>
            <a:rect l="0" t="0" r="r" b="b"/>
            <a:pathLst>
              <a:path w="4812" h="3462">
                <a:moveTo>
                  <a:pt x="101" y="0"/>
                </a:moveTo>
                <a:lnTo>
                  <a:pt x="141" y="44"/>
                </a:lnTo>
                <a:lnTo>
                  <a:pt x="182" y="76"/>
                </a:lnTo>
                <a:lnTo>
                  <a:pt x="222" y="109"/>
                </a:lnTo>
                <a:lnTo>
                  <a:pt x="262" y="141"/>
                </a:lnTo>
                <a:lnTo>
                  <a:pt x="282" y="185"/>
                </a:lnTo>
                <a:lnTo>
                  <a:pt x="323" y="218"/>
                </a:lnTo>
                <a:lnTo>
                  <a:pt x="363" y="261"/>
                </a:lnTo>
                <a:lnTo>
                  <a:pt x="403" y="305"/>
                </a:lnTo>
                <a:lnTo>
                  <a:pt x="444" y="348"/>
                </a:lnTo>
                <a:lnTo>
                  <a:pt x="484" y="370"/>
                </a:lnTo>
                <a:lnTo>
                  <a:pt x="524" y="414"/>
                </a:lnTo>
                <a:lnTo>
                  <a:pt x="565" y="435"/>
                </a:lnTo>
                <a:lnTo>
                  <a:pt x="605" y="446"/>
                </a:lnTo>
                <a:lnTo>
                  <a:pt x="646" y="479"/>
                </a:lnTo>
                <a:lnTo>
                  <a:pt x="686" y="501"/>
                </a:lnTo>
                <a:lnTo>
                  <a:pt x="716" y="544"/>
                </a:lnTo>
                <a:lnTo>
                  <a:pt x="756" y="566"/>
                </a:lnTo>
                <a:lnTo>
                  <a:pt x="797" y="588"/>
                </a:lnTo>
                <a:lnTo>
                  <a:pt x="817" y="664"/>
                </a:lnTo>
                <a:lnTo>
                  <a:pt x="847" y="707"/>
                </a:lnTo>
                <a:lnTo>
                  <a:pt x="888" y="729"/>
                </a:lnTo>
                <a:lnTo>
                  <a:pt x="928" y="762"/>
                </a:lnTo>
                <a:lnTo>
                  <a:pt x="958" y="805"/>
                </a:lnTo>
                <a:lnTo>
                  <a:pt x="999" y="805"/>
                </a:lnTo>
                <a:lnTo>
                  <a:pt x="1029" y="849"/>
                </a:lnTo>
                <a:lnTo>
                  <a:pt x="1069" y="871"/>
                </a:lnTo>
                <a:lnTo>
                  <a:pt x="1109" y="892"/>
                </a:lnTo>
                <a:lnTo>
                  <a:pt x="1150" y="925"/>
                </a:lnTo>
                <a:lnTo>
                  <a:pt x="1190" y="925"/>
                </a:lnTo>
                <a:lnTo>
                  <a:pt x="1230" y="947"/>
                </a:lnTo>
                <a:lnTo>
                  <a:pt x="1281" y="969"/>
                </a:lnTo>
                <a:lnTo>
                  <a:pt x="1321" y="1012"/>
                </a:lnTo>
                <a:lnTo>
                  <a:pt x="1362" y="1023"/>
                </a:lnTo>
                <a:lnTo>
                  <a:pt x="1402" y="1067"/>
                </a:lnTo>
                <a:lnTo>
                  <a:pt x="1422" y="1121"/>
                </a:lnTo>
                <a:lnTo>
                  <a:pt x="1473" y="1165"/>
                </a:lnTo>
                <a:lnTo>
                  <a:pt x="1523" y="1197"/>
                </a:lnTo>
                <a:lnTo>
                  <a:pt x="1573" y="1241"/>
                </a:lnTo>
                <a:lnTo>
                  <a:pt x="1614" y="1252"/>
                </a:lnTo>
                <a:lnTo>
                  <a:pt x="1664" y="1284"/>
                </a:lnTo>
                <a:lnTo>
                  <a:pt x="1705" y="1328"/>
                </a:lnTo>
                <a:lnTo>
                  <a:pt x="1795" y="1350"/>
                </a:lnTo>
                <a:lnTo>
                  <a:pt x="1836" y="1382"/>
                </a:lnTo>
                <a:lnTo>
                  <a:pt x="1856" y="1437"/>
                </a:lnTo>
                <a:lnTo>
                  <a:pt x="1866" y="1513"/>
                </a:lnTo>
                <a:lnTo>
                  <a:pt x="1916" y="1556"/>
                </a:lnTo>
                <a:lnTo>
                  <a:pt x="1967" y="1567"/>
                </a:lnTo>
                <a:lnTo>
                  <a:pt x="2017" y="1578"/>
                </a:lnTo>
                <a:lnTo>
                  <a:pt x="2058" y="1611"/>
                </a:lnTo>
                <a:lnTo>
                  <a:pt x="2098" y="1643"/>
                </a:lnTo>
                <a:lnTo>
                  <a:pt x="2138" y="1665"/>
                </a:lnTo>
                <a:lnTo>
                  <a:pt x="2199" y="1665"/>
                </a:lnTo>
                <a:lnTo>
                  <a:pt x="2239" y="1676"/>
                </a:lnTo>
                <a:lnTo>
                  <a:pt x="2279" y="1687"/>
                </a:lnTo>
                <a:lnTo>
                  <a:pt x="2300" y="1774"/>
                </a:lnTo>
                <a:lnTo>
                  <a:pt x="2320" y="1818"/>
                </a:lnTo>
                <a:lnTo>
                  <a:pt x="2370" y="1861"/>
                </a:lnTo>
                <a:lnTo>
                  <a:pt x="2411" y="1883"/>
                </a:lnTo>
                <a:lnTo>
                  <a:pt x="2421" y="1926"/>
                </a:lnTo>
                <a:lnTo>
                  <a:pt x="2431" y="1970"/>
                </a:lnTo>
                <a:lnTo>
                  <a:pt x="2451" y="2013"/>
                </a:lnTo>
                <a:lnTo>
                  <a:pt x="2481" y="2068"/>
                </a:lnTo>
                <a:lnTo>
                  <a:pt x="2511" y="2122"/>
                </a:lnTo>
                <a:lnTo>
                  <a:pt x="2521" y="2166"/>
                </a:lnTo>
                <a:lnTo>
                  <a:pt x="2532" y="2209"/>
                </a:lnTo>
                <a:lnTo>
                  <a:pt x="2552" y="2253"/>
                </a:lnTo>
                <a:lnTo>
                  <a:pt x="2602" y="2296"/>
                </a:lnTo>
                <a:lnTo>
                  <a:pt x="2643" y="2318"/>
                </a:lnTo>
                <a:lnTo>
                  <a:pt x="2673" y="2362"/>
                </a:lnTo>
                <a:lnTo>
                  <a:pt x="2632" y="2362"/>
                </a:lnTo>
                <a:lnTo>
                  <a:pt x="2592" y="2362"/>
                </a:lnTo>
                <a:lnTo>
                  <a:pt x="2542" y="2351"/>
                </a:lnTo>
                <a:lnTo>
                  <a:pt x="2501" y="2340"/>
                </a:lnTo>
                <a:lnTo>
                  <a:pt x="2461" y="2340"/>
                </a:lnTo>
                <a:lnTo>
                  <a:pt x="2421" y="2340"/>
                </a:lnTo>
                <a:lnTo>
                  <a:pt x="2380" y="2307"/>
                </a:lnTo>
                <a:lnTo>
                  <a:pt x="2330" y="2296"/>
                </a:lnTo>
                <a:lnTo>
                  <a:pt x="2290" y="2296"/>
                </a:lnTo>
                <a:lnTo>
                  <a:pt x="2249" y="2318"/>
                </a:lnTo>
                <a:lnTo>
                  <a:pt x="2209" y="2329"/>
                </a:lnTo>
                <a:lnTo>
                  <a:pt x="2168" y="2329"/>
                </a:lnTo>
                <a:lnTo>
                  <a:pt x="2128" y="2329"/>
                </a:lnTo>
                <a:lnTo>
                  <a:pt x="2088" y="2329"/>
                </a:lnTo>
                <a:lnTo>
                  <a:pt x="2047" y="2329"/>
                </a:lnTo>
                <a:lnTo>
                  <a:pt x="2007" y="2329"/>
                </a:lnTo>
                <a:lnTo>
                  <a:pt x="1957" y="2340"/>
                </a:lnTo>
                <a:lnTo>
                  <a:pt x="1906" y="2340"/>
                </a:lnTo>
                <a:lnTo>
                  <a:pt x="1866" y="2318"/>
                </a:lnTo>
                <a:lnTo>
                  <a:pt x="1815" y="2307"/>
                </a:lnTo>
                <a:lnTo>
                  <a:pt x="1745" y="2318"/>
                </a:lnTo>
                <a:lnTo>
                  <a:pt x="1705" y="2340"/>
                </a:lnTo>
                <a:lnTo>
                  <a:pt x="1664" y="2362"/>
                </a:lnTo>
                <a:lnTo>
                  <a:pt x="1624" y="2373"/>
                </a:lnTo>
                <a:lnTo>
                  <a:pt x="1583" y="2373"/>
                </a:lnTo>
                <a:lnTo>
                  <a:pt x="1543" y="2373"/>
                </a:lnTo>
                <a:lnTo>
                  <a:pt x="1473" y="2373"/>
                </a:lnTo>
                <a:lnTo>
                  <a:pt x="1432" y="2373"/>
                </a:lnTo>
                <a:lnTo>
                  <a:pt x="1352" y="2373"/>
                </a:lnTo>
                <a:lnTo>
                  <a:pt x="1311" y="2373"/>
                </a:lnTo>
                <a:lnTo>
                  <a:pt x="1271" y="2384"/>
                </a:lnTo>
                <a:lnTo>
                  <a:pt x="1230" y="2405"/>
                </a:lnTo>
                <a:lnTo>
                  <a:pt x="1190" y="2405"/>
                </a:lnTo>
                <a:lnTo>
                  <a:pt x="1150" y="2405"/>
                </a:lnTo>
                <a:lnTo>
                  <a:pt x="1109" y="2405"/>
                </a:lnTo>
                <a:lnTo>
                  <a:pt x="1069" y="2405"/>
                </a:lnTo>
                <a:lnTo>
                  <a:pt x="1029" y="2405"/>
                </a:lnTo>
                <a:lnTo>
                  <a:pt x="988" y="2394"/>
                </a:lnTo>
                <a:lnTo>
                  <a:pt x="948" y="2362"/>
                </a:lnTo>
                <a:lnTo>
                  <a:pt x="918" y="2318"/>
                </a:lnTo>
                <a:lnTo>
                  <a:pt x="877" y="2286"/>
                </a:lnTo>
                <a:lnTo>
                  <a:pt x="837" y="2275"/>
                </a:lnTo>
                <a:lnTo>
                  <a:pt x="797" y="2253"/>
                </a:lnTo>
                <a:lnTo>
                  <a:pt x="736" y="2242"/>
                </a:lnTo>
                <a:lnTo>
                  <a:pt x="696" y="2220"/>
                </a:lnTo>
                <a:lnTo>
                  <a:pt x="656" y="2220"/>
                </a:lnTo>
                <a:lnTo>
                  <a:pt x="615" y="2198"/>
                </a:lnTo>
                <a:lnTo>
                  <a:pt x="565" y="2144"/>
                </a:lnTo>
                <a:lnTo>
                  <a:pt x="524" y="2122"/>
                </a:lnTo>
                <a:lnTo>
                  <a:pt x="474" y="2122"/>
                </a:lnTo>
                <a:lnTo>
                  <a:pt x="434" y="2101"/>
                </a:lnTo>
                <a:lnTo>
                  <a:pt x="383" y="2057"/>
                </a:lnTo>
                <a:lnTo>
                  <a:pt x="313" y="2013"/>
                </a:lnTo>
                <a:lnTo>
                  <a:pt x="272" y="1981"/>
                </a:lnTo>
                <a:lnTo>
                  <a:pt x="232" y="1970"/>
                </a:lnTo>
                <a:lnTo>
                  <a:pt x="192" y="1937"/>
                </a:lnTo>
                <a:lnTo>
                  <a:pt x="161" y="1894"/>
                </a:lnTo>
                <a:lnTo>
                  <a:pt x="121" y="1839"/>
                </a:lnTo>
                <a:lnTo>
                  <a:pt x="71" y="1785"/>
                </a:lnTo>
                <a:lnTo>
                  <a:pt x="30" y="1752"/>
                </a:lnTo>
                <a:lnTo>
                  <a:pt x="50" y="1796"/>
                </a:lnTo>
                <a:lnTo>
                  <a:pt x="91" y="1828"/>
                </a:lnTo>
                <a:lnTo>
                  <a:pt x="121" y="1872"/>
                </a:lnTo>
                <a:lnTo>
                  <a:pt x="151" y="1916"/>
                </a:lnTo>
                <a:lnTo>
                  <a:pt x="192" y="1959"/>
                </a:lnTo>
                <a:lnTo>
                  <a:pt x="232" y="1981"/>
                </a:lnTo>
                <a:lnTo>
                  <a:pt x="282" y="2013"/>
                </a:lnTo>
                <a:lnTo>
                  <a:pt x="323" y="2035"/>
                </a:lnTo>
                <a:lnTo>
                  <a:pt x="363" y="2068"/>
                </a:lnTo>
                <a:lnTo>
                  <a:pt x="403" y="2090"/>
                </a:lnTo>
                <a:lnTo>
                  <a:pt x="444" y="2111"/>
                </a:lnTo>
                <a:lnTo>
                  <a:pt x="484" y="2122"/>
                </a:lnTo>
                <a:lnTo>
                  <a:pt x="524" y="2155"/>
                </a:lnTo>
                <a:lnTo>
                  <a:pt x="565" y="2188"/>
                </a:lnTo>
                <a:lnTo>
                  <a:pt x="615" y="2231"/>
                </a:lnTo>
                <a:lnTo>
                  <a:pt x="656" y="2231"/>
                </a:lnTo>
                <a:lnTo>
                  <a:pt x="696" y="2231"/>
                </a:lnTo>
                <a:lnTo>
                  <a:pt x="736" y="2275"/>
                </a:lnTo>
                <a:lnTo>
                  <a:pt x="787" y="2286"/>
                </a:lnTo>
                <a:lnTo>
                  <a:pt x="827" y="2296"/>
                </a:lnTo>
                <a:lnTo>
                  <a:pt x="908" y="2329"/>
                </a:lnTo>
                <a:lnTo>
                  <a:pt x="948" y="2373"/>
                </a:lnTo>
                <a:lnTo>
                  <a:pt x="999" y="2427"/>
                </a:lnTo>
                <a:lnTo>
                  <a:pt x="938" y="2438"/>
                </a:lnTo>
                <a:lnTo>
                  <a:pt x="888" y="2405"/>
                </a:lnTo>
                <a:lnTo>
                  <a:pt x="847" y="2394"/>
                </a:lnTo>
                <a:lnTo>
                  <a:pt x="807" y="2405"/>
                </a:lnTo>
                <a:lnTo>
                  <a:pt x="767" y="2427"/>
                </a:lnTo>
                <a:lnTo>
                  <a:pt x="716" y="2427"/>
                </a:lnTo>
                <a:lnTo>
                  <a:pt x="635" y="2416"/>
                </a:lnTo>
                <a:lnTo>
                  <a:pt x="595" y="2394"/>
                </a:lnTo>
                <a:lnTo>
                  <a:pt x="555" y="2405"/>
                </a:lnTo>
                <a:lnTo>
                  <a:pt x="514" y="2427"/>
                </a:lnTo>
                <a:lnTo>
                  <a:pt x="474" y="2438"/>
                </a:lnTo>
                <a:lnTo>
                  <a:pt x="403" y="2471"/>
                </a:lnTo>
                <a:lnTo>
                  <a:pt x="373" y="2547"/>
                </a:lnTo>
                <a:lnTo>
                  <a:pt x="333" y="2569"/>
                </a:lnTo>
                <a:lnTo>
                  <a:pt x="292" y="2579"/>
                </a:lnTo>
                <a:lnTo>
                  <a:pt x="252" y="2569"/>
                </a:lnTo>
                <a:lnTo>
                  <a:pt x="212" y="2569"/>
                </a:lnTo>
                <a:lnTo>
                  <a:pt x="171" y="2569"/>
                </a:lnTo>
                <a:lnTo>
                  <a:pt x="121" y="2569"/>
                </a:lnTo>
                <a:lnTo>
                  <a:pt x="81" y="2569"/>
                </a:lnTo>
                <a:lnTo>
                  <a:pt x="40" y="2569"/>
                </a:lnTo>
                <a:lnTo>
                  <a:pt x="0" y="2569"/>
                </a:lnTo>
                <a:lnTo>
                  <a:pt x="71" y="2569"/>
                </a:lnTo>
                <a:lnTo>
                  <a:pt x="131" y="2569"/>
                </a:lnTo>
                <a:lnTo>
                  <a:pt x="171" y="2590"/>
                </a:lnTo>
                <a:lnTo>
                  <a:pt x="212" y="2612"/>
                </a:lnTo>
                <a:lnTo>
                  <a:pt x="252" y="2612"/>
                </a:lnTo>
                <a:lnTo>
                  <a:pt x="292" y="2612"/>
                </a:lnTo>
                <a:lnTo>
                  <a:pt x="333" y="2590"/>
                </a:lnTo>
                <a:lnTo>
                  <a:pt x="373" y="2547"/>
                </a:lnTo>
                <a:lnTo>
                  <a:pt x="424" y="2503"/>
                </a:lnTo>
                <a:lnTo>
                  <a:pt x="464" y="2481"/>
                </a:lnTo>
                <a:lnTo>
                  <a:pt x="504" y="2449"/>
                </a:lnTo>
                <a:lnTo>
                  <a:pt x="555" y="2438"/>
                </a:lnTo>
                <a:lnTo>
                  <a:pt x="595" y="2438"/>
                </a:lnTo>
                <a:lnTo>
                  <a:pt x="635" y="2438"/>
                </a:lnTo>
                <a:lnTo>
                  <a:pt x="676" y="2438"/>
                </a:lnTo>
                <a:lnTo>
                  <a:pt x="716" y="2438"/>
                </a:lnTo>
                <a:lnTo>
                  <a:pt x="756" y="2438"/>
                </a:lnTo>
                <a:lnTo>
                  <a:pt x="797" y="2427"/>
                </a:lnTo>
                <a:lnTo>
                  <a:pt x="847" y="2416"/>
                </a:lnTo>
                <a:lnTo>
                  <a:pt x="888" y="2438"/>
                </a:lnTo>
                <a:lnTo>
                  <a:pt x="928" y="2449"/>
                </a:lnTo>
                <a:lnTo>
                  <a:pt x="978" y="2460"/>
                </a:lnTo>
                <a:lnTo>
                  <a:pt x="1019" y="2460"/>
                </a:lnTo>
                <a:lnTo>
                  <a:pt x="1049" y="2416"/>
                </a:lnTo>
                <a:lnTo>
                  <a:pt x="1089" y="2405"/>
                </a:lnTo>
                <a:lnTo>
                  <a:pt x="1130" y="2427"/>
                </a:lnTo>
                <a:lnTo>
                  <a:pt x="1170" y="2460"/>
                </a:lnTo>
                <a:lnTo>
                  <a:pt x="1210" y="2481"/>
                </a:lnTo>
                <a:lnTo>
                  <a:pt x="1251" y="2481"/>
                </a:lnTo>
                <a:lnTo>
                  <a:pt x="1291" y="2503"/>
                </a:lnTo>
                <a:lnTo>
                  <a:pt x="1341" y="2525"/>
                </a:lnTo>
                <a:lnTo>
                  <a:pt x="1382" y="2536"/>
                </a:lnTo>
                <a:lnTo>
                  <a:pt x="1422" y="2547"/>
                </a:lnTo>
                <a:lnTo>
                  <a:pt x="1493" y="2558"/>
                </a:lnTo>
                <a:lnTo>
                  <a:pt x="1553" y="2569"/>
                </a:lnTo>
                <a:lnTo>
                  <a:pt x="1594" y="2612"/>
                </a:lnTo>
                <a:lnTo>
                  <a:pt x="1604" y="2656"/>
                </a:lnTo>
                <a:lnTo>
                  <a:pt x="1684" y="2710"/>
                </a:lnTo>
                <a:lnTo>
                  <a:pt x="1725" y="2743"/>
                </a:lnTo>
                <a:lnTo>
                  <a:pt x="1755" y="2819"/>
                </a:lnTo>
                <a:lnTo>
                  <a:pt x="1785" y="2862"/>
                </a:lnTo>
                <a:lnTo>
                  <a:pt x="1705" y="2873"/>
                </a:lnTo>
                <a:lnTo>
                  <a:pt x="1664" y="2906"/>
                </a:lnTo>
                <a:lnTo>
                  <a:pt x="1634" y="2949"/>
                </a:lnTo>
                <a:lnTo>
                  <a:pt x="1624" y="3004"/>
                </a:lnTo>
                <a:lnTo>
                  <a:pt x="1533" y="3037"/>
                </a:lnTo>
                <a:lnTo>
                  <a:pt x="1452" y="3047"/>
                </a:lnTo>
                <a:lnTo>
                  <a:pt x="1402" y="3080"/>
                </a:lnTo>
                <a:lnTo>
                  <a:pt x="1352" y="3134"/>
                </a:lnTo>
                <a:lnTo>
                  <a:pt x="1311" y="3156"/>
                </a:lnTo>
                <a:lnTo>
                  <a:pt x="1271" y="3167"/>
                </a:lnTo>
                <a:lnTo>
                  <a:pt x="1230" y="3167"/>
                </a:lnTo>
                <a:lnTo>
                  <a:pt x="1190" y="3167"/>
                </a:lnTo>
                <a:lnTo>
                  <a:pt x="1150" y="3178"/>
                </a:lnTo>
                <a:lnTo>
                  <a:pt x="1069" y="3189"/>
                </a:lnTo>
                <a:lnTo>
                  <a:pt x="1029" y="3200"/>
                </a:lnTo>
                <a:lnTo>
                  <a:pt x="968" y="3211"/>
                </a:lnTo>
                <a:lnTo>
                  <a:pt x="908" y="3211"/>
                </a:lnTo>
                <a:lnTo>
                  <a:pt x="867" y="3211"/>
                </a:lnTo>
                <a:lnTo>
                  <a:pt x="827" y="3222"/>
                </a:lnTo>
                <a:lnTo>
                  <a:pt x="777" y="3243"/>
                </a:lnTo>
                <a:lnTo>
                  <a:pt x="736" y="3265"/>
                </a:lnTo>
                <a:lnTo>
                  <a:pt x="696" y="3287"/>
                </a:lnTo>
                <a:lnTo>
                  <a:pt x="656" y="3298"/>
                </a:lnTo>
                <a:lnTo>
                  <a:pt x="595" y="3298"/>
                </a:lnTo>
                <a:lnTo>
                  <a:pt x="555" y="3309"/>
                </a:lnTo>
                <a:lnTo>
                  <a:pt x="514" y="3309"/>
                </a:lnTo>
                <a:lnTo>
                  <a:pt x="474" y="3320"/>
                </a:lnTo>
                <a:lnTo>
                  <a:pt x="403" y="3320"/>
                </a:lnTo>
                <a:lnTo>
                  <a:pt x="363" y="3320"/>
                </a:lnTo>
                <a:lnTo>
                  <a:pt x="323" y="3320"/>
                </a:lnTo>
                <a:lnTo>
                  <a:pt x="282" y="3320"/>
                </a:lnTo>
                <a:lnTo>
                  <a:pt x="242" y="3320"/>
                </a:lnTo>
                <a:lnTo>
                  <a:pt x="202" y="3330"/>
                </a:lnTo>
                <a:lnTo>
                  <a:pt x="161" y="3341"/>
                </a:lnTo>
                <a:lnTo>
                  <a:pt x="91" y="3341"/>
                </a:lnTo>
                <a:lnTo>
                  <a:pt x="50" y="3352"/>
                </a:lnTo>
                <a:lnTo>
                  <a:pt x="10" y="3396"/>
                </a:lnTo>
                <a:lnTo>
                  <a:pt x="50" y="3396"/>
                </a:lnTo>
                <a:lnTo>
                  <a:pt x="91" y="3374"/>
                </a:lnTo>
                <a:lnTo>
                  <a:pt x="131" y="3352"/>
                </a:lnTo>
                <a:lnTo>
                  <a:pt x="171" y="3341"/>
                </a:lnTo>
                <a:lnTo>
                  <a:pt x="212" y="3341"/>
                </a:lnTo>
                <a:lnTo>
                  <a:pt x="252" y="3330"/>
                </a:lnTo>
                <a:lnTo>
                  <a:pt x="292" y="3320"/>
                </a:lnTo>
                <a:lnTo>
                  <a:pt x="333" y="3309"/>
                </a:lnTo>
                <a:lnTo>
                  <a:pt x="373" y="3309"/>
                </a:lnTo>
                <a:lnTo>
                  <a:pt x="414" y="3309"/>
                </a:lnTo>
                <a:lnTo>
                  <a:pt x="474" y="3320"/>
                </a:lnTo>
                <a:lnTo>
                  <a:pt x="555" y="3320"/>
                </a:lnTo>
                <a:lnTo>
                  <a:pt x="595" y="3320"/>
                </a:lnTo>
                <a:lnTo>
                  <a:pt x="635" y="3320"/>
                </a:lnTo>
                <a:lnTo>
                  <a:pt x="676" y="3309"/>
                </a:lnTo>
                <a:lnTo>
                  <a:pt x="716" y="3309"/>
                </a:lnTo>
                <a:lnTo>
                  <a:pt x="767" y="3298"/>
                </a:lnTo>
                <a:lnTo>
                  <a:pt x="807" y="3265"/>
                </a:lnTo>
                <a:lnTo>
                  <a:pt x="847" y="3243"/>
                </a:lnTo>
                <a:lnTo>
                  <a:pt x="888" y="3243"/>
                </a:lnTo>
                <a:lnTo>
                  <a:pt x="938" y="3243"/>
                </a:lnTo>
                <a:lnTo>
                  <a:pt x="978" y="3222"/>
                </a:lnTo>
                <a:lnTo>
                  <a:pt x="1029" y="3211"/>
                </a:lnTo>
                <a:lnTo>
                  <a:pt x="1109" y="3211"/>
                </a:lnTo>
                <a:lnTo>
                  <a:pt x="1150" y="3211"/>
                </a:lnTo>
                <a:lnTo>
                  <a:pt x="1200" y="3200"/>
                </a:lnTo>
                <a:lnTo>
                  <a:pt x="1241" y="3189"/>
                </a:lnTo>
                <a:lnTo>
                  <a:pt x="1291" y="3200"/>
                </a:lnTo>
                <a:lnTo>
                  <a:pt x="1341" y="3200"/>
                </a:lnTo>
                <a:lnTo>
                  <a:pt x="1382" y="3178"/>
                </a:lnTo>
                <a:lnTo>
                  <a:pt x="1412" y="3134"/>
                </a:lnTo>
                <a:lnTo>
                  <a:pt x="1432" y="3091"/>
                </a:lnTo>
                <a:lnTo>
                  <a:pt x="1473" y="3080"/>
                </a:lnTo>
                <a:lnTo>
                  <a:pt x="1533" y="3069"/>
                </a:lnTo>
                <a:lnTo>
                  <a:pt x="1573" y="3047"/>
                </a:lnTo>
                <a:lnTo>
                  <a:pt x="1614" y="3015"/>
                </a:lnTo>
                <a:lnTo>
                  <a:pt x="1654" y="2982"/>
                </a:lnTo>
                <a:lnTo>
                  <a:pt x="1694" y="2939"/>
                </a:lnTo>
                <a:lnTo>
                  <a:pt x="1735" y="2928"/>
                </a:lnTo>
                <a:lnTo>
                  <a:pt x="1775" y="2895"/>
                </a:lnTo>
                <a:lnTo>
                  <a:pt x="1815" y="2873"/>
                </a:lnTo>
                <a:lnTo>
                  <a:pt x="1856" y="2862"/>
                </a:lnTo>
                <a:lnTo>
                  <a:pt x="1896" y="2884"/>
                </a:lnTo>
                <a:lnTo>
                  <a:pt x="1937" y="2895"/>
                </a:lnTo>
                <a:lnTo>
                  <a:pt x="1977" y="2895"/>
                </a:lnTo>
                <a:lnTo>
                  <a:pt x="2017" y="2906"/>
                </a:lnTo>
                <a:lnTo>
                  <a:pt x="2088" y="2917"/>
                </a:lnTo>
                <a:lnTo>
                  <a:pt x="2128" y="2917"/>
                </a:lnTo>
                <a:lnTo>
                  <a:pt x="2189" y="2928"/>
                </a:lnTo>
                <a:lnTo>
                  <a:pt x="2239" y="2939"/>
                </a:lnTo>
                <a:lnTo>
                  <a:pt x="2279" y="2960"/>
                </a:lnTo>
                <a:lnTo>
                  <a:pt x="2320" y="2982"/>
                </a:lnTo>
                <a:lnTo>
                  <a:pt x="2360" y="3004"/>
                </a:lnTo>
                <a:lnTo>
                  <a:pt x="2400" y="3015"/>
                </a:lnTo>
                <a:lnTo>
                  <a:pt x="2441" y="3015"/>
                </a:lnTo>
                <a:lnTo>
                  <a:pt x="2481" y="3037"/>
                </a:lnTo>
                <a:lnTo>
                  <a:pt x="2521" y="3058"/>
                </a:lnTo>
                <a:lnTo>
                  <a:pt x="2562" y="3091"/>
                </a:lnTo>
                <a:lnTo>
                  <a:pt x="2622" y="3102"/>
                </a:lnTo>
                <a:lnTo>
                  <a:pt x="2663" y="3102"/>
                </a:lnTo>
                <a:lnTo>
                  <a:pt x="2703" y="3134"/>
                </a:lnTo>
                <a:lnTo>
                  <a:pt x="2743" y="3156"/>
                </a:lnTo>
                <a:lnTo>
                  <a:pt x="2784" y="3167"/>
                </a:lnTo>
                <a:lnTo>
                  <a:pt x="2834" y="3189"/>
                </a:lnTo>
                <a:lnTo>
                  <a:pt x="2874" y="3200"/>
                </a:lnTo>
                <a:lnTo>
                  <a:pt x="2925" y="3200"/>
                </a:lnTo>
                <a:lnTo>
                  <a:pt x="2975" y="3200"/>
                </a:lnTo>
                <a:lnTo>
                  <a:pt x="3016" y="3200"/>
                </a:lnTo>
                <a:lnTo>
                  <a:pt x="3066" y="3211"/>
                </a:lnTo>
                <a:lnTo>
                  <a:pt x="3117" y="3243"/>
                </a:lnTo>
                <a:lnTo>
                  <a:pt x="3167" y="3254"/>
                </a:lnTo>
                <a:lnTo>
                  <a:pt x="3217" y="3254"/>
                </a:lnTo>
                <a:lnTo>
                  <a:pt x="3308" y="3254"/>
                </a:lnTo>
                <a:lnTo>
                  <a:pt x="3359" y="3254"/>
                </a:lnTo>
                <a:lnTo>
                  <a:pt x="3399" y="3265"/>
                </a:lnTo>
                <a:lnTo>
                  <a:pt x="3449" y="3298"/>
                </a:lnTo>
                <a:lnTo>
                  <a:pt x="3490" y="3309"/>
                </a:lnTo>
                <a:lnTo>
                  <a:pt x="3530" y="3320"/>
                </a:lnTo>
                <a:lnTo>
                  <a:pt x="3581" y="3330"/>
                </a:lnTo>
                <a:lnTo>
                  <a:pt x="3631" y="3330"/>
                </a:lnTo>
                <a:lnTo>
                  <a:pt x="3671" y="3330"/>
                </a:lnTo>
                <a:lnTo>
                  <a:pt x="3712" y="3341"/>
                </a:lnTo>
                <a:lnTo>
                  <a:pt x="3752" y="3374"/>
                </a:lnTo>
                <a:lnTo>
                  <a:pt x="3802" y="3374"/>
                </a:lnTo>
                <a:lnTo>
                  <a:pt x="3843" y="3374"/>
                </a:lnTo>
                <a:lnTo>
                  <a:pt x="3893" y="3374"/>
                </a:lnTo>
                <a:lnTo>
                  <a:pt x="3944" y="3385"/>
                </a:lnTo>
                <a:lnTo>
                  <a:pt x="3984" y="3385"/>
                </a:lnTo>
                <a:lnTo>
                  <a:pt x="4024" y="3385"/>
                </a:lnTo>
                <a:lnTo>
                  <a:pt x="4075" y="3385"/>
                </a:lnTo>
                <a:lnTo>
                  <a:pt x="4125" y="3385"/>
                </a:lnTo>
                <a:lnTo>
                  <a:pt x="4165" y="3385"/>
                </a:lnTo>
                <a:lnTo>
                  <a:pt x="4216" y="3417"/>
                </a:lnTo>
                <a:lnTo>
                  <a:pt x="4266" y="3450"/>
                </a:lnTo>
                <a:lnTo>
                  <a:pt x="4307" y="3450"/>
                </a:lnTo>
                <a:lnTo>
                  <a:pt x="4357" y="3450"/>
                </a:lnTo>
                <a:lnTo>
                  <a:pt x="4408" y="3450"/>
                </a:lnTo>
                <a:lnTo>
                  <a:pt x="4458" y="3450"/>
                </a:lnTo>
                <a:lnTo>
                  <a:pt x="4498" y="3450"/>
                </a:lnTo>
                <a:lnTo>
                  <a:pt x="4539" y="3450"/>
                </a:lnTo>
                <a:lnTo>
                  <a:pt x="4589" y="3461"/>
                </a:lnTo>
                <a:lnTo>
                  <a:pt x="4640" y="3461"/>
                </a:lnTo>
                <a:lnTo>
                  <a:pt x="4549" y="3461"/>
                </a:lnTo>
                <a:lnTo>
                  <a:pt x="4508" y="3461"/>
                </a:lnTo>
                <a:lnTo>
                  <a:pt x="4428" y="3439"/>
                </a:lnTo>
                <a:lnTo>
                  <a:pt x="4377" y="3428"/>
                </a:lnTo>
                <a:lnTo>
                  <a:pt x="4297" y="3439"/>
                </a:lnTo>
                <a:lnTo>
                  <a:pt x="4256" y="3450"/>
                </a:lnTo>
                <a:lnTo>
                  <a:pt x="4216" y="3439"/>
                </a:lnTo>
                <a:lnTo>
                  <a:pt x="4196" y="3396"/>
                </a:lnTo>
                <a:lnTo>
                  <a:pt x="4105" y="3374"/>
                </a:lnTo>
                <a:lnTo>
                  <a:pt x="4065" y="3374"/>
                </a:lnTo>
                <a:lnTo>
                  <a:pt x="4014" y="3363"/>
                </a:lnTo>
                <a:lnTo>
                  <a:pt x="3954" y="3352"/>
                </a:lnTo>
                <a:lnTo>
                  <a:pt x="3873" y="3341"/>
                </a:lnTo>
                <a:lnTo>
                  <a:pt x="3823" y="3330"/>
                </a:lnTo>
                <a:lnTo>
                  <a:pt x="3782" y="3330"/>
                </a:lnTo>
                <a:lnTo>
                  <a:pt x="3722" y="3341"/>
                </a:lnTo>
                <a:lnTo>
                  <a:pt x="3611" y="3341"/>
                </a:lnTo>
                <a:lnTo>
                  <a:pt x="3560" y="3298"/>
                </a:lnTo>
                <a:lnTo>
                  <a:pt x="3520" y="3298"/>
                </a:lnTo>
                <a:lnTo>
                  <a:pt x="3449" y="3287"/>
                </a:lnTo>
                <a:lnTo>
                  <a:pt x="3369" y="3287"/>
                </a:lnTo>
                <a:lnTo>
                  <a:pt x="3328" y="3265"/>
                </a:lnTo>
                <a:lnTo>
                  <a:pt x="3278" y="3232"/>
                </a:lnTo>
                <a:lnTo>
                  <a:pt x="3238" y="3211"/>
                </a:lnTo>
                <a:lnTo>
                  <a:pt x="3197" y="3200"/>
                </a:lnTo>
                <a:lnTo>
                  <a:pt x="3157" y="3200"/>
                </a:lnTo>
                <a:lnTo>
                  <a:pt x="3117" y="3200"/>
                </a:lnTo>
                <a:lnTo>
                  <a:pt x="3076" y="3189"/>
                </a:lnTo>
                <a:lnTo>
                  <a:pt x="3016" y="3178"/>
                </a:lnTo>
                <a:lnTo>
                  <a:pt x="2955" y="3167"/>
                </a:lnTo>
                <a:lnTo>
                  <a:pt x="2915" y="3145"/>
                </a:lnTo>
                <a:lnTo>
                  <a:pt x="2864" y="3124"/>
                </a:lnTo>
                <a:lnTo>
                  <a:pt x="2824" y="3124"/>
                </a:lnTo>
                <a:lnTo>
                  <a:pt x="2784" y="3124"/>
                </a:lnTo>
                <a:lnTo>
                  <a:pt x="2733" y="3124"/>
                </a:lnTo>
                <a:lnTo>
                  <a:pt x="2673" y="3124"/>
                </a:lnTo>
                <a:lnTo>
                  <a:pt x="2592" y="3113"/>
                </a:lnTo>
                <a:lnTo>
                  <a:pt x="2552" y="3058"/>
                </a:lnTo>
                <a:lnTo>
                  <a:pt x="2511" y="3015"/>
                </a:lnTo>
                <a:lnTo>
                  <a:pt x="2471" y="3015"/>
                </a:lnTo>
                <a:lnTo>
                  <a:pt x="2380" y="3015"/>
                </a:lnTo>
                <a:lnTo>
                  <a:pt x="2340" y="2982"/>
                </a:lnTo>
                <a:lnTo>
                  <a:pt x="2300" y="2949"/>
                </a:lnTo>
                <a:lnTo>
                  <a:pt x="2249" y="2906"/>
                </a:lnTo>
                <a:lnTo>
                  <a:pt x="2199" y="2884"/>
                </a:lnTo>
                <a:lnTo>
                  <a:pt x="2158" y="2884"/>
                </a:lnTo>
                <a:lnTo>
                  <a:pt x="2108" y="2884"/>
                </a:lnTo>
                <a:lnTo>
                  <a:pt x="2017" y="2884"/>
                </a:lnTo>
                <a:lnTo>
                  <a:pt x="1977" y="2884"/>
                </a:lnTo>
                <a:lnTo>
                  <a:pt x="1937" y="2862"/>
                </a:lnTo>
                <a:lnTo>
                  <a:pt x="1826" y="2841"/>
                </a:lnTo>
                <a:lnTo>
                  <a:pt x="1725" y="2808"/>
                </a:lnTo>
                <a:lnTo>
                  <a:pt x="1705" y="2764"/>
                </a:lnTo>
                <a:lnTo>
                  <a:pt x="1715" y="2721"/>
                </a:lnTo>
                <a:lnTo>
                  <a:pt x="1684" y="2677"/>
                </a:lnTo>
                <a:lnTo>
                  <a:pt x="1654" y="2634"/>
                </a:lnTo>
                <a:lnTo>
                  <a:pt x="1624" y="2590"/>
                </a:lnTo>
                <a:lnTo>
                  <a:pt x="1583" y="2558"/>
                </a:lnTo>
                <a:lnTo>
                  <a:pt x="1543" y="2536"/>
                </a:lnTo>
                <a:lnTo>
                  <a:pt x="1503" y="2525"/>
                </a:lnTo>
                <a:lnTo>
                  <a:pt x="1422" y="2492"/>
                </a:lnTo>
                <a:lnTo>
                  <a:pt x="1382" y="2492"/>
                </a:lnTo>
                <a:lnTo>
                  <a:pt x="1341" y="2481"/>
                </a:lnTo>
                <a:lnTo>
                  <a:pt x="1291" y="2471"/>
                </a:lnTo>
                <a:lnTo>
                  <a:pt x="1220" y="2471"/>
                </a:lnTo>
                <a:lnTo>
                  <a:pt x="1180" y="2449"/>
                </a:lnTo>
                <a:lnTo>
                  <a:pt x="1140" y="2438"/>
                </a:lnTo>
                <a:lnTo>
                  <a:pt x="1200" y="2427"/>
                </a:lnTo>
                <a:lnTo>
                  <a:pt x="1241" y="2405"/>
                </a:lnTo>
                <a:lnTo>
                  <a:pt x="1281" y="2394"/>
                </a:lnTo>
                <a:lnTo>
                  <a:pt x="1331" y="2394"/>
                </a:lnTo>
                <a:lnTo>
                  <a:pt x="1372" y="2394"/>
                </a:lnTo>
                <a:lnTo>
                  <a:pt x="1412" y="2394"/>
                </a:lnTo>
                <a:lnTo>
                  <a:pt x="1452" y="2394"/>
                </a:lnTo>
                <a:lnTo>
                  <a:pt x="1493" y="2394"/>
                </a:lnTo>
                <a:lnTo>
                  <a:pt x="1543" y="2394"/>
                </a:lnTo>
                <a:lnTo>
                  <a:pt x="1583" y="2384"/>
                </a:lnTo>
                <a:lnTo>
                  <a:pt x="1664" y="2384"/>
                </a:lnTo>
                <a:lnTo>
                  <a:pt x="1755" y="2373"/>
                </a:lnTo>
                <a:lnTo>
                  <a:pt x="1795" y="2351"/>
                </a:lnTo>
                <a:lnTo>
                  <a:pt x="1836" y="2340"/>
                </a:lnTo>
                <a:lnTo>
                  <a:pt x="1896" y="2340"/>
                </a:lnTo>
                <a:lnTo>
                  <a:pt x="1977" y="2340"/>
                </a:lnTo>
                <a:lnTo>
                  <a:pt x="2037" y="2329"/>
                </a:lnTo>
                <a:lnTo>
                  <a:pt x="2078" y="2318"/>
                </a:lnTo>
                <a:lnTo>
                  <a:pt x="2118" y="2318"/>
                </a:lnTo>
                <a:lnTo>
                  <a:pt x="2158" y="2318"/>
                </a:lnTo>
                <a:lnTo>
                  <a:pt x="2199" y="2340"/>
                </a:lnTo>
                <a:lnTo>
                  <a:pt x="2249" y="2351"/>
                </a:lnTo>
                <a:lnTo>
                  <a:pt x="2310" y="2351"/>
                </a:lnTo>
                <a:lnTo>
                  <a:pt x="2370" y="2351"/>
                </a:lnTo>
                <a:lnTo>
                  <a:pt x="2421" y="2351"/>
                </a:lnTo>
                <a:lnTo>
                  <a:pt x="2461" y="2362"/>
                </a:lnTo>
                <a:lnTo>
                  <a:pt x="2521" y="2362"/>
                </a:lnTo>
                <a:lnTo>
                  <a:pt x="2582" y="2362"/>
                </a:lnTo>
                <a:lnTo>
                  <a:pt x="2622" y="2394"/>
                </a:lnTo>
                <a:lnTo>
                  <a:pt x="2703" y="2416"/>
                </a:lnTo>
                <a:lnTo>
                  <a:pt x="2743" y="2427"/>
                </a:lnTo>
                <a:lnTo>
                  <a:pt x="2794" y="2438"/>
                </a:lnTo>
                <a:lnTo>
                  <a:pt x="2834" y="2438"/>
                </a:lnTo>
                <a:lnTo>
                  <a:pt x="2864" y="2481"/>
                </a:lnTo>
                <a:lnTo>
                  <a:pt x="2915" y="2525"/>
                </a:lnTo>
                <a:lnTo>
                  <a:pt x="2975" y="2536"/>
                </a:lnTo>
                <a:lnTo>
                  <a:pt x="3016" y="2547"/>
                </a:lnTo>
                <a:lnTo>
                  <a:pt x="3056" y="2569"/>
                </a:lnTo>
                <a:lnTo>
                  <a:pt x="3096" y="2612"/>
                </a:lnTo>
                <a:lnTo>
                  <a:pt x="3137" y="2634"/>
                </a:lnTo>
                <a:lnTo>
                  <a:pt x="3177" y="2645"/>
                </a:lnTo>
                <a:lnTo>
                  <a:pt x="3228" y="2656"/>
                </a:lnTo>
                <a:lnTo>
                  <a:pt x="3268" y="2656"/>
                </a:lnTo>
                <a:lnTo>
                  <a:pt x="3308" y="2666"/>
                </a:lnTo>
                <a:lnTo>
                  <a:pt x="3349" y="2699"/>
                </a:lnTo>
                <a:lnTo>
                  <a:pt x="3389" y="2732"/>
                </a:lnTo>
                <a:lnTo>
                  <a:pt x="3459" y="2743"/>
                </a:lnTo>
                <a:lnTo>
                  <a:pt x="3500" y="2743"/>
                </a:lnTo>
                <a:lnTo>
                  <a:pt x="3540" y="2764"/>
                </a:lnTo>
                <a:lnTo>
                  <a:pt x="3621" y="2786"/>
                </a:lnTo>
                <a:lnTo>
                  <a:pt x="3691" y="2797"/>
                </a:lnTo>
                <a:lnTo>
                  <a:pt x="3752" y="2808"/>
                </a:lnTo>
                <a:lnTo>
                  <a:pt x="3843" y="2852"/>
                </a:lnTo>
                <a:lnTo>
                  <a:pt x="3883" y="2873"/>
                </a:lnTo>
                <a:lnTo>
                  <a:pt x="3923" y="2917"/>
                </a:lnTo>
                <a:lnTo>
                  <a:pt x="3994" y="2960"/>
                </a:lnTo>
                <a:lnTo>
                  <a:pt x="4034" y="2982"/>
                </a:lnTo>
                <a:lnTo>
                  <a:pt x="4075" y="3004"/>
                </a:lnTo>
                <a:lnTo>
                  <a:pt x="4125" y="3026"/>
                </a:lnTo>
                <a:lnTo>
                  <a:pt x="4186" y="3047"/>
                </a:lnTo>
                <a:lnTo>
                  <a:pt x="4236" y="3080"/>
                </a:lnTo>
                <a:lnTo>
                  <a:pt x="4276" y="3102"/>
                </a:lnTo>
                <a:lnTo>
                  <a:pt x="4317" y="3134"/>
                </a:lnTo>
                <a:lnTo>
                  <a:pt x="4357" y="3167"/>
                </a:lnTo>
                <a:lnTo>
                  <a:pt x="4428" y="3178"/>
                </a:lnTo>
                <a:lnTo>
                  <a:pt x="4468" y="3189"/>
                </a:lnTo>
                <a:lnTo>
                  <a:pt x="4519" y="3211"/>
                </a:lnTo>
                <a:lnTo>
                  <a:pt x="4569" y="3243"/>
                </a:lnTo>
                <a:lnTo>
                  <a:pt x="4609" y="3287"/>
                </a:lnTo>
                <a:lnTo>
                  <a:pt x="4650" y="3298"/>
                </a:lnTo>
                <a:lnTo>
                  <a:pt x="4690" y="3309"/>
                </a:lnTo>
                <a:lnTo>
                  <a:pt x="4730" y="3341"/>
                </a:lnTo>
                <a:lnTo>
                  <a:pt x="4771" y="3374"/>
                </a:lnTo>
                <a:lnTo>
                  <a:pt x="4811" y="3385"/>
                </a:lnTo>
                <a:lnTo>
                  <a:pt x="4771" y="3363"/>
                </a:lnTo>
                <a:lnTo>
                  <a:pt x="4720" y="3320"/>
                </a:lnTo>
                <a:lnTo>
                  <a:pt x="4690" y="3276"/>
                </a:lnTo>
                <a:lnTo>
                  <a:pt x="4650" y="3265"/>
                </a:lnTo>
                <a:lnTo>
                  <a:pt x="4599" y="3232"/>
                </a:lnTo>
                <a:lnTo>
                  <a:pt x="4549" y="3189"/>
                </a:lnTo>
                <a:lnTo>
                  <a:pt x="4508" y="3145"/>
                </a:lnTo>
                <a:lnTo>
                  <a:pt x="4468" y="3134"/>
                </a:lnTo>
                <a:lnTo>
                  <a:pt x="4428" y="3134"/>
                </a:lnTo>
                <a:lnTo>
                  <a:pt x="4387" y="3113"/>
                </a:lnTo>
                <a:lnTo>
                  <a:pt x="4347" y="3091"/>
                </a:lnTo>
                <a:lnTo>
                  <a:pt x="4276" y="3047"/>
                </a:lnTo>
                <a:lnTo>
                  <a:pt x="4236" y="3026"/>
                </a:lnTo>
                <a:lnTo>
                  <a:pt x="4196" y="3015"/>
                </a:lnTo>
                <a:lnTo>
                  <a:pt x="4145" y="3004"/>
                </a:lnTo>
                <a:lnTo>
                  <a:pt x="4105" y="2960"/>
                </a:lnTo>
                <a:lnTo>
                  <a:pt x="4055" y="2960"/>
                </a:lnTo>
                <a:lnTo>
                  <a:pt x="4004" y="2906"/>
                </a:lnTo>
                <a:lnTo>
                  <a:pt x="3964" y="2862"/>
                </a:lnTo>
                <a:lnTo>
                  <a:pt x="3923" y="2841"/>
                </a:lnTo>
                <a:lnTo>
                  <a:pt x="3883" y="2819"/>
                </a:lnTo>
                <a:lnTo>
                  <a:pt x="3823" y="2808"/>
                </a:lnTo>
                <a:lnTo>
                  <a:pt x="3782" y="2786"/>
                </a:lnTo>
                <a:lnTo>
                  <a:pt x="3742" y="2764"/>
                </a:lnTo>
                <a:lnTo>
                  <a:pt x="3702" y="2764"/>
                </a:lnTo>
                <a:lnTo>
                  <a:pt x="3661" y="2764"/>
                </a:lnTo>
                <a:lnTo>
                  <a:pt x="3611" y="2732"/>
                </a:lnTo>
                <a:lnTo>
                  <a:pt x="3570" y="2699"/>
                </a:lnTo>
                <a:lnTo>
                  <a:pt x="3530" y="2699"/>
                </a:lnTo>
                <a:lnTo>
                  <a:pt x="3490" y="2677"/>
                </a:lnTo>
                <a:lnTo>
                  <a:pt x="3439" y="2656"/>
                </a:lnTo>
                <a:lnTo>
                  <a:pt x="3379" y="2645"/>
                </a:lnTo>
                <a:lnTo>
                  <a:pt x="3338" y="2645"/>
                </a:lnTo>
                <a:lnTo>
                  <a:pt x="3278" y="2634"/>
                </a:lnTo>
                <a:lnTo>
                  <a:pt x="3228" y="2623"/>
                </a:lnTo>
                <a:lnTo>
                  <a:pt x="3187" y="2601"/>
                </a:lnTo>
                <a:lnTo>
                  <a:pt x="3137" y="2558"/>
                </a:lnTo>
                <a:lnTo>
                  <a:pt x="3086" y="2514"/>
                </a:lnTo>
                <a:lnTo>
                  <a:pt x="3036" y="2481"/>
                </a:lnTo>
                <a:lnTo>
                  <a:pt x="2996" y="2460"/>
                </a:lnTo>
                <a:lnTo>
                  <a:pt x="2945" y="2438"/>
                </a:lnTo>
                <a:lnTo>
                  <a:pt x="2864" y="2416"/>
                </a:lnTo>
                <a:lnTo>
                  <a:pt x="2824" y="2394"/>
                </a:lnTo>
                <a:lnTo>
                  <a:pt x="2733" y="2362"/>
                </a:lnTo>
                <a:lnTo>
                  <a:pt x="2693" y="2340"/>
                </a:lnTo>
                <a:lnTo>
                  <a:pt x="2673" y="2296"/>
                </a:lnTo>
                <a:lnTo>
                  <a:pt x="2643" y="2253"/>
                </a:lnTo>
                <a:lnTo>
                  <a:pt x="2602" y="2231"/>
                </a:lnTo>
                <a:lnTo>
                  <a:pt x="2572" y="2177"/>
                </a:lnTo>
                <a:lnTo>
                  <a:pt x="2521" y="2133"/>
                </a:lnTo>
                <a:lnTo>
                  <a:pt x="2511" y="2090"/>
                </a:lnTo>
                <a:lnTo>
                  <a:pt x="2501" y="2046"/>
                </a:lnTo>
                <a:lnTo>
                  <a:pt x="2481" y="2003"/>
                </a:lnTo>
                <a:lnTo>
                  <a:pt x="2461" y="1959"/>
                </a:lnTo>
                <a:lnTo>
                  <a:pt x="2441" y="1916"/>
                </a:lnTo>
                <a:lnTo>
                  <a:pt x="2431" y="1872"/>
                </a:lnTo>
                <a:lnTo>
                  <a:pt x="2411" y="1828"/>
                </a:lnTo>
                <a:lnTo>
                  <a:pt x="2390" y="1785"/>
                </a:lnTo>
                <a:lnTo>
                  <a:pt x="2350" y="1752"/>
                </a:lnTo>
                <a:lnTo>
                  <a:pt x="2330" y="1709"/>
                </a:lnTo>
                <a:lnTo>
                  <a:pt x="2300" y="1665"/>
                </a:lnTo>
                <a:lnTo>
                  <a:pt x="2259" y="1643"/>
                </a:lnTo>
                <a:lnTo>
                  <a:pt x="2209" y="1622"/>
                </a:lnTo>
                <a:lnTo>
                  <a:pt x="2168" y="1600"/>
                </a:lnTo>
                <a:lnTo>
                  <a:pt x="2118" y="1589"/>
                </a:lnTo>
                <a:lnTo>
                  <a:pt x="2078" y="1578"/>
                </a:lnTo>
                <a:lnTo>
                  <a:pt x="2037" y="1556"/>
                </a:lnTo>
                <a:lnTo>
                  <a:pt x="1997" y="1513"/>
                </a:lnTo>
                <a:lnTo>
                  <a:pt x="1957" y="1469"/>
                </a:lnTo>
                <a:lnTo>
                  <a:pt x="1916" y="1437"/>
                </a:lnTo>
                <a:lnTo>
                  <a:pt x="1876" y="1426"/>
                </a:lnTo>
                <a:lnTo>
                  <a:pt x="1846" y="1371"/>
                </a:lnTo>
                <a:lnTo>
                  <a:pt x="1805" y="1339"/>
                </a:lnTo>
                <a:lnTo>
                  <a:pt x="1765" y="1317"/>
                </a:lnTo>
                <a:lnTo>
                  <a:pt x="1725" y="1295"/>
                </a:lnTo>
                <a:lnTo>
                  <a:pt x="1684" y="1252"/>
                </a:lnTo>
                <a:lnTo>
                  <a:pt x="1644" y="1219"/>
                </a:lnTo>
                <a:lnTo>
                  <a:pt x="1604" y="1208"/>
                </a:lnTo>
                <a:lnTo>
                  <a:pt x="1563" y="1186"/>
                </a:lnTo>
                <a:lnTo>
                  <a:pt x="1523" y="1143"/>
                </a:lnTo>
                <a:lnTo>
                  <a:pt x="1493" y="1099"/>
                </a:lnTo>
                <a:lnTo>
                  <a:pt x="1452" y="1067"/>
                </a:lnTo>
                <a:lnTo>
                  <a:pt x="1402" y="1012"/>
                </a:lnTo>
                <a:lnTo>
                  <a:pt x="1362" y="969"/>
                </a:lnTo>
                <a:lnTo>
                  <a:pt x="1321" y="947"/>
                </a:lnTo>
                <a:lnTo>
                  <a:pt x="1281" y="947"/>
                </a:lnTo>
                <a:lnTo>
                  <a:pt x="1230" y="914"/>
                </a:lnTo>
                <a:lnTo>
                  <a:pt x="1180" y="882"/>
                </a:lnTo>
                <a:lnTo>
                  <a:pt x="1140" y="860"/>
                </a:lnTo>
                <a:lnTo>
                  <a:pt x="1099" y="827"/>
                </a:lnTo>
                <a:lnTo>
                  <a:pt x="1059" y="805"/>
                </a:lnTo>
                <a:lnTo>
                  <a:pt x="1019" y="784"/>
                </a:lnTo>
                <a:lnTo>
                  <a:pt x="978" y="751"/>
                </a:lnTo>
                <a:lnTo>
                  <a:pt x="938" y="740"/>
                </a:lnTo>
                <a:lnTo>
                  <a:pt x="898" y="718"/>
                </a:lnTo>
                <a:lnTo>
                  <a:pt x="867" y="675"/>
                </a:lnTo>
                <a:lnTo>
                  <a:pt x="847" y="631"/>
                </a:lnTo>
                <a:lnTo>
                  <a:pt x="817" y="588"/>
                </a:lnTo>
                <a:lnTo>
                  <a:pt x="787" y="544"/>
                </a:lnTo>
                <a:lnTo>
                  <a:pt x="756" y="501"/>
                </a:lnTo>
                <a:lnTo>
                  <a:pt x="716" y="468"/>
                </a:lnTo>
                <a:lnTo>
                  <a:pt x="676" y="435"/>
                </a:lnTo>
                <a:lnTo>
                  <a:pt x="635" y="403"/>
                </a:lnTo>
                <a:lnTo>
                  <a:pt x="595" y="392"/>
                </a:lnTo>
                <a:lnTo>
                  <a:pt x="555" y="381"/>
                </a:lnTo>
                <a:lnTo>
                  <a:pt x="514" y="359"/>
                </a:lnTo>
                <a:lnTo>
                  <a:pt x="474" y="348"/>
                </a:lnTo>
                <a:lnTo>
                  <a:pt x="434" y="327"/>
                </a:lnTo>
                <a:lnTo>
                  <a:pt x="403" y="283"/>
                </a:lnTo>
                <a:lnTo>
                  <a:pt x="383" y="239"/>
                </a:lnTo>
                <a:lnTo>
                  <a:pt x="353" y="196"/>
                </a:lnTo>
                <a:lnTo>
                  <a:pt x="313" y="163"/>
                </a:lnTo>
                <a:lnTo>
                  <a:pt x="282" y="120"/>
                </a:lnTo>
                <a:lnTo>
                  <a:pt x="242" y="87"/>
                </a:lnTo>
                <a:lnTo>
                  <a:pt x="202" y="65"/>
                </a:lnTo>
                <a:lnTo>
                  <a:pt x="161" y="44"/>
                </a:lnTo>
                <a:lnTo>
                  <a:pt x="121" y="11"/>
                </a:lnTo>
                <a:lnTo>
                  <a:pt x="101" y="0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+mn-cs"/>
            </a:endParaRPr>
          </a:p>
        </p:txBody>
      </p:sp>
      <p:sp>
        <p:nvSpPr>
          <p:cNvPr id="1038" name="Freeform 14"/>
          <p:cNvSpPr>
            <a:spLocks/>
          </p:cNvSpPr>
          <p:nvPr/>
        </p:nvSpPr>
        <p:spPr bwMode="auto">
          <a:xfrm>
            <a:off x="390525" y="323850"/>
            <a:ext cx="8367713" cy="1857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8" y="116"/>
              </a:cxn>
              <a:cxn ang="0">
                <a:pos x="5162" y="116"/>
              </a:cxn>
              <a:cxn ang="0">
                <a:pos x="5270" y="0"/>
              </a:cxn>
              <a:cxn ang="0">
                <a:pos x="0" y="0"/>
              </a:cxn>
            </a:cxnLst>
            <a:rect l="0" t="0" r="r" b="b"/>
            <a:pathLst>
              <a:path w="5271" h="117">
                <a:moveTo>
                  <a:pt x="0" y="0"/>
                </a:moveTo>
                <a:lnTo>
                  <a:pt x="108" y="116"/>
                </a:lnTo>
                <a:lnTo>
                  <a:pt x="5162" y="116"/>
                </a:lnTo>
                <a:lnTo>
                  <a:pt x="5270" y="0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+mn-cs"/>
            </a:endParaRPr>
          </a:p>
        </p:txBody>
      </p:sp>
      <p:sp>
        <p:nvSpPr>
          <p:cNvPr id="1039" name="Freeform 15"/>
          <p:cNvSpPr>
            <a:spLocks/>
          </p:cNvSpPr>
          <p:nvPr/>
        </p:nvSpPr>
        <p:spPr bwMode="auto">
          <a:xfrm>
            <a:off x="390525" y="323850"/>
            <a:ext cx="169863" cy="61737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888"/>
              </a:cxn>
              <a:cxn ang="0">
                <a:pos x="106" y="3772"/>
              </a:cxn>
              <a:cxn ang="0">
                <a:pos x="106" y="116"/>
              </a:cxn>
              <a:cxn ang="0">
                <a:pos x="0" y="0"/>
              </a:cxn>
            </a:cxnLst>
            <a:rect l="0" t="0" r="r" b="b"/>
            <a:pathLst>
              <a:path w="107" h="3889">
                <a:moveTo>
                  <a:pt x="0" y="0"/>
                </a:moveTo>
                <a:lnTo>
                  <a:pt x="0" y="3888"/>
                </a:lnTo>
                <a:lnTo>
                  <a:pt x="106" y="3772"/>
                </a:lnTo>
                <a:lnTo>
                  <a:pt x="106" y="116"/>
                </a:lnTo>
                <a:lnTo>
                  <a:pt x="0" y="0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+mn-cs"/>
            </a:endParaRPr>
          </a:p>
        </p:txBody>
      </p:sp>
      <p:sp>
        <p:nvSpPr>
          <p:cNvPr id="1040" name="Freeform 16"/>
          <p:cNvSpPr>
            <a:spLocks/>
          </p:cNvSpPr>
          <p:nvPr/>
        </p:nvSpPr>
        <p:spPr bwMode="auto">
          <a:xfrm>
            <a:off x="8588375" y="323850"/>
            <a:ext cx="169863" cy="6173788"/>
          </a:xfrm>
          <a:custGeom>
            <a:avLst/>
            <a:gdLst/>
            <a:ahLst/>
            <a:cxnLst>
              <a:cxn ang="0">
                <a:pos x="0" y="116"/>
              </a:cxn>
              <a:cxn ang="0">
                <a:pos x="0" y="3772"/>
              </a:cxn>
              <a:cxn ang="0">
                <a:pos x="106" y="3888"/>
              </a:cxn>
              <a:cxn ang="0">
                <a:pos x="106" y="0"/>
              </a:cxn>
              <a:cxn ang="0">
                <a:pos x="0" y="116"/>
              </a:cxn>
            </a:cxnLst>
            <a:rect l="0" t="0" r="r" b="b"/>
            <a:pathLst>
              <a:path w="107" h="3889">
                <a:moveTo>
                  <a:pt x="0" y="116"/>
                </a:moveTo>
                <a:lnTo>
                  <a:pt x="0" y="3772"/>
                </a:lnTo>
                <a:lnTo>
                  <a:pt x="106" y="3888"/>
                </a:lnTo>
                <a:lnTo>
                  <a:pt x="106" y="0"/>
                </a:lnTo>
                <a:lnTo>
                  <a:pt x="0" y="116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+mn-cs"/>
            </a:endParaRPr>
          </a:p>
        </p:txBody>
      </p:sp>
      <p:sp>
        <p:nvSpPr>
          <p:cNvPr id="1041" name="Freeform 17"/>
          <p:cNvSpPr>
            <a:spLocks/>
          </p:cNvSpPr>
          <p:nvPr/>
        </p:nvSpPr>
        <p:spPr bwMode="auto">
          <a:xfrm>
            <a:off x="390525" y="6311900"/>
            <a:ext cx="8367713" cy="185738"/>
          </a:xfrm>
          <a:custGeom>
            <a:avLst/>
            <a:gdLst/>
            <a:ahLst/>
            <a:cxnLst>
              <a:cxn ang="0">
                <a:pos x="108" y="0"/>
              </a:cxn>
              <a:cxn ang="0">
                <a:pos x="5162" y="0"/>
              </a:cxn>
              <a:cxn ang="0">
                <a:pos x="5270" y="116"/>
              </a:cxn>
              <a:cxn ang="0">
                <a:pos x="0" y="116"/>
              </a:cxn>
              <a:cxn ang="0">
                <a:pos x="108" y="0"/>
              </a:cxn>
            </a:cxnLst>
            <a:rect l="0" t="0" r="r" b="b"/>
            <a:pathLst>
              <a:path w="5271" h="117">
                <a:moveTo>
                  <a:pt x="108" y="0"/>
                </a:moveTo>
                <a:lnTo>
                  <a:pt x="5162" y="0"/>
                </a:lnTo>
                <a:lnTo>
                  <a:pt x="5270" y="116"/>
                </a:lnTo>
                <a:lnTo>
                  <a:pt x="0" y="116"/>
                </a:lnTo>
                <a:lnTo>
                  <a:pt x="108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+mn-cs"/>
            </a:endParaRPr>
          </a:p>
        </p:txBody>
      </p:sp>
      <p:sp>
        <p:nvSpPr>
          <p:cNvPr id="1043" name="Freeform 19"/>
          <p:cNvSpPr>
            <a:spLocks/>
          </p:cNvSpPr>
          <p:nvPr/>
        </p:nvSpPr>
        <p:spPr bwMode="auto">
          <a:xfrm>
            <a:off x="1477963" y="6337300"/>
            <a:ext cx="2371725" cy="127000"/>
          </a:xfrm>
          <a:custGeom>
            <a:avLst/>
            <a:gdLst/>
            <a:ahLst/>
            <a:cxnLst>
              <a:cxn ang="0">
                <a:pos x="87" y="0"/>
              </a:cxn>
              <a:cxn ang="0">
                <a:pos x="141" y="29"/>
              </a:cxn>
              <a:cxn ang="0">
                <a:pos x="202" y="43"/>
              </a:cxn>
              <a:cxn ang="0">
                <a:pos x="269" y="43"/>
              </a:cxn>
              <a:cxn ang="0">
                <a:pos x="336" y="65"/>
              </a:cxn>
              <a:cxn ang="0">
                <a:pos x="444" y="79"/>
              </a:cxn>
              <a:cxn ang="0">
                <a:pos x="525" y="72"/>
              </a:cxn>
              <a:cxn ang="0">
                <a:pos x="612" y="65"/>
              </a:cxn>
              <a:cxn ang="0">
                <a:pos x="713" y="43"/>
              </a:cxn>
              <a:cxn ang="0">
                <a:pos x="773" y="43"/>
              </a:cxn>
              <a:cxn ang="0">
                <a:pos x="841" y="50"/>
              </a:cxn>
              <a:cxn ang="0">
                <a:pos x="901" y="57"/>
              </a:cxn>
              <a:cxn ang="0">
                <a:pos x="1002" y="43"/>
              </a:cxn>
              <a:cxn ang="0">
                <a:pos x="1069" y="36"/>
              </a:cxn>
              <a:cxn ang="0">
                <a:pos x="1137" y="36"/>
              </a:cxn>
              <a:cxn ang="0">
                <a:pos x="1231" y="36"/>
              </a:cxn>
              <a:cxn ang="0">
                <a:pos x="1311" y="29"/>
              </a:cxn>
              <a:cxn ang="0">
                <a:pos x="1379" y="29"/>
              </a:cxn>
              <a:cxn ang="0">
                <a:pos x="1439" y="43"/>
              </a:cxn>
              <a:cxn ang="0">
                <a:pos x="1493" y="14"/>
              </a:cxn>
              <a:cxn ang="0">
                <a:pos x="1439" y="29"/>
              </a:cxn>
              <a:cxn ang="0">
                <a:pos x="1385" y="36"/>
              </a:cxn>
              <a:cxn ang="0">
                <a:pos x="1325" y="29"/>
              </a:cxn>
              <a:cxn ang="0">
                <a:pos x="1237" y="43"/>
              </a:cxn>
              <a:cxn ang="0">
                <a:pos x="1170" y="72"/>
              </a:cxn>
              <a:cxn ang="0">
                <a:pos x="1110" y="65"/>
              </a:cxn>
              <a:cxn ang="0">
                <a:pos x="1056" y="50"/>
              </a:cxn>
              <a:cxn ang="0">
                <a:pos x="962" y="36"/>
              </a:cxn>
              <a:cxn ang="0">
                <a:pos x="881" y="43"/>
              </a:cxn>
              <a:cxn ang="0">
                <a:pos x="827" y="57"/>
              </a:cxn>
              <a:cxn ang="0">
                <a:pos x="747" y="57"/>
              </a:cxn>
              <a:cxn ang="0">
                <a:pos x="659" y="57"/>
              </a:cxn>
              <a:cxn ang="0">
                <a:pos x="605" y="50"/>
              </a:cxn>
              <a:cxn ang="0">
                <a:pos x="551" y="57"/>
              </a:cxn>
              <a:cxn ang="0">
                <a:pos x="484" y="65"/>
              </a:cxn>
              <a:cxn ang="0">
                <a:pos x="417" y="57"/>
              </a:cxn>
              <a:cxn ang="0">
                <a:pos x="363" y="36"/>
              </a:cxn>
              <a:cxn ang="0">
                <a:pos x="309" y="57"/>
              </a:cxn>
              <a:cxn ang="0">
                <a:pos x="256" y="57"/>
              </a:cxn>
              <a:cxn ang="0">
                <a:pos x="195" y="50"/>
              </a:cxn>
              <a:cxn ang="0">
                <a:pos x="141" y="7"/>
              </a:cxn>
              <a:cxn ang="0">
                <a:pos x="81" y="22"/>
              </a:cxn>
              <a:cxn ang="0">
                <a:pos x="27" y="36"/>
              </a:cxn>
              <a:cxn ang="0">
                <a:pos x="13" y="43"/>
              </a:cxn>
            </a:cxnLst>
            <a:rect l="0" t="0" r="r" b="b"/>
            <a:pathLst>
              <a:path w="1494" h="80">
                <a:moveTo>
                  <a:pt x="13" y="43"/>
                </a:moveTo>
                <a:lnTo>
                  <a:pt x="87" y="0"/>
                </a:lnTo>
                <a:lnTo>
                  <a:pt x="114" y="7"/>
                </a:lnTo>
                <a:lnTo>
                  <a:pt x="141" y="29"/>
                </a:lnTo>
                <a:lnTo>
                  <a:pt x="168" y="43"/>
                </a:lnTo>
                <a:lnTo>
                  <a:pt x="202" y="43"/>
                </a:lnTo>
                <a:lnTo>
                  <a:pt x="242" y="43"/>
                </a:lnTo>
                <a:lnTo>
                  <a:pt x="269" y="43"/>
                </a:lnTo>
                <a:lnTo>
                  <a:pt x="309" y="50"/>
                </a:lnTo>
                <a:lnTo>
                  <a:pt x="336" y="65"/>
                </a:lnTo>
                <a:lnTo>
                  <a:pt x="390" y="79"/>
                </a:lnTo>
                <a:lnTo>
                  <a:pt x="444" y="79"/>
                </a:lnTo>
                <a:lnTo>
                  <a:pt x="484" y="79"/>
                </a:lnTo>
                <a:lnTo>
                  <a:pt x="525" y="72"/>
                </a:lnTo>
                <a:lnTo>
                  <a:pt x="565" y="65"/>
                </a:lnTo>
                <a:lnTo>
                  <a:pt x="612" y="65"/>
                </a:lnTo>
                <a:lnTo>
                  <a:pt x="659" y="57"/>
                </a:lnTo>
                <a:lnTo>
                  <a:pt x="713" y="43"/>
                </a:lnTo>
                <a:lnTo>
                  <a:pt x="747" y="43"/>
                </a:lnTo>
                <a:lnTo>
                  <a:pt x="773" y="43"/>
                </a:lnTo>
                <a:lnTo>
                  <a:pt x="814" y="43"/>
                </a:lnTo>
                <a:lnTo>
                  <a:pt x="841" y="50"/>
                </a:lnTo>
                <a:lnTo>
                  <a:pt x="874" y="57"/>
                </a:lnTo>
                <a:lnTo>
                  <a:pt x="901" y="57"/>
                </a:lnTo>
                <a:lnTo>
                  <a:pt x="975" y="50"/>
                </a:lnTo>
                <a:lnTo>
                  <a:pt x="1002" y="43"/>
                </a:lnTo>
                <a:lnTo>
                  <a:pt x="1029" y="36"/>
                </a:lnTo>
                <a:lnTo>
                  <a:pt x="1069" y="36"/>
                </a:lnTo>
                <a:lnTo>
                  <a:pt x="1096" y="36"/>
                </a:lnTo>
                <a:lnTo>
                  <a:pt x="1137" y="36"/>
                </a:lnTo>
                <a:lnTo>
                  <a:pt x="1190" y="36"/>
                </a:lnTo>
                <a:lnTo>
                  <a:pt x="1231" y="36"/>
                </a:lnTo>
                <a:lnTo>
                  <a:pt x="1285" y="29"/>
                </a:lnTo>
                <a:lnTo>
                  <a:pt x="1311" y="29"/>
                </a:lnTo>
                <a:lnTo>
                  <a:pt x="1352" y="29"/>
                </a:lnTo>
                <a:lnTo>
                  <a:pt x="1379" y="29"/>
                </a:lnTo>
                <a:lnTo>
                  <a:pt x="1406" y="36"/>
                </a:lnTo>
                <a:lnTo>
                  <a:pt x="1439" y="43"/>
                </a:lnTo>
                <a:lnTo>
                  <a:pt x="1466" y="22"/>
                </a:lnTo>
                <a:lnTo>
                  <a:pt x="1493" y="14"/>
                </a:lnTo>
                <a:lnTo>
                  <a:pt x="1466" y="22"/>
                </a:lnTo>
                <a:lnTo>
                  <a:pt x="1439" y="29"/>
                </a:lnTo>
                <a:lnTo>
                  <a:pt x="1412" y="36"/>
                </a:lnTo>
                <a:lnTo>
                  <a:pt x="1385" y="36"/>
                </a:lnTo>
                <a:lnTo>
                  <a:pt x="1352" y="29"/>
                </a:lnTo>
                <a:lnTo>
                  <a:pt x="1325" y="29"/>
                </a:lnTo>
                <a:lnTo>
                  <a:pt x="1298" y="29"/>
                </a:lnTo>
                <a:lnTo>
                  <a:pt x="1237" y="43"/>
                </a:lnTo>
                <a:lnTo>
                  <a:pt x="1197" y="57"/>
                </a:lnTo>
                <a:lnTo>
                  <a:pt x="1170" y="72"/>
                </a:lnTo>
                <a:lnTo>
                  <a:pt x="1137" y="72"/>
                </a:lnTo>
                <a:lnTo>
                  <a:pt x="1110" y="65"/>
                </a:lnTo>
                <a:lnTo>
                  <a:pt x="1083" y="57"/>
                </a:lnTo>
                <a:lnTo>
                  <a:pt x="1056" y="50"/>
                </a:lnTo>
                <a:lnTo>
                  <a:pt x="1022" y="36"/>
                </a:lnTo>
                <a:lnTo>
                  <a:pt x="962" y="36"/>
                </a:lnTo>
                <a:lnTo>
                  <a:pt x="915" y="36"/>
                </a:lnTo>
                <a:lnTo>
                  <a:pt x="881" y="43"/>
                </a:lnTo>
                <a:lnTo>
                  <a:pt x="854" y="50"/>
                </a:lnTo>
                <a:lnTo>
                  <a:pt x="827" y="57"/>
                </a:lnTo>
                <a:lnTo>
                  <a:pt x="800" y="57"/>
                </a:lnTo>
                <a:lnTo>
                  <a:pt x="747" y="57"/>
                </a:lnTo>
                <a:lnTo>
                  <a:pt x="693" y="57"/>
                </a:lnTo>
                <a:lnTo>
                  <a:pt x="659" y="57"/>
                </a:lnTo>
                <a:lnTo>
                  <a:pt x="632" y="50"/>
                </a:lnTo>
                <a:lnTo>
                  <a:pt x="605" y="50"/>
                </a:lnTo>
                <a:lnTo>
                  <a:pt x="578" y="57"/>
                </a:lnTo>
                <a:lnTo>
                  <a:pt x="551" y="57"/>
                </a:lnTo>
                <a:lnTo>
                  <a:pt x="525" y="65"/>
                </a:lnTo>
                <a:lnTo>
                  <a:pt x="484" y="65"/>
                </a:lnTo>
                <a:lnTo>
                  <a:pt x="444" y="57"/>
                </a:lnTo>
                <a:lnTo>
                  <a:pt x="417" y="57"/>
                </a:lnTo>
                <a:lnTo>
                  <a:pt x="390" y="43"/>
                </a:lnTo>
                <a:lnTo>
                  <a:pt x="363" y="36"/>
                </a:lnTo>
                <a:lnTo>
                  <a:pt x="336" y="43"/>
                </a:lnTo>
                <a:lnTo>
                  <a:pt x="309" y="57"/>
                </a:lnTo>
                <a:lnTo>
                  <a:pt x="282" y="57"/>
                </a:lnTo>
                <a:lnTo>
                  <a:pt x="256" y="57"/>
                </a:lnTo>
                <a:lnTo>
                  <a:pt x="222" y="50"/>
                </a:lnTo>
                <a:lnTo>
                  <a:pt x="195" y="50"/>
                </a:lnTo>
                <a:lnTo>
                  <a:pt x="168" y="22"/>
                </a:lnTo>
                <a:lnTo>
                  <a:pt x="141" y="7"/>
                </a:lnTo>
                <a:lnTo>
                  <a:pt x="114" y="14"/>
                </a:lnTo>
                <a:lnTo>
                  <a:pt x="81" y="22"/>
                </a:lnTo>
                <a:lnTo>
                  <a:pt x="54" y="36"/>
                </a:lnTo>
                <a:lnTo>
                  <a:pt x="27" y="36"/>
                </a:lnTo>
                <a:lnTo>
                  <a:pt x="0" y="50"/>
                </a:lnTo>
                <a:lnTo>
                  <a:pt x="13" y="43"/>
                </a:lnTo>
              </a:path>
            </a:pathLst>
          </a:custGeom>
          <a:solidFill>
            <a:srgbClr val="39393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+mn-cs"/>
            </a:endParaRPr>
          </a:p>
        </p:txBody>
      </p:sp>
      <p:sp>
        <p:nvSpPr>
          <p:cNvPr id="1044" name="Freeform 20"/>
          <p:cNvSpPr>
            <a:spLocks/>
          </p:cNvSpPr>
          <p:nvPr/>
        </p:nvSpPr>
        <p:spPr bwMode="auto">
          <a:xfrm>
            <a:off x="4402138" y="6311900"/>
            <a:ext cx="2733675" cy="128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21" y="0"/>
              </a:cxn>
              <a:cxn ang="0">
                <a:pos x="1721" y="0"/>
              </a:cxn>
              <a:cxn ang="0">
                <a:pos x="1640" y="22"/>
              </a:cxn>
              <a:cxn ang="0">
                <a:pos x="1613" y="7"/>
              </a:cxn>
              <a:cxn ang="0">
                <a:pos x="1587" y="0"/>
              </a:cxn>
              <a:cxn ang="0">
                <a:pos x="1560" y="15"/>
              </a:cxn>
              <a:cxn ang="0">
                <a:pos x="1533" y="44"/>
              </a:cxn>
              <a:cxn ang="0">
                <a:pos x="1506" y="58"/>
              </a:cxn>
              <a:cxn ang="0">
                <a:pos x="1479" y="73"/>
              </a:cxn>
              <a:cxn ang="0">
                <a:pos x="1418" y="80"/>
              </a:cxn>
              <a:cxn ang="0">
                <a:pos x="1351" y="80"/>
              </a:cxn>
              <a:cxn ang="0">
                <a:pos x="1311" y="73"/>
              </a:cxn>
              <a:cxn ang="0">
                <a:pos x="1284" y="65"/>
              </a:cxn>
              <a:cxn ang="0">
                <a:pos x="1250" y="73"/>
              </a:cxn>
              <a:cxn ang="0">
                <a:pos x="1224" y="73"/>
              </a:cxn>
              <a:cxn ang="0">
                <a:pos x="1170" y="73"/>
              </a:cxn>
              <a:cxn ang="0">
                <a:pos x="1123" y="65"/>
              </a:cxn>
              <a:cxn ang="0">
                <a:pos x="1096" y="65"/>
              </a:cxn>
              <a:cxn ang="0">
                <a:pos x="1055" y="58"/>
              </a:cxn>
              <a:cxn ang="0">
                <a:pos x="1029" y="58"/>
              </a:cxn>
              <a:cxn ang="0">
                <a:pos x="1002" y="36"/>
              </a:cxn>
              <a:cxn ang="0">
                <a:pos x="968" y="15"/>
              </a:cxn>
              <a:cxn ang="0">
                <a:pos x="934" y="15"/>
              </a:cxn>
              <a:cxn ang="0">
                <a:pos x="908" y="15"/>
              </a:cxn>
              <a:cxn ang="0">
                <a:pos x="881" y="15"/>
              </a:cxn>
              <a:cxn ang="0">
                <a:pos x="847" y="29"/>
              </a:cxn>
              <a:cxn ang="0">
                <a:pos x="787" y="44"/>
              </a:cxn>
              <a:cxn ang="0">
                <a:pos x="753" y="51"/>
              </a:cxn>
              <a:cxn ang="0">
                <a:pos x="726" y="51"/>
              </a:cxn>
              <a:cxn ang="0">
                <a:pos x="686" y="44"/>
              </a:cxn>
              <a:cxn ang="0">
                <a:pos x="659" y="29"/>
              </a:cxn>
              <a:cxn ang="0">
                <a:pos x="632" y="22"/>
              </a:cxn>
              <a:cxn ang="0">
                <a:pos x="598" y="22"/>
              </a:cxn>
              <a:cxn ang="0">
                <a:pos x="565" y="22"/>
              </a:cxn>
              <a:cxn ang="0">
                <a:pos x="531" y="29"/>
              </a:cxn>
              <a:cxn ang="0">
                <a:pos x="477" y="29"/>
              </a:cxn>
              <a:cxn ang="0">
                <a:pos x="437" y="36"/>
              </a:cxn>
              <a:cxn ang="0">
                <a:pos x="403" y="44"/>
              </a:cxn>
              <a:cxn ang="0">
                <a:pos x="376" y="44"/>
              </a:cxn>
              <a:cxn ang="0">
                <a:pos x="343" y="44"/>
              </a:cxn>
              <a:cxn ang="0">
                <a:pos x="282" y="44"/>
              </a:cxn>
              <a:cxn ang="0">
                <a:pos x="229" y="29"/>
              </a:cxn>
              <a:cxn ang="0">
                <a:pos x="195" y="22"/>
              </a:cxn>
              <a:cxn ang="0">
                <a:pos x="168" y="22"/>
              </a:cxn>
              <a:cxn ang="0">
                <a:pos x="141" y="15"/>
              </a:cxn>
              <a:cxn ang="0">
                <a:pos x="114" y="7"/>
              </a:cxn>
              <a:cxn ang="0">
                <a:pos x="87" y="7"/>
              </a:cxn>
              <a:cxn ang="0">
                <a:pos x="61" y="15"/>
              </a:cxn>
              <a:cxn ang="0">
                <a:pos x="34" y="22"/>
              </a:cxn>
              <a:cxn ang="0">
                <a:pos x="7" y="36"/>
              </a:cxn>
            </a:cxnLst>
            <a:rect l="0" t="0" r="r" b="b"/>
            <a:pathLst>
              <a:path w="1722" h="81">
                <a:moveTo>
                  <a:pt x="0" y="0"/>
                </a:moveTo>
                <a:lnTo>
                  <a:pt x="1721" y="0"/>
                </a:lnTo>
                <a:lnTo>
                  <a:pt x="1721" y="0"/>
                </a:lnTo>
                <a:lnTo>
                  <a:pt x="1640" y="22"/>
                </a:lnTo>
                <a:lnTo>
                  <a:pt x="1613" y="7"/>
                </a:lnTo>
                <a:lnTo>
                  <a:pt x="1587" y="0"/>
                </a:lnTo>
                <a:lnTo>
                  <a:pt x="1560" y="15"/>
                </a:lnTo>
                <a:lnTo>
                  <a:pt x="1533" y="44"/>
                </a:lnTo>
                <a:lnTo>
                  <a:pt x="1506" y="58"/>
                </a:lnTo>
                <a:lnTo>
                  <a:pt x="1479" y="73"/>
                </a:lnTo>
                <a:lnTo>
                  <a:pt x="1418" y="80"/>
                </a:lnTo>
                <a:lnTo>
                  <a:pt x="1351" y="80"/>
                </a:lnTo>
                <a:lnTo>
                  <a:pt x="1311" y="73"/>
                </a:lnTo>
                <a:lnTo>
                  <a:pt x="1284" y="65"/>
                </a:lnTo>
                <a:lnTo>
                  <a:pt x="1250" y="73"/>
                </a:lnTo>
                <a:lnTo>
                  <a:pt x="1224" y="73"/>
                </a:lnTo>
                <a:lnTo>
                  <a:pt x="1170" y="73"/>
                </a:lnTo>
                <a:lnTo>
                  <a:pt x="1123" y="65"/>
                </a:lnTo>
                <a:lnTo>
                  <a:pt x="1096" y="65"/>
                </a:lnTo>
                <a:lnTo>
                  <a:pt x="1055" y="58"/>
                </a:lnTo>
                <a:lnTo>
                  <a:pt x="1029" y="58"/>
                </a:lnTo>
                <a:lnTo>
                  <a:pt x="1002" y="36"/>
                </a:lnTo>
                <a:lnTo>
                  <a:pt x="968" y="15"/>
                </a:lnTo>
                <a:lnTo>
                  <a:pt x="934" y="15"/>
                </a:lnTo>
                <a:lnTo>
                  <a:pt x="908" y="15"/>
                </a:lnTo>
                <a:lnTo>
                  <a:pt x="881" y="15"/>
                </a:lnTo>
                <a:lnTo>
                  <a:pt x="847" y="29"/>
                </a:lnTo>
                <a:lnTo>
                  <a:pt x="787" y="44"/>
                </a:lnTo>
                <a:lnTo>
                  <a:pt x="753" y="51"/>
                </a:lnTo>
                <a:lnTo>
                  <a:pt x="726" y="51"/>
                </a:lnTo>
                <a:lnTo>
                  <a:pt x="686" y="44"/>
                </a:lnTo>
                <a:lnTo>
                  <a:pt x="659" y="29"/>
                </a:lnTo>
                <a:lnTo>
                  <a:pt x="632" y="22"/>
                </a:lnTo>
                <a:lnTo>
                  <a:pt x="598" y="22"/>
                </a:lnTo>
                <a:lnTo>
                  <a:pt x="565" y="22"/>
                </a:lnTo>
                <a:lnTo>
                  <a:pt x="531" y="29"/>
                </a:lnTo>
                <a:lnTo>
                  <a:pt x="477" y="29"/>
                </a:lnTo>
                <a:lnTo>
                  <a:pt x="437" y="36"/>
                </a:lnTo>
                <a:lnTo>
                  <a:pt x="403" y="44"/>
                </a:lnTo>
                <a:lnTo>
                  <a:pt x="376" y="44"/>
                </a:lnTo>
                <a:lnTo>
                  <a:pt x="343" y="44"/>
                </a:lnTo>
                <a:lnTo>
                  <a:pt x="282" y="44"/>
                </a:lnTo>
                <a:lnTo>
                  <a:pt x="229" y="29"/>
                </a:lnTo>
                <a:lnTo>
                  <a:pt x="195" y="22"/>
                </a:lnTo>
                <a:lnTo>
                  <a:pt x="168" y="22"/>
                </a:lnTo>
                <a:lnTo>
                  <a:pt x="141" y="15"/>
                </a:lnTo>
                <a:lnTo>
                  <a:pt x="114" y="7"/>
                </a:lnTo>
                <a:lnTo>
                  <a:pt x="87" y="7"/>
                </a:lnTo>
                <a:lnTo>
                  <a:pt x="61" y="15"/>
                </a:lnTo>
                <a:lnTo>
                  <a:pt x="34" y="22"/>
                </a:lnTo>
                <a:lnTo>
                  <a:pt x="7" y="36"/>
                </a:lnTo>
              </a:path>
            </a:pathLst>
          </a:custGeom>
          <a:solidFill>
            <a:srgbClr val="31313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+mn-cs"/>
            </a:endParaRPr>
          </a:p>
        </p:txBody>
      </p:sp>
      <p:sp>
        <p:nvSpPr>
          <p:cNvPr id="1046" name="Freeform 22"/>
          <p:cNvSpPr>
            <a:spLocks/>
          </p:cNvSpPr>
          <p:nvPr/>
        </p:nvSpPr>
        <p:spPr bwMode="auto">
          <a:xfrm>
            <a:off x="390525" y="323850"/>
            <a:ext cx="169863" cy="33893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6" y="116"/>
              </a:cxn>
              <a:cxn ang="0">
                <a:pos x="106" y="987"/>
              </a:cxn>
              <a:cxn ang="0">
                <a:pos x="53" y="1045"/>
              </a:cxn>
              <a:cxn ang="0">
                <a:pos x="53" y="1161"/>
              </a:cxn>
              <a:cxn ang="0">
                <a:pos x="66" y="1219"/>
              </a:cxn>
              <a:cxn ang="0">
                <a:pos x="40" y="1277"/>
              </a:cxn>
              <a:cxn ang="0">
                <a:pos x="40" y="1336"/>
              </a:cxn>
              <a:cxn ang="0">
                <a:pos x="27" y="1394"/>
              </a:cxn>
              <a:cxn ang="0">
                <a:pos x="40" y="1452"/>
              </a:cxn>
              <a:cxn ang="0">
                <a:pos x="53" y="1510"/>
              </a:cxn>
              <a:cxn ang="0">
                <a:pos x="53" y="1568"/>
              </a:cxn>
              <a:cxn ang="0">
                <a:pos x="66" y="1626"/>
              </a:cxn>
              <a:cxn ang="0">
                <a:pos x="40" y="1684"/>
              </a:cxn>
              <a:cxn ang="0">
                <a:pos x="27" y="1742"/>
              </a:cxn>
              <a:cxn ang="0">
                <a:pos x="27" y="1800"/>
              </a:cxn>
              <a:cxn ang="0">
                <a:pos x="40" y="1873"/>
              </a:cxn>
              <a:cxn ang="0">
                <a:pos x="40" y="1945"/>
              </a:cxn>
              <a:cxn ang="0">
                <a:pos x="27" y="2018"/>
              </a:cxn>
              <a:cxn ang="0">
                <a:pos x="40" y="2076"/>
              </a:cxn>
              <a:cxn ang="0">
                <a:pos x="53" y="2134"/>
              </a:cxn>
              <a:cxn ang="0">
                <a:pos x="13" y="2061"/>
              </a:cxn>
              <a:cxn ang="0">
                <a:pos x="13" y="1974"/>
              </a:cxn>
              <a:cxn ang="0">
                <a:pos x="13" y="1916"/>
              </a:cxn>
              <a:cxn ang="0">
                <a:pos x="27" y="1858"/>
              </a:cxn>
              <a:cxn ang="0">
                <a:pos x="40" y="1800"/>
              </a:cxn>
              <a:cxn ang="0">
                <a:pos x="40" y="1684"/>
              </a:cxn>
              <a:cxn ang="0">
                <a:pos x="40" y="1597"/>
              </a:cxn>
              <a:cxn ang="0">
                <a:pos x="40" y="1539"/>
              </a:cxn>
              <a:cxn ang="0">
                <a:pos x="40" y="1481"/>
              </a:cxn>
              <a:cxn ang="0">
                <a:pos x="53" y="1423"/>
              </a:cxn>
              <a:cxn ang="0">
                <a:pos x="53" y="1350"/>
              </a:cxn>
              <a:cxn ang="0">
                <a:pos x="53" y="1292"/>
              </a:cxn>
              <a:cxn ang="0">
                <a:pos x="40" y="1234"/>
              </a:cxn>
              <a:cxn ang="0">
                <a:pos x="40" y="1176"/>
              </a:cxn>
              <a:cxn ang="0">
                <a:pos x="53" y="1118"/>
              </a:cxn>
              <a:cxn ang="0">
                <a:pos x="66" y="1060"/>
              </a:cxn>
              <a:cxn ang="0">
                <a:pos x="66" y="987"/>
              </a:cxn>
              <a:cxn ang="0">
                <a:pos x="66" y="929"/>
              </a:cxn>
              <a:cxn ang="0">
                <a:pos x="66" y="871"/>
              </a:cxn>
              <a:cxn ang="0">
                <a:pos x="66" y="798"/>
              </a:cxn>
              <a:cxn ang="0">
                <a:pos x="66" y="726"/>
              </a:cxn>
              <a:cxn ang="0">
                <a:pos x="66" y="668"/>
              </a:cxn>
              <a:cxn ang="0">
                <a:pos x="66" y="552"/>
              </a:cxn>
              <a:cxn ang="0">
                <a:pos x="53" y="494"/>
              </a:cxn>
              <a:cxn ang="0">
                <a:pos x="53" y="436"/>
              </a:cxn>
              <a:cxn ang="0">
                <a:pos x="53" y="377"/>
              </a:cxn>
              <a:cxn ang="0">
                <a:pos x="53" y="319"/>
              </a:cxn>
              <a:cxn ang="0">
                <a:pos x="53" y="261"/>
              </a:cxn>
              <a:cxn ang="0">
                <a:pos x="53" y="203"/>
              </a:cxn>
              <a:cxn ang="0">
                <a:pos x="53" y="145"/>
              </a:cxn>
              <a:cxn ang="0">
                <a:pos x="27" y="87"/>
              </a:cxn>
              <a:cxn ang="0">
                <a:pos x="0" y="0"/>
              </a:cxn>
            </a:cxnLst>
            <a:rect l="0" t="0" r="r" b="b"/>
            <a:pathLst>
              <a:path w="107" h="2135">
                <a:moveTo>
                  <a:pt x="0" y="0"/>
                </a:moveTo>
                <a:lnTo>
                  <a:pt x="106" y="116"/>
                </a:lnTo>
                <a:lnTo>
                  <a:pt x="106" y="987"/>
                </a:lnTo>
                <a:lnTo>
                  <a:pt x="53" y="1045"/>
                </a:lnTo>
                <a:lnTo>
                  <a:pt x="53" y="1161"/>
                </a:lnTo>
                <a:lnTo>
                  <a:pt x="66" y="1219"/>
                </a:lnTo>
                <a:lnTo>
                  <a:pt x="40" y="1277"/>
                </a:lnTo>
                <a:lnTo>
                  <a:pt x="40" y="1336"/>
                </a:lnTo>
                <a:lnTo>
                  <a:pt x="27" y="1394"/>
                </a:lnTo>
                <a:lnTo>
                  <a:pt x="40" y="1452"/>
                </a:lnTo>
                <a:lnTo>
                  <a:pt x="53" y="1510"/>
                </a:lnTo>
                <a:lnTo>
                  <a:pt x="53" y="1568"/>
                </a:lnTo>
                <a:lnTo>
                  <a:pt x="66" y="1626"/>
                </a:lnTo>
                <a:lnTo>
                  <a:pt x="40" y="1684"/>
                </a:lnTo>
                <a:lnTo>
                  <a:pt x="27" y="1742"/>
                </a:lnTo>
                <a:lnTo>
                  <a:pt x="27" y="1800"/>
                </a:lnTo>
                <a:lnTo>
                  <a:pt x="40" y="1873"/>
                </a:lnTo>
                <a:lnTo>
                  <a:pt x="40" y="1945"/>
                </a:lnTo>
                <a:lnTo>
                  <a:pt x="27" y="2018"/>
                </a:lnTo>
                <a:lnTo>
                  <a:pt x="40" y="2076"/>
                </a:lnTo>
                <a:lnTo>
                  <a:pt x="53" y="2134"/>
                </a:lnTo>
                <a:lnTo>
                  <a:pt x="13" y="2061"/>
                </a:lnTo>
                <a:lnTo>
                  <a:pt x="13" y="1974"/>
                </a:lnTo>
                <a:lnTo>
                  <a:pt x="13" y="1916"/>
                </a:lnTo>
                <a:lnTo>
                  <a:pt x="27" y="1858"/>
                </a:lnTo>
                <a:lnTo>
                  <a:pt x="40" y="1800"/>
                </a:lnTo>
                <a:lnTo>
                  <a:pt x="40" y="1684"/>
                </a:lnTo>
                <a:lnTo>
                  <a:pt x="40" y="1597"/>
                </a:lnTo>
                <a:lnTo>
                  <a:pt x="40" y="1539"/>
                </a:lnTo>
                <a:lnTo>
                  <a:pt x="40" y="1481"/>
                </a:lnTo>
                <a:lnTo>
                  <a:pt x="53" y="1423"/>
                </a:lnTo>
                <a:lnTo>
                  <a:pt x="53" y="1350"/>
                </a:lnTo>
                <a:lnTo>
                  <a:pt x="53" y="1292"/>
                </a:lnTo>
                <a:lnTo>
                  <a:pt x="40" y="1234"/>
                </a:lnTo>
                <a:lnTo>
                  <a:pt x="40" y="1176"/>
                </a:lnTo>
                <a:lnTo>
                  <a:pt x="53" y="1118"/>
                </a:lnTo>
                <a:lnTo>
                  <a:pt x="66" y="1060"/>
                </a:lnTo>
                <a:lnTo>
                  <a:pt x="66" y="987"/>
                </a:lnTo>
                <a:lnTo>
                  <a:pt x="66" y="929"/>
                </a:lnTo>
                <a:lnTo>
                  <a:pt x="66" y="871"/>
                </a:lnTo>
                <a:lnTo>
                  <a:pt x="66" y="798"/>
                </a:lnTo>
                <a:lnTo>
                  <a:pt x="66" y="726"/>
                </a:lnTo>
                <a:lnTo>
                  <a:pt x="66" y="668"/>
                </a:lnTo>
                <a:lnTo>
                  <a:pt x="66" y="552"/>
                </a:lnTo>
                <a:lnTo>
                  <a:pt x="53" y="494"/>
                </a:lnTo>
                <a:lnTo>
                  <a:pt x="53" y="436"/>
                </a:lnTo>
                <a:lnTo>
                  <a:pt x="53" y="377"/>
                </a:lnTo>
                <a:lnTo>
                  <a:pt x="53" y="319"/>
                </a:lnTo>
                <a:lnTo>
                  <a:pt x="53" y="261"/>
                </a:lnTo>
                <a:lnTo>
                  <a:pt x="53" y="203"/>
                </a:lnTo>
                <a:lnTo>
                  <a:pt x="53" y="145"/>
                </a:lnTo>
                <a:lnTo>
                  <a:pt x="27" y="87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+mn-cs"/>
            </a:endParaRPr>
          </a:p>
        </p:txBody>
      </p:sp>
      <p:sp>
        <p:nvSpPr>
          <p:cNvPr id="1047" name="Freeform 23"/>
          <p:cNvSpPr>
            <a:spLocks/>
          </p:cNvSpPr>
          <p:nvPr/>
        </p:nvSpPr>
        <p:spPr bwMode="auto">
          <a:xfrm>
            <a:off x="412750" y="693738"/>
            <a:ext cx="147638" cy="2697162"/>
          </a:xfrm>
          <a:custGeom>
            <a:avLst/>
            <a:gdLst/>
            <a:ahLst/>
            <a:cxnLst>
              <a:cxn ang="0">
                <a:pos x="92" y="0"/>
              </a:cxn>
              <a:cxn ang="0">
                <a:pos x="79" y="73"/>
              </a:cxn>
              <a:cxn ang="0">
                <a:pos x="79" y="131"/>
              </a:cxn>
              <a:cxn ang="0">
                <a:pos x="66" y="189"/>
              </a:cxn>
              <a:cxn ang="0">
                <a:pos x="26" y="247"/>
              </a:cxn>
              <a:cxn ang="0">
                <a:pos x="26" y="305"/>
              </a:cxn>
              <a:cxn ang="0">
                <a:pos x="26" y="363"/>
              </a:cxn>
              <a:cxn ang="0">
                <a:pos x="39" y="421"/>
              </a:cxn>
              <a:cxn ang="0">
                <a:pos x="53" y="479"/>
              </a:cxn>
              <a:cxn ang="0">
                <a:pos x="53" y="537"/>
              </a:cxn>
              <a:cxn ang="0">
                <a:pos x="39" y="610"/>
              </a:cxn>
              <a:cxn ang="0">
                <a:pos x="39" y="668"/>
              </a:cxn>
              <a:cxn ang="0">
                <a:pos x="39" y="726"/>
              </a:cxn>
              <a:cxn ang="0">
                <a:pos x="39" y="784"/>
              </a:cxn>
              <a:cxn ang="0">
                <a:pos x="13" y="856"/>
              </a:cxn>
              <a:cxn ang="0">
                <a:pos x="0" y="914"/>
              </a:cxn>
              <a:cxn ang="0">
                <a:pos x="0" y="972"/>
              </a:cxn>
              <a:cxn ang="0">
                <a:pos x="26" y="1030"/>
              </a:cxn>
              <a:cxn ang="0">
                <a:pos x="26" y="1103"/>
              </a:cxn>
              <a:cxn ang="0">
                <a:pos x="13" y="1176"/>
              </a:cxn>
              <a:cxn ang="0">
                <a:pos x="13" y="1234"/>
              </a:cxn>
              <a:cxn ang="0">
                <a:pos x="13" y="1292"/>
              </a:cxn>
              <a:cxn ang="0">
                <a:pos x="13" y="1350"/>
              </a:cxn>
              <a:cxn ang="0">
                <a:pos x="0" y="1408"/>
              </a:cxn>
              <a:cxn ang="0">
                <a:pos x="0" y="1466"/>
              </a:cxn>
              <a:cxn ang="0">
                <a:pos x="13" y="1524"/>
              </a:cxn>
              <a:cxn ang="0">
                <a:pos x="53" y="1582"/>
              </a:cxn>
              <a:cxn ang="0">
                <a:pos x="53" y="1640"/>
              </a:cxn>
              <a:cxn ang="0">
                <a:pos x="26" y="1698"/>
              </a:cxn>
              <a:cxn ang="0">
                <a:pos x="53" y="1640"/>
              </a:cxn>
              <a:cxn ang="0">
                <a:pos x="39" y="1567"/>
              </a:cxn>
              <a:cxn ang="0">
                <a:pos x="26" y="1509"/>
              </a:cxn>
              <a:cxn ang="0">
                <a:pos x="26" y="1437"/>
              </a:cxn>
              <a:cxn ang="0">
                <a:pos x="26" y="1379"/>
              </a:cxn>
              <a:cxn ang="0">
                <a:pos x="26" y="1321"/>
              </a:cxn>
              <a:cxn ang="0">
                <a:pos x="26" y="1263"/>
              </a:cxn>
              <a:cxn ang="0">
                <a:pos x="26" y="1205"/>
              </a:cxn>
              <a:cxn ang="0">
                <a:pos x="53" y="1147"/>
              </a:cxn>
              <a:cxn ang="0">
                <a:pos x="66" y="1088"/>
              </a:cxn>
              <a:cxn ang="0">
                <a:pos x="39" y="1030"/>
              </a:cxn>
              <a:cxn ang="0">
                <a:pos x="13" y="972"/>
              </a:cxn>
              <a:cxn ang="0">
                <a:pos x="13" y="914"/>
              </a:cxn>
              <a:cxn ang="0">
                <a:pos x="26" y="856"/>
              </a:cxn>
              <a:cxn ang="0">
                <a:pos x="39" y="798"/>
              </a:cxn>
              <a:cxn ang="0">
                <a:pos x="39" y="740"/>
              </a:cxn>
              <a:cxn ang="0">
                <a:pos x="53" y="682"/>
              </a:cxn>
              <a:cxn ang="0">
                <a:pos x="66" y="624"/>
              </a:cxn>
              <a:cxn ang="0">
                <a:pos x="66" y="566"/>
              </a:cxn>
              <a:cxn ang="0">
                <a:pos x="53" y="508"/>
              </a:cxn>
              <a:cxn ang="0">
                <a:pos x="39" y="450"/>
              </a:cxn>
              <a:cxn ang="0">
                <a:pos x="26" y="392"/>
              </a:cxn>
              <a:cxn ang="0">
                <a:pos x="26" y="334"/>
              </a:cxn>
              <a:cxn ang="0">
                <a:pos x="26" y="276"/>
              </a:cxn>
              <a:cxn ang="0">
                <a:pos x="66" y="218"/>
              </a:cxn>
              <a:cxn ang="0">
                <a:pos x="66" y="160"/>
              </a:cxn>
              <a:cxn ang="0">
                <a:pos x="66" y="102"/>
              </a:cxn>
            </a:cxnLst>
            <a:rect l="0" t="0" r="r" b="b"/>
            <a:pathLst>
              <a:path w="93" h="1699">
                <a:moveTo>
                  <a:pt x="92" y="0"/>
                </a:moveTo>
                <a:lnTo>
                  <a:pt x="79" y="73"/>
                </a:lnTo>
                <a:lnTo>
                  <a:pt x="79" y="131"/>
                </a:lnTo>
                <a:lnTo>
                  <a:pt x="66" y="189"/>
                </a:lnTo>
                <a:lnTo>
                  <a:pt x="26" y="247"/>
                </a:lnTo>
                <a:lnTo>
                  <a:pt x="26" y="305"/>
                </a:lnTo>
                <a:lnTo>
                  <a:pt x="26" y="363"/>
                </a:lnTo>
                <a:lnTo>
                  <a:pt x="39" y="421"/>
                </a:lnTo>
                <a:lnTo>
                  <a:pt x="53" y="479"/>
                </a:lnTo>
                <a:lnTo>
                  <a:pt x="53" y="537"/>
                </a:lnTo>
                <a:lnTo>
                  <a:pt x="39" y="610"/>
                </a:lnTo>
                <a:lnTo>
                  <a:pt x="39" y="668"/>
                </a:lnTo>
                <a:lnTo>
                  <a:pt x="39" y="726"/>
                </a:lnTo>
                <a:lnTo>
                  <a:pt x="39" y="784"/>
                </a:lnTo>
                <a:lnTo>
                  <a:pt x="13" y="856"/>
                </a:lnTo>
                <a:lnTo>
                  <a:pt x="0" y="914"/>
                </a:lnTo>
                <a:lnTo>
                  <a:pt x="0" y="972"/>
                </a:lnTo>
                <a:lnTo>
                  <a:pt x="26" y="1030"/>
                </a:lnTo>
                <a:lnTo>
                  <a:pt x="26" y="1103"/>
                </a:lnTo>
                <a:lnTo>
                  <a:pt x="13" y="1176"/>
                </a:lnTo>
                <a:lnTo>
                  <a:pt x="13" y="1234"/>
                </a:lnTo>
                <a:lnTo>
                  <a:pt x="13" y="1292"/>
                </a:lnTo>
                <a:lnTo>
                  <a:pt x="13" y="1350"/>
                </a:lnTo>
                <a:lnTo>
                  <a:pt x="0" y="1408"/>
                </a:lnTo>
                <a:lnTo>
                  <a:pt x="0" y="1466"/>
                </a:lnTo>
                <a:lnTo>
                  <a:pt x="13" y="1524"/>
                </a:lnTo>
                <a:lnTo>
                  <a:pt x="53" y="1582"/>
                </a:lnTo>
                <a:lnTo>
                  <a:pt x="53" y="1640"/>
                </a:lnTo>
                <a:lnTo>
                  <a:pt x="26" y="1698"/>
                </a:lnTo>
                <a:lnTo>
                  <a:pt x="53" y="1640"/>
                </a:lnTo>
                <a:lnTo>
                  <a:pt x="39" y="1567"/>
                </a:lnTo>
                <a:lnTo>
                  <a:pt x="26" y="1509"/>
                </a:lnTo>
                <a:lnTo>
                  <a:pt x="26" y="1437"/>
                </a:lnTo>
                <a:lnTo>
                  <a:pt x="26" y="1379"/>
                </a:lnTo>
                <a:lnTo>
                  <a:pt x="26" y="1321"/>
                </a:lnTo>
                <a:lnTo>
                  <a:pt x="26" y="1263"/>
                </a:lnTo>
                <a:lnTo>
                  <a:pt x="26" y="1205"/>
                </a:lnTo>
                <a:lnTo>
                  <a:pt x="53" y="1147"/>
                </a:lnTo>
                <a:lnTo>
                  <a:pt x="66" y="1088"/>
                </a:lnTo>
                <a:lnTo>
                  <a:pt x="39" y="1030"/>
                </a:lnTo>
                <a:lnTo>
                  <a:pt x="13" y="972"/>
                </a:lnTo>
                <a:lnTo>
                  <a:pt x="13" y="914"/>
                </a:lnTo>
                <a:lnTo>
                  <a:pt x="26" y="856"/>
                </a:lnTo>
                <a:lnTo>
                  <a:pt x="39" y="798"/>
                </a:lnTo>
                <a:lnTo>
                  <a:pt x="39" y="740"/>
                </a:lnTo>
                <a:lnTo>
                  <a:pt x="53" y="682"/>
                </a:lnTo>
                <a:lnTo>
                  <a:pt x="66" y="624"/>
                </a:lnTo>
                <a:lnTo>
                  <a:pt x="66" y="566"/>
                </a:lnTo>
                <a:lnTo>
                  <a:pt x="53" y="508"/>
                </a:lnTo>
                <a:lnTo>
                  <a:pt x="39" y="450"/>
                </a:lnTo>
                <a:lnTo>
                  <a:pt x="26" y="392"/>
                </a:lnTo>
                <a:lnTo>
                  <a:pt x="26" y="334"/>
                </a:lnTo>
                <a:lnTo>
                  <a:pt x="26" y="276"/>
                </a:lnTo>
                <a:lnTo>
                  <a:pt x="66" y="218"/>
                </a:lnTo>
                <a:lnTo>
                  <a:pt x="66" y="160"/>
                </a:lnTo>
                <a:lnTo>
                  <a:pt x="66" y="102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+mn-cs"/>
            </a:endParaRP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1051" name="Rectangle 27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cs typeface="+mn-cs"/>
              </a:endParaRPr>
            </a:p>
          </p:txBody>
        </p:sp>
        <p:sp>
          <p:nvSpPr>
            <p:cNvPr id="1052" name="Rectangle 28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cs typeface="+mn-cs"/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cs typeface="+mn-cs"/>
              </a:endParaRPr>
            </a:p>
          </p:txBody>
        </p:sp>
      </p:grpSp>
      <p:sp>
        <p:nvSpPr>
          <p:cNvPr id="1060" name="Rectangle 3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+mn-cs"/>
            </a:endParaRPr>
          </a:p>
        </p:txBody>
      </p:sp>
      <p:sp>
        <p:nvSpPr>
          <p:cNvPr id="1061" name="Rectangle 3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+mn-cs"/>
            </a:endParaRPr>
          </a:p>
        </p:txBody>
      </p:sp>
      <p:sp>
        <p:nvSpPr>
          <p:cNvPr id="1066" name="Rectangle 42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rgbClr val="FFD34A"/>
                </a:solidFill>
                <a:latin typeface="Times" charset="0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rgbClr val="FFD34A"/>
                </a:solidFill>
                <a:latin typeface="Times" charset="0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rgbClr val="FFD34A"/>
                </a:solidFill>
                <a:latin typeface="Times" charset="0"/>
                <a:cs typeface="+mn-cs"/>
              </a:rPr>
              <a:t>   STAGE</a:t>
            </a:r>
          </a:p>
        </p:txBody>
      </p:sp>
      <p:sp>
        <p:nvSpPr>
          <p:cNvPr id="3" name="Text Box 50"/>
          <p:cNvSpPr txBox="1">
            <a:spLocks noChangeArrowheads="1"/>
          </p:cNvSpPr>
          <p:nvPr userDrawn="1"/>
        </p:nvSpPr>
        <p:spPr bwMode="auto">
          <a:xfrm>
            <a:off x="263525" y="6542088"/>
            <a:ext cx="10334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000" b="1" i="0">
                <a:solidFill>
                  <a:srgbClr val="FFFFFF"/>
                </a:solidFill>
                <a:latin typeface="Arial" charset="0"/>
              </a:rPr>
              <a:t>© 2006 TBBMI</a:t>
            </a:r>
          </a:p>
        </p:txBody>
      </p:sp>
      <p:sp>
        <p:nvSpPr>
          <p:cNvPr id="1075" name="Rectangle 51"/>
          <p:cNvSpPr>
            <a:spLocks noChangeArrowheads="1"/>
          </p:cNvSpPr>
          <p:nvPr userDrawn="1"/>
        </p:nvSpPr>
        <p:spPr bwMode="auto">
          <a:xfrm>
            <a:off x="7618413" y="6529388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9.7.02.</a:t>
            </a:r>
          </a:p>
        </p:txBody>
      </p:sp>
      <p:sp>
        <p:nvSpPr>
          <p:cNvPr id="1081" name="Rectangle 57"/>
          <p:cNvSpPr>
            <a:spLocks noChangeArrowheads="1"/>
          </p:cNvSpPr>
          <p:nvPr userDrawn="1"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13215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80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8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/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04318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1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3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4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62" indent="-34286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869" indent="-28572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2875" indent="-2285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025" indent="-2285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175" indent="-228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325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474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623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772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7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160.jpe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160.jpe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5.emf"/><Relationship Id="rId5" Type="http://schemas.openxmlformats.org/officeDocument/2006/relationships/image" Target="../media/image24.jpeg"/><Relationship Id="rId10" Type="http://schemas.openxmlformats.org/officeDocument/2006/relationships/image" Target="../media/image28.jpeg"/><Relationship Id="rId4" Type="http://schemas.openxmlformats.org/officeDocument/2006/relationships/image" Target="../media/image23.emf"/><Relationship Id="rId9" Type="http://schemas.openxmlformats.org/officeDocument/2006/relationships/image" Target="../media/image1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C3078-9B5F-1A79-90F9-EF1D3C13F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26" name="Text Box 14">
            <a:extLst>
              <a:ext uri="{FF2B5EF4-FFF2-40B4-BE49-F238E27FC236}">
                <a16:creationId xmlns:a16="http://schemas.microsoft.com/office/drawing/2014/main" id="{039B7CC2-894F-8BBD-41A5-50FA29426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218128" name="Freeform 16">
            <a:extLst>
              <a:ext uri="{FF2B5EF4-FFF2-40B4-BE49-F238E27FC236}">
                <a16:creationId xmlns:a16="http://schemas.microsoft.com/office/drawing/2014/main" id="{60EE4A97-7722-EF22-D8C0-303D8934EB43}"/>
              </a:ext>
            </a:extLst>
          </p:cNvPr>
          <p:cNvSpPr>
            <a:spLocks/>
          </p:cNvSpPr>
          <p:nvPr/>
        </p:nvSpPr>
        <p:spPr bwMode="auto">
          <a:xfrm>
            <a:off x="1676400" y="901700"/>
            <a:ext cx="2349500" cy="2959100"/>
          </a:xfrm>
          <a:custGeom>
            <a:avLst/>
            <a:gdLst>
              <a:gd name="T0" fmla="*/ 1480 w 1480"/>
              <a:gd name="T1" fmla="*/ 0 h 1864"/>
              <a:gd name="T2" fmla="*/ 1416 w 1480"/>
              <a:gd name="T3" fmla="*/ 48 h 1864"/>
              <a:gd name="T4" fmla="*/ 1376 w 1480"/>
              <a:gd name="T5" fmla="*/ 144 h 1864"/>
              <a:gd name="T6" fmla="*/ 1360 w 1480"/>
              <a:gd name="T7" fmla="*/ 192 h 1864"/>
              <a:gd name="T8" fmla="*/ 1320 w 1480"/>
              <a:gd name="T9" fmla="*/ 240 h 1864"/>
              <a:gd name="T10" fmla="*/ 1296 w 1480"/>
              <a:gd name="T11" fmla="*/ 320 h 1864"/>
              <a:gd name="T12" fmla="*/ 1224 w 1480"/>
              <a:gd name="T13" fmla="*/ 416 h 1864"/>
              <a:gd name="T14" fmla="*/ 1152 w 1480"/>
              <a:gd name="T15" fmla="*/ 552 h 1864"/>
              <a:gd name="T16" fmla="*/ 1120 w 1480"/>
              <a:gd name="T17" fmla="*/ 664 h 1864"/>
              <a:gd name="T18" fmla="*/ 1112 w 1480"/>
              <a:gd name="T19" fmla="*/ 688 h 1864"/>
              <a:gd name="T20" fmla="*/ 1080 w 1480"/>
              <a:gd name="T21" fmla="*/ 768 h 1864"/>
              <a:gd name="T22" fmla="*/ 1056 w 1480"/>
              <a:gd name="T23" fmla="*/ 752 h 1864"/>
              <a:gd name="T24" fmla="*/ 1032 w 1480"/>
              <a:gd name="T25" fmla="*/ 744 h 1864"/>
              <a:gd name="T26" fmla="*/ 1016 w 1480"/>
              <a:gd name="T27" fmla="*/ 792 h 1864"/>
              <a:gd name="T28" fmla="*/ 1008 w 1480"/>
              <a:gd name="T29" fmla="*/ 816 h 1864"/>
              <a:gd name="T30" fmla="*/ 944 w 1480"/>
              <a:gd name="T31" fmla="*/ 1080 h 1864"/>
              <a:gd name="T32" fmla="*/ 912 w 1480"/>
              <a:gd name="T33" fmla="*/ 1200 h 1864"/>
              <a:gd name="T34" fmla="*/ 880 w 1480"/>
              <a:gd name="T35" fmla="*/ 1248 h 1864"/>
              <a:gd name="T36" fmla="*/ 816 w 1480"/>
              <a:gd name="T37" fmla="*/ 1360 h 1864"/>
              <a:gd name="T38" fmla="*/ 784 w 1480"/>
              <a:gd name="T39" fmla="*/ 1456 h 1864"/>
              <a:gd name="T40" fmla="*/ 776 w 1480"/>
              <a:gd name="T41" fmla="*/ 1480 h 1864"/>
              <a:gd name="T42" fmla="*/ 704 w 1480"/>
              <a:gd name="T43" fmla="*/ 1536 h 1864"/>
              <a:gd name="T44" fmla="*/ 656 w 1480"/>
              <a:gd name="T45" fmla="*/ 1632 h 1864"/>
              <a:gd name="T46" fmla="*/ 632 w 1480"/>
              <a:gd name="T47" fmla="*/ 1640 h 1864"/>
              <a:gd name="T48" fmla="*/ 608 w 1480"/>
              <a:gd name="T49" fmla="*/ 1656 h 1864"/>
              <a:gd name="T50" fmla="*/ 560 w 1480"/>
              <a:gd name="T51" fmla="*/ 1672 h 1864"/>
              <a:gd name="T52" fmla="*/ 472 w 1480"/>
              <a:gd name="T53" fmla="*/ 1752 h 1864"/>
              <a:gd name="T54" fmla="*/ 376 w 1480"/>
              <a:gd name="T55" fmla="*/ 1808 h 1864"/>
              <a:gd name="T56" fmla="*/ 304 w 1480"/>
              <a:gd name="T57" fmla="*/ 1832 h 1864"/>
              <a:gd name="T58" fmla="*/ 104 w 1480"/>
              <a:gd name="T59" fmla="*/ 1864 h 1864"/>
              <a:gd name="T60" fmla="*/ 0 w 1480"/>
              <a:gd name="T61" fmla="*/ 1856 h 1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480" h="1864">
                <a:moveTo>
                  <a:pt x="1480" y="0"/>
                </a:moveTo>
                <a:cubicBezTo>
                  <a:pt x="1460" y="28"/>
                  <a:pt x="1444" y="29"/>
                  <a:pt x="1416" y="48"/>
                </a:cubicBezTo>
                <a:cubicBezTo>
                  <a:pt x="1404" y="82"/>
                  <a:pt x="1387" y="108"/>
                  <a:pt x="1376" y="144"/>
                </a:cubicBezTo>
                <a:cubicBezTo>
                  <a:pt x="1370" y="160"/>
                  <a:pt x="1371" y="180"/>
                  <a:pt x="1360" y="192"/>
                </a:cubicBezTo>
                <a:cubicBezTo>
                  <a:pt x="1344" y="207"/>
                  <a:pt x="1328" y="219"/>
                  <a:pt x="1320" y="240"/>
                </a:cubicBezTo>
                <a:cubicBezTo>
                  <a:pt x="1308" y="265"/>
                  <a:pt x="1308" y="295"/>
                  <a:pt x="1296" y="320"/>
                </a:cubicBezTo>
                <a:cubicBezTo>
                  <a:pt x="1278" y="355"/>
                  <a:pt x="1252" y="387"/>
                  <a:pt x="1224" y="416"/>
                </a:cubicBezTo>
                <a:cubicBezTo>
                  <a:pt x="1204" y="473"/>
                  <a:pt x="1206" y="515"/>
                  <a:pt x="1152" y="552"/>
                </a:cubicBezTo>
                <a:cubicBezTo>
                  <a:pt x="1139" y="589"/>
                  <a:pt x="1132" y="626"/>
                  <a:pt x="1120" y="664"/>
                </a:cubicBezTo>
                <a:cubicBezTo>
                  <a:pt x="1117" y="672"/>
                  <a:pt x="1112" y="688"/>
                  <a:pt x="1112" y="688"/>
                </a:cubicBezTo>
                <a:cubicBezTo>
                  <a:pt x="1109" y="702"/>
                  <a:pt x="1112" y="762"/>
                  <a:pt x="1080" y="768"/>
                </a:cubicBezTo>
                <a:cubicBezTo>
                  <a:pt x="1070" y="769"/>
                  <a:pt x="1064" y="756"/>
                  <a:pt x="1056" y="752"/>
                </a:cubicBezTo>
                <a:cubicBezTo>
                  <a:pt x="1048" y="748"/>
                  <a:pt x="1040" y="746"/>
                  <a:pt x="1032" y="744"/>
                </a:cubicBezTo>
                <a:cubicBezTo>
                  <a:pt x="1026" y="760"/>
                  <a:pt x="1021" y="776"/>
                  <a:pt x="1016" y="792"/>
                </a:cubicBezTo>
                <a:cubicBezTo>
                  <a:pt x="1013" y="800"/>
                  <a:pt x="1008" y="816"/>
                  <a:pt x="1008" y="816"/>
                </a:cubicBezTo>
                <a:cubicBezTo>
                  <a:pt x="996" y="906"/>
                  <a:pt x="961" y="990"/>
                  <a:pt x="944" y="1080"/>
                </a:cubicBezTo>
                <a:cubicBezTo>
                  <a:pt x="936" y="1115"/>
                  <a:pt x="931" y="1170"/>
                  <a:pt x="912" y="1200"/>
                </a:cubicBezTo>
                <a:cubicBezTo>
                  <a:pt x="901" y="1216"/>
                  <a:pt x="886" y="1229"/>
                  <a:pt x="880" y="1248"/>
                </a:cubicBezTo>
                <a:cubicBezTo>
                  <a:pt x="866" y="1289"/>
                  <a:pt x="853" y="1335"/>
                  <a:pt x="816" y="1360"/>
                </a:cubicBezTo>
                <a:cubicBezTo>
                  <a:pt x="805" y="1392"/>
                  <a:pt x="794" y="1424"/>
                  <a:pt x="784" y="1456"/>
                </a:cubicBezTo>
                <a:cubicBezTo>
                  <a:pt x="781" y="1464"/>
                  <a:pt x="783" y="1475"/>
                  <a:pt x="776" y="1480"/>
                </a:cubicBezTo>
                <a:cubicBezTo>
                  <a:pt x="750" y="1497"/>
                  <a:pt x="729" y="1518"/>
                  <a:pt x="704" y="1536"/>
                </a:cubicBezTo>
                <a:cubicBezTo>
                  <a:pt x="697" y="1555"/>
                  <a:pt x="671" y="1619"/>
                  <a:pt x="656" y="1632"/>
                </a:cubicBezTo>
                <a:cubicBezTo>
                  <a:pt x="649" y="1637"/>
                  <a:pt x="639" y="1636"/>
                  <a:pt x="632" y="1640"/>
                </a:cubicBezTo>
                <a:cubicBezTo>
                  <a:pt x="623" y="1644"/>
                  <a:pt x="616" y="1652"/>
                  <a:pt x="608" y="1656"/>
                </a:cubicBezTo>
                <a:cubicBezTo>
                  <a:pt x="592" y="1662"/>
                  <a:pt x="560" y="1672"/>
                  <a:pt x="560" y="1672"/>
                </a:cubicBezTo>
                <a:cubicBezTo>
                  <a:pt x="534" y="1710"/>
                  <a:pt x="516" y="1737"/>
                  <a:pt x="472" y="1752"/>
                </a:cubicBezTo>
                <a:cubicBezTo>
                  <a:pt x="445" y="1791"/>
                  <a:pt x="419" y="1794"/>
                  <a:pt x="376" y="1808"/>
                </a:cubicBezTo>
                <a:cubicBezTo>
                  <a:pt x="351" y="1815"/>
                  <a:pt x="329" y="1829"/>
                  <a:pt x="304" y="1832"/>
                </a:cubicBezTo>
                <a:cubicBezTo>
                  <a:pt x="232" y="1837"/>
                  <a:pt x="172" y="1846"/>
                  <a:pt x="104" y="1864"/>
                </a:cubicBezTo>
                <a:cubicBezTo>
                  <a:pt x="21" y="1854"/>
                  <a:pt x="56" y="1856"/>
                  <a:pt x="0" y="185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29" name="Freeform 17">
            <a:extLst>
              <a:ext uri="{FF2B5EF4-FFF2-40B4-BE49-F238E27FC236}">
                <a16:creationId xmlns:a16="http://schemas.microsoft.com/office/drawing/2014/main" id="{1F49359E-6FC6-0615-FED8-9059CBF166D1}"/>
              </a:ext>
            </a:extLst>
          </p:cNvPr>
          <p:cNvSpPr>
            <a:spLocks/>
          </p:cNvSpPr>
          <p:nvPr/>
        </p:nvSpPr>
        <p:spPr bwMode="auto">
          <a:xfrm>
            <a:off x="3517900" y="901700"/>
            <a:ext cx="1233488" cy="965200"/>
          </a:xfrm>
          <a:custGeom>
            <a:avLst/>
            <a:gdLst>
              <a:gd name="T0" fmla="*/ 0 w 777"/>
              <a:gd name="T1" fmla="*/ 568 h 608"/>
              <a:gd name="T2" fmla="*/ 80 w 777"/>
              <a:gd name="T3" fmla="*/ 576 h 608"/>
              <a:gd name="T4" fmla="*/ 128 w 777"/>
              <a:gd name="T5" fmla="*/ 608 h 608"/>
              <a:gd name="T6" fmla="*/ 232 w 777"/>
              <a:gd name="T7" fmla="*/ 576 h 608"/>
              <a:gd name="T8" fmla="*/ 256 w 777"/>
              <a:gd name="T9" fmla="*/ 544 h 608"/>
              <a:gd name="T10" fmla="*/ 264 w 777"/>
              <a:gd name="T11" fmla="*/ 456 h 608"/>
              <a:gd name="T12" fmla="*/ 336 w 777"/>
              <a:gd name="T13" fmla="*/ 448 h 608"/>
              <a:gd name="T14" fmla="*/ 432 w 777"/>
              <a:gd name="T15" fmla="*/ 416 h 608"/>
              <a:gd name="T16" fmla="*/ 472 w 777"/>
              <a:gd name="T17" fmla="*/ 344 h 608"/>
              <a:gd name="T18" fmla="*/ 520 w 777"/>
              <a:gd name="T19" fmla="*/ 320 h 608"/>
              <a:gd name="T20" fmla="*/ 584 w 777"/>
              <a:gd name="T21" fmla="*/ 280 h 608"/>
              <a:gd name="T22" fmla="*/ 576 w 777"/>
              <a:gd name="T23" fmla="*/ 232 h 608"/>
              <a:gd name="T24" fmla="*/ 528 w 777"/>
              <a:gd name="T25" fmla="*/ 216 h 608"/>
              <a:gd name="T26" fmla="*/ 584 w 777"/>
              <a:gd name="T27" fmla="*/ 144 h 608"/>
              <a:gd name="T28" fmla="*/ 608 w 777"/>
              <a:gd name="T29" fmla="*/ 128 h 608"/>
              <a:gd name="T30" fmla="*/ 656 w 777"/>
              <a:gd name="T31" fmla="*/ 112 h 608"/>
              <a:gd name="T32" fmla="*/ 680 w 777"/>
              <a:gd name="T33" fmla="*/ 104 h 608"/>
              <a:gd name="T34" fmla="*/ 768 w 777"/>
              <a:gd name="T35" fmla="*/ 104 h 608"/>
              <a:gd name="T36" fmla="*/ 752 w 777"/>
              <a:gd name="T37" fmla="*/ 80 h 608"/>
              <a:gd name="T38" fmla="*/ 744 w 777"/>
              <a:gd name="T39" fmla="*/ 56 h 608"/>
              <a:gd name="T40" fmla="*/ 776 w 777"/>
              <a:gd name="T41" fmla="*/ 0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777" h="608">
                <a:moveTo>
                  <a:pt x="0" y="568"/>
                </a:moveTo>
                <a:cubicBezTo>
                  <a:pt x="26" y="570"/>
                  <a:pt x="54" y="568"/>
                  <a:pt x="80" y="576"/>
                </a:cubicBezTo>
                <a:cubicBezTo>
                  <a:pt x="98" y="581"/>
                  <a:pt x="128" y="608"/>
                  <a:pt x="128" y="608"/>
                </a:cubicBezTo>
                <a:cubicBezTo>
                  <a:pt x="164" y="583"/>
                  <a:pt x="185" y="582"/>
                  <a:pt x="232" y="576"/>
                </a:cubicBezTo>
                <a:cubicBezTo>
                  <a:pt x="240" y="565"/>
                  <a:pt x="252" y="556"/>
                  <a:pt x="256" y="544"/>
                </a:cubicBezTo>
                <a:cubicBezTo>
                  <a:pt x="263" y="515"/>
                  <a:pt x="245" y="478"/>
                  <a:pt x="264" y="456"/>
                </a:cubicBezTo>
                <a:cubicBezTo>
                  <a:pt x="279" y="437"/>
                  <a:pt x="312" y="450"/>
                  <a:pt x="336" y="448"/>
                </a:cubicBezTo>
                <a:cubicBezTo>
                  <a:pt x="392" y="391"/>
                  <a:pt x="315" y="458"/>
                  <a:pt x="432" y="416"/>
                </a:cubicBezTo>
                <a:cubicBezTo>
                  <a:pt x="453" y="408"/>
                  <a:pt x="453" y="358"/>
                  <a:pt x="472" y="344"/>
                </a:cubicBezTo>
                <a:cubicBezTo>
                  <a:pt x="485" y="332"/>
                  <a:pt x="505" y="329"/>
                  <a:pt x="520" y="320"/>
                </a:cubicBezTo>
                <a:cubicBezTo>
                  <a:pt x="532" y="281"/>
                  <a:pt x="545" y="289"/>
                  <a:pt x="584" y="280"/>
                </a:cubicBezTo>
                <a:cubicBezTo>
                  <a:pt x="600" y="255"/>
                  <a:pt x="613" y="252"/>
                  <a:pt x="576" y="232"/>
                </a:cubicBezTo>
                <a:cubicBezTo>
                  <a:pt x="561" y="223"/>
                  <a:pt x="528" y="216"/>
                  <a:pt x="528" y="216"/>
                </a:cubicBezTo>
                <a:cubicBezTo>
                  <a:pt x="510" y="163"/>
                  <a:pt x="546" y="162"/>
                  <a:pt x="584" y="144"/>
                </a:cubicBezTo>
                <a:cubicBezTo>
                  <a:pt x="592" y="139"/>
                  <a:pt x="599" y="131"/>
                  <a:pt x="608" y="128"/>
                </a:cubicBezTo>
                <a:cubicBezTo>
                  <a:pt x="623" y="121"/>
                  <a:pt x="640" y="117"/>
                  <a:pt x="656" y="112"/>
                </a:cubicBezTo>
                <a:cubicBezTo>
                  <a:pt x="664" y="109"/>
                  <a:pt x="680" y="104"/>
                  <a:pt x="680" y="104"/>
                </a:cubicBezTo>
                <a:cubicBezTo>
                  <a:pt x="709" y="113"/>
                  <a:pt x="734" y="126"/>
                  <a:pt x="768" y="104"/>
                </a:cubicBezTo>
                <a:cubicBezTo>
                  <a:pt x="776" y="98"/>
                  <a:pt x="756" y="88"/>
                  <a:pt x="752" y="80"/>
                </a:cubicBezTo>
                <a:cubicBezTo>
                  <a:pt x="748" y="72"/>
                  <a:pt x="746" y="64"/>
                  <a:pt x="744" y="56"/>
                </a:cubicBezTo>
                <a:cubicBezTo>
                  <a:pt x="777" y="5"/>
                  <a:pt x="776" y="27"/>
                  <a:pt x="77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30" name="Line 18">
            <a:extLst>
              <a:ext uri="{FF2B5EF4-FFF2-40B4-BE49-F238E27FC236}">
                <a16:creationId xmlns:a16="http://schemas.microsoft.com/office/drawing/2014/main" id="{2A363339-7E8F-7A22-C93B-200558FB0201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36" name="Line 24">
            <a:extLst>
              <a:ext uri="{FF2B5EF4-FFF2-40B4-BE49-F238E27FC236}">
                <a16:creationId xmlns:a16="http://schemas.microsoft.com/office/drawing/2014/main" id="{A0E35736-669C-1512-2E7E-017DC38F50A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41" name="Line 29">
            <a:extLst>
              <a:ext uri="{FF2B5EF4-FFF2-40B4-BE49-F238E27FC236}">
                <a16:creationId xmlns:a16="http://schemas.microsoft.com/office/drawing/2014/main" id="{53E471D8-0E90-E4DD-7731-E6C986A3D2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49" name="Freeform 37">
            <a:extLst>
              <a:ext uri="{FF2B5EF4-FFF2-40B4-BE49-F238E27FC236}">
                <a16:creationId xmlns:a16="http://schemas.microsoft.com/office/drawing/2014/main" id="{D4787AD1-CC0E-C27F-47F4-8B9F6FD0774E}"/>
              </a:ext>
            </a:extLst>
          </p:cNvPr>
          <p:cNvSpPr>
            <a:spLocks/>
          </p:cNvSpPr>
          <p:nvPr/>
        </p:nvSpPr>
        <p:spPr bwMode="auto">
          <a:xfrm>
            <a:off x="3695700" y="3086100"/>
            <a:ext cx="212725" cy="1035050"/>
          </a:xfrm>
          <a:custGeom>
            <a:avLst/>
            <a:gdLst>
              <a:gd name="T0" fmla="*/ 124 w 134"/>
              <a:gd name="T1" fmla="*/ 0 h 652"/>
              <a:gd name="T2" fmla="*/ 124 w 134"/>
              <a:gd name="T3" fmla="*/ 84 h 652"/>
              <a:gd name="T4" fmla="*/ 92 w 134"/>
              <a:gd name="T5" fmla="*/ 180 h 652"/>
              <a:gd name="T6" fmla="*/ 104 w 134"/>
              <a:gd name="T7" fmla="*/ 244 h 652"/>
              <a:gd name="T8" fmla="*/ 68 w 134"/>
              <a:gd name="T9" fmla="*/ 332 h 652"/>
              <a:gd name="T10" fmla="*/ 48 w 134"/>
              <a:gd name="T11" fmla="*/ 384 h 652"/>
              <a:gd name="T12" fmla="*/ 28 w 134"/>
              <a:gd name="T13" fmla="*/ 420 h 652"/>
              <a:gd name="T14" fmla="*/ 52 w 134"/>
              <a:gd name="T15" fmla="*/ 488 h 652"/>
              <a:gd name="T16" fmla="*/ 68 w 134"/>
              <a:gd name="T17" fmla="*/ 524 h 652"/>
              <a:gd name="T18" fmla="*/ 64 w 134"/>
              <a:gd name="T19" fmla="*/ 536 h 652"/>
              <a:gd name="T20" fmla="*/ 52 w 134"/>
              <a:gd name="T21" fmla="*/ 544 h 652"/>
              <a:gd name="T22" fmla="*/ 44 w 134"/>
              <a:gd name="T23" fmla="*/ 568 h 652"/>
              <a:gd name="T24" fmla="*/ 40 w 134"/>
              <a:gd name="T25" fmla="*/ 580 h 652"/>
              <a:gd name="T26" fmla="*/ 36 w 134"/>
              <a:gd name="T27" fmla="*/ 616 h 652"/>
              <a:gd name="T28" fmla="*/ 24 w 134"/>
              <a:gd name="T29" fmla="*/ 624 h 652"/>
              <a:gd name="T30" fmla="*/ 0 w 134"/>
              <a:gd name="T31" fmla="*/ 652 h 6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34" h="652">
                <a:moveTo>
                  <a:pt x="124" y="0"/>
                </a:moveTo>
                <a:cubicBezTo>
                  <a:pt x="127" y="33"/>
                  <a:pt x="134" y="52"/>
                  <a:pt x="124" y="84"/>
                </a:cubicBezTo>
                <a:cubicBezTo>
                  <a:pt x="120" y="137"/>
                  <a:pt x="123" y="148"/>
                  <a:pt x="92" y="180"/>
                </a:cubicBezTo>
                <a:cubicBezTo>
                  <a:pt x="94" y="203"/>
                  <a:pt x="96" y="221"/>
                  <a:pt x="104" y="244"/>
                </a:cubicBezTo>
                <a:cubicBezTo>
                  <a:pt x="96" y="272"/>
                  <a:pt x="93" y="314"/>
                  <a:pt x="68" y="332"/>
                </a:cubicBezTo>
                <a:cubicBezTo>
                  <a:pt x="64" y="358"/>
                  <a:pt x="68" y="370"/>
                  <a:pt x="48" y="384"/>
                </a:cubicBezTo>
                <a:cubicBezTo>
                  <a:pt x="29" y="411"/>
                  <a:pt x="35" y="398"/>
                  <a:pt x="28" y="420"/>
                </a:cubicBezTo>
                <a:cubicBezTo>
                  <a:pt x="31" y="447"/>
                  <a:pt x="32" y="468"/>
                  <a:pt x="52" y="488"/>
                </a:cubicBezTo>
                <a:cubicBezTo>
                  <a:pt x="56" y="501"/>
                  <a:pt x="63" y="510"/>
                  <a:pt x="68" y="524"/>
                </a:cubicBezTo>
                <a:cubicBezTo>
                  <a:pt x="66" y="528"/>
                  <a:pt x="66" y="532"/>
                  <a:pt x="64" y="536"/>
                </a:cubicBezTo>
                <a:cubicBezTo>
                  <a:pt x="60" y="539"/>
                  <a:pt x="54" y="539"/>
                  <a:pt x="52" y="544"/>
                </a:cubicBezTo>
                <a:cubicBezTo>
                  <a:pt x="47" y="551"/>
                  <a:pt x="46" y="560"/>
                  <a:pt x="44" y="568"/>
                </a:cubicBezTo>
                <a:cubicBezTo>
                  <a:pt x="42" y="572"/>
                  <a:pt x="40" y="580"/>
                  <a:pt x="40" y="580"/>
                </a:cubicBezTo>
                <a:cubicBezTo>
                  <a:pt x="38" y="592"/>
                  <a:pt x="40" y="604"/>
                  <a:pt x="36" y="616"/>
                </a:cubicBezTo>
                <a:cubicBezTo>
                  <a:pt x="34" y="620"/>
                  <a:pt x="27" y="620"/>
                  <a:pt x="24" y="624"/>
                </a:cubicBezTo>
                <a:cubicBezTo>
                  <a:pt x="13" y="632"/>
                  <a:pt x="9" y="642"/>
                  <a:pt x="0" y="652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51" name="Freeform 39">
            <a:extLst>
              <a:ext uri="{FF2B5EF4-FFF2-40B4-BE49-F238E27FC236}">
                <a16:creationId xmlns:a16="http://schemas.microsoft.com/office/drawing/2014/main" id="{5EF284DD-3FD8-7420-FAB4-B2BDCC87C24B}"/>
              </a:ext>
            </a:extLst>
          </p:cNvPr>
          <p:cNvSpPr>
            <a:spLocks/>
          </p:cNvSpPr>
          <p:nvPr/>
        </p:nvSpPr>
        <p:spPr bwMode="auto">
          <a:xfrm>
            <a:off x="3195638" y="2327275"/>
            <a:ext cx="741362" cy="1330325"/>
          </a:xfrm>
          <a:custGeom>
            <a:avLst/>
            <a:gdLst>
              <a:gd name="T0" fmla="*/ 467 w 467"/>
              <a:gd name="T1" fmla="*/ 130 h 838"/>
              <a:gd name="T2" fmla="*/ 423 w 467"/>
              <a:gd name="T3" fmla="*/ 122 h 838"/>
              <a:gd name="T4" fmla="*/ 415 w 467"/>
              <a:gd name="T5" fmla="*/ 110 h 838"/>
              <a:gd name="T6" fmla="*/ 355 w 467"/>
              <a:gd name="T7" fmla="*/ 102 h 838"/>
              <a:gd name="T8" fmla="*/ 363 w 467"/>
              <a:gd name="T9" fmla="*/ 54 h 838"/>
              <a:gd name="T10" fmla="*/ 331 w 467"/>
              <a:gd name="T11" fmla="*/ 46 h 838"/>
              <a:gd name="T12" fmla="*/ 271 w 467"/>
              <a:gd name="T13" fmla="*/ 26 h 838"/>
              <a:gd name="T14" fmla="*/ 235 w 467"/>
              <a:gd name="T15" fmla="*/ 6 h 838"/>
              <a:gd name="T16" fmla="*/ 143 w 467"/>
              <a:gd name="T17" fmla="*/ 50 h 838"/>
              <a:gd name="T18" fmla="*/ 103 w 467"/>
              <a:gd name="T19" fmla="*/ 138 h 838"/>
              <a:gd name="T20" fmla="*/ 79 w 467"/>
              <a:gd name="T21" fmla="*/ 222 h 838"/>
              <a:gd name="T22" fmla="*/ 75 w 467"/>
              <a:gd name="T23" fmla="*/ 234 h 838"/>
              <a:gd name="T24" fmla="*/ 63 w 467"/>
              <a:gd name="T25" fmla="*/ 242 h 838"/>
              <a:gd name="T26" fmla="*/ 87 w 467"/>
              <a:gd name="T27" fmla="*/ 306 h 838"/>
              <a:gd name="T28" fmla="*/ 95 w 467"/>
              <a:gd name="T29" fmla="*/ 398 h 838"/>
              <a:gd name="T30" fmla="*/ 123 w 467"/>
              <a:gd name="T31" fmla="*/ 466 h 838"/>
              <a:gd name="T32" fmla="*/ 139 w 467"/>
              <a:gd name="T33" fmla="*/ 478 h 838"/>
              <a:gd name="T34" fmla="*/ 163 w 467"/>
              <a:gd name="T35" fmla="*/ 486 h 838"/>
              <a:gd name="T36" fmla="*/ 219 w 467"/>
              <a:gd name="T37" fmla="*/ 490 h 838"/>
              <a:gd name="T38" fmla="*/ 227 w 467"/>
              <a:gd name="T39" fmla="*/ 530 h 838"/>
              <a:gd name="T40" fmla="*/ 191 w 467"/>
              <a:gd name="T41" fmla="*/ 542 h 838"/>
              <a:gd name="T42" fmla="*/ 119 w 467"/>
              <a:gd name="T43" fmla="*/ 590 h 838"/>
              <a:gd name="T44" fmla="*/ 79 w 467"/>
              <a:gd name="T45" fmla="*/ 622 h 838"/>
              <a:gd name="T46" fmla="*/ 59 w 467"/>
              <a:gd name="T47" fmla="*/ 658 h 838"/>
              <a:gd name="T48" fmla="*/ 39 w 467"/>
              <a:gd name="T49" fmla="*/ 706 h 838"/>
              <a:gd name="T50" fmla="*/ 3 w 467"/>
              <a:gd name="T51" fmla="*/ 790 h 838"/>
              <a:gd name="T52" fmla="*/ 27 w 467"/>
              <a:gd name="T53" fmla="*/ 838 h 838"/>
              <a:gd name="T54" fmla="*/ 87 w 467"/>
              <a:gd name="T55" fmla="*/ 814 h 838"/>
              <a:gd name="T56" fmla="*/ 151 w 467"/>
              <a:gd name="T57" fmla="*/ 830 h 838"/>
              <a:gd name="T58" fmla="*/ 195 w 467"/>
              <a:gd name="T59" fmla="*/ 818 h 838"/>
              <a:gd name="T60" fmla="*/ 231 w 467"/>
              <a:gd name="T61" fmla="*/ 822 h 838"/>
              <a:gd name="T62" fmla="*/ 267 w 467"/>
              <a:gd name="T63" fmla="*/ 790 h 838"/>
              <a:gd name="T64" fmla="*/ 339 w 467"/>
              <a:gd name="T65" fmla="*/ 734 h 838"/>
              <a:gd name="T66" fmla="*/ 411 w 467"/>
              <a:gd name="T67" fmla="*/ 726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67" h="838">
                <a:moveTo>
                  <a:pt x="467" y="130"/>
                </a:moveTo>
                <a:cubicBezTo>
                  <a:pt x="452" y="125"/>
                  <a:pt x="436" y="127"/>
                  <a:pt x="423" y="122"/>
                </a:cubicBezTo>
                <a:cubicBezTo>
                  <a:pt x="418" y="120"/>
                  <a:pt x="418" y="113"/>
                  <a:pt x="415" y="110"/>
                </a:cubicBezTo>
                <a:cubicBezTo>
                  <a:pt x="399" y="97"/>
                  <a:pt x="375" y="103"/>
                  <a:pt x="355" y="102"/>
                </a:cubicBezTo>
                <a:cubicBezTo>
                  <a:pt x="359" y="85"/>
                  <a:pt x="374" y="70"/>
                  <a:pt x="363" y="54"/>
                </a:cubicBezTo>
                <a:cubicBezTo>
                  <a:pt x="356" y="44"/>
                  <a:pt x="341" y="48"/>
                  <a:pt x="331" y="46"/>
                </a:cubicBezTo>
                <a:cubicBezTo>
                  <a:pt x="309" y="41"/>
                  <a:pt x="292" y="30"/>
                  <a:pt x="271" y="26"/>
                </a:cubicBezTo>
                <a:cubicBezTo>
                  <a:pt x="260" y="5"/>
                  <a:pt x="257" y="0"/>
                  <a:pt x="235" y="6"/>
                </a:cubicBezTo>
                <a:cubicBezTo>
                  <a:pt x="207" y="33"/>
                  <a:pt x="179" y="40"/>
                  <a:pt x="143" y="50"/>
                </a:cubicBezTo>
                <a:cubicBezTo>
                  <a:pt x="116" y="89"/>
                  <a:pt x="147" y="108"/>
                  <a:pt x="103" y="138"/>
                </a:cubicBezTo>
                <a:cubicBezTo>
                  <a:pt x="93" y="165"/>
                  <a:pt x="102" y="206"/>
                  <a:pt x="79" y="222"/>
                </a:cubicBezTo>
                <a:cubicBezTo>
                  <a:pt x="77" y="226"/>
                  <a:pt x="77" y="230"/>
                  <a:pt x="75" y="234"/>
                </a:cubicBezTo>
                <a:cubicBezTo>
                  <a:pt x="71" y="237"/>
                  <a:pt x="64" y="237"/>
                  <a:pt x="63" y="242"/>
                </a:cubicBezTo>
                <a:cubicBezTo>
                  <a:pt x="57" y="264"/>
                  <a:pt x="80" y="286"/>
                  <a:pt x="87" y="306"/>
                </a:cubicBezTo>
                <a:cubicBezTo>
                  <a:pt x="76" y="336"/>
                  <a:pt x="76" y="370"/>
                  <a:pt x="95" y="398"/>
                </a:cubicBezTo>
                <a:cubicBezTo>
                  <a:pt x="101" y="424"/>
                  <a:pt x="92" y="455"/>
                  <a:pt x="123" y="466"/>
                </a:cubicBezTo>
                <a:cubicBezTo>
                  <a:pt x="128" y="470"/>
                  <a:pt x="133" y="475"/>
                  <a:pt x="139" y="478"/>
                </a:cubicBezTo>
                <a:cubicBezTo>
                  <a:pt x="146" y="481"/>
                  <a:pt x="163" y="486"/>
                  <a:pt x="163" y="486"/>
                </a:cubicBezTo>
                <a:cubicBezTo>
                  <a:pt x="184" y="481"/>
                  <a:pt x="197" y="484"/>
                  <a:pt x="219" y="490"/>
                </a:cubicBezTo>
                <a:cubicBezTo>
                  <a:pt x="224" y="498"/>
                  <a:pt x="239" y="518"/>
                  <a:pt x="227" y="530"/>
                </a:cubicBezTo>
                <a:cubicBezTo>
                  <a:pt x="206" y="547"/>
                  <a:pt x="207" y="531"/>
                  <a:pt x="191" y="542"/>
                </a:cubicBezTo>
                <a:cubicBezTo>
                  <a:pt x="166" y="558"/>
                  <a:pt x="147" y="580"/>
                  <a:pt x="119" y="590"/>
                </a:cubicBezTo>
                <a:cubicBezTo>
                  <a:pt x="105" y="600"/>
                  <a:pt x="93" y="612"/>
                  <a:pt x="79" y="622"/>
                </a:cubicBezTo>
                <a:cubicBezTo>
                  <a:pt x="60" y="649"/>
                  <a:pt x="66" y="636"/>
                  <a:pt x="59" y="658"/>
                </a:cubicBezTo>
                <a:cubicBezTo>
                  <a:pt x="55" y="682"/>
                  <a:pt x="58" y="692"/>
                  <a:pt x="39" y="706"/>
                </a:cubicBezTo>
                <a:cubicBezTo>
                  <a:pt x="21" y="732"/>
                  <a:pt x="17" y="761"/>
                  <a:pt x="3" y="790"/>
                </a:cubicBezTo>
                <a:cubicBezTo>
                  <a:pt x="6" y="818"/>
                  <a:pt x="0" y="831"/>
                  <a:pt x="27" y="838"/>
                </a:cubicBezTo>
                <a:cubicBezTo>
                  <a:pt x="48" y="832"/>
                  <a:pt x="68" y="826"/>
                  <a:pt x="87" y="814"/>
                </a:cubicBezTo>
                <a:cubicBezTo>
                  <a:pt x="108" y="817"/>
                  <a:pt x="129" y="822"/>
                  <a:pt x="151" y="830"/>
                </a:cubicBezTo>
                <a:cubicBezTo>
                  <a:pt x="187" y="820"/>
                  <a:pt x="172" y="825"/>
                  <a:pt x="195" y="818"/>
                </a:cubicBezTo>
                <a:cubicBezTo>
                  <a:pt x="207" y="819"/>
                  <a:pt x="218" y="822"/>
                  <a:pt x="231" y="822"/>
                </a:cubicBezTo>
                <a:cubicBezTo>
                  <a:pt x="249" y="820"/>
                  <a:pt x="257" y="801"/>
                  <a:pt x="267" y="790"/>
                </a:cubicBezTo>
                <a:cubicBezTo>
                  <a:pt x="291" y="762"/>
                  <a:pt x="310" y="753"/>
                  <a:pt x="339" y="734"/>
                </a:cubicBezTo>
                <a:cubicBezTo>
                  <a:pt x="353" y="712"/>
                  <a:pt x="386" y="726"/>
                  <a:pt x="411" y="72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52" name="Freeform 40">
            <a:extLst>
              <a:ext uri="{FF2B5EF4-FFF2-40B4-BE49-F238E27FC236}">
                <a16:creationId xmlns:a16="http://schemas.microsoft.com/office/drawing/2014/main" id="{A6CBBBFA-885A-5A59-1EA4-AA8EA2D1E1FA}"/>
              </a:ext>
            </a:extLst>
          </p:cNvPr>
          <p:cNvSpPr>
            <a:spLocks/>
          </p:cNvSpPr>
          <p:nvPr/>
        </p:nvSpPr>
        <p:spPr bwMode="auto">
          <a:xfrm>
            <a:off x="2546350" y="3454400"/>
            <a:ext cx="241300" cy="304800"/>
          </a:xfrm>
          <a:custGeom>
            <a:avLst/>
            <a:gdLst>
              <a:gd name="T0" fmla="*/ 0 w 152"/>
              <a:gd name="T1" fmla="*/ 192 h 192"/>
              <a:gd name="T2" fmla="*/ 40 w 152"/>
              <a:gd name="T3" fmla="*/ 176 h 192"/>
              <a:gd name="T4" fmla="*/ 64 w 152"/>
              <a:gd name="T5" fmla="*/ 168 h 192"/>
              <a:gd name="T6" fmla="*/ 96 w 152"/>
              <a:gd name="T7" fmla="*/ 80 h 192"/>
              <a:gd name="T8" fmla="*/ 132 w 152"/>
              <a:gd name="T9" fmla="*/ 60 h 192"/>
              <a:gd name="T10" fmla="*/ 152 w 152"/>
              <a:gd name="T11" fmla="*/ 24 h 192"/>
              <a:gd name="T12" fmla="*/ 148 w 152"/>
              <a:gd name="T13" fmla="*/ 8 h 192"/>
              <a:gd name="T14" fmla="*/ 136 w 152"/>
              <a:gd name="T1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2" h="192">
                <a:moveTo>
                  <a:pt x="0" y="192"/>
                </a:moveTo>
                <a:cubicBezTo>
                  <a:pt x="14" y="187"/>
                  <a:pt x="26" y="182"/>
                  <a:pt x="40" y="176"/>
                </a:cubicBezTo>
                <a:cubicBezTo>
                  <a:pt x="47" y="172"/>
                  <a:pt x="64" y="168"/>
                  <a:pt x="64" y="168"/>
                </a:cubicBezTo>
                <a:cubicBezTo>
                  <a:pt x="72" y="150"/>
                  <a:pt x="77" y="86"/>
                  <a:pt x="96" y="80"/>
                </a:cubicBezTo>
                <a:cubicBezTo>
                  <a:pt x="109" y="75"/>
                  <a:pt x="132" y="60"/>
                  <a:pt x="132" y="60"/>
                </a:cubicBezTo>
                <a:cubicBezTo>
                  <a:pt x="150" y="32"/>
                  <a:pt x="144" y="45"/>
                  <a:pt x="152" y="24"/>
                </a:cubicBezTo>
                <a:cubicBezTo>
                  <a:pt x="150" y="18"/>
                  <a:pt x="151" y="12"/>
                  <a:pt x="148" y="8"/>
                </a:cubicBezTo>
                <a:cubicBezTo>
                  <a:pt x="145" y="4"/>
                  <a:pt x="136" y="0"/>
                  <a:pt x="13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56" name="Freeform 44">
            <a:extLst>
              <a:ext uri="{FF2B5EF4-FFF2-40B4-BE49-F238E27FC236}">
                <a16:creationId xmlns:a16="http://schemas.microsoft.com/office/drawing/2014/main" id="{2EBE1979-EA61-0C11-DF1F-399606C0ED06}"/>
              </a:ext>
            </a:extLst>
          </p:cNvPr>
          <p:cNvSpPr>
            <a:spLocks/>
          </p:cNvSpPr>
          <p:nvPr/>
        </p:nvSpPr>
        <p:spPr bwMode="auto">
          <a:xfrm>
            <a:off x="3736975" y="3257550"/>
            <a:ext cx="179388" cy="508000"/>
          </a:xfrm>
          <a:custGeom>
            <a:avLst/>
            <a:gdLst>
              <a:gd name="T0" fmla="*/ 98 w 113"/>
              <a:gd name="T1" fmla="*/ 0 h 320"/>
              <a:gd name="T2" fmla="*/ 46 w 113"/>
              <a:gd name="T3" fmla="*/ 72 h 320"/>
              <a:gd name="T4" fmla="*/ 50 w 113"/>
              <a:gd name="T5" fmla="*/ 116 h 320"/>
              <a:gd name="T6" fmla="*/ 34 w 113"/>
              <a:gd name="T7" fmla="*/ 164 h 320"/>
              <a:gd name="T8" fmla="*/ 22 w 113"/>
              <a:gd name="T9" fmla="*/ 244 h 320"/>
              <a:gd name="T10" fmla="*/ 6 w 113"/>
              <a:gd name="T11" fmla="*/ 268 h 320"/>
              <a:gd name="T12" fmla="*/ 2 w 113"/>
              <a:gd name="T13" fmla="*/ 280 h 320"/>
              <a:gd name="T14" fmla="*/ 18 w 113"/>
              <a:gd name="T15" fmla="*/ 312 h 320"/>
              <a:gd name="T16" fmla="*/ 42 w 113"/>
              <a:gd name="T17" fmla="*/ 320 h 320"/>
              <a:gd name="T18" fmla="*/ 42 w 113"/>
              <a:gd name="T19" fmla="*/ 280 h 320"/>
              <a:gd name="T20" fmla="*/ 46 w 113"/>
              <a:gd name="T21" fmla="*/ 244 h 320"/>
              <a:gd name="T22" fmla="*/ 58 w 113"/>
              <a:gd name="T23" fmla="*/ 256 h 320"/>
              <a:gd name="T24" fmla="*/ 70 w 113"/>
              <a:gd name="T25" fmla="*/ 252 h 320"/>
              <a:gd name="T26" fmla="*/ 98 w 113"/>
              <a:gd name="T27" fmla="*/ 208 h 320"/>
              <a:gd name="T28" fmla="*/ 74 w 113"/>
              <a:gd name="T29" fmla="*/ 132 h 320"/>
              <a:gd name="T30" fmla="*/ 106 w 113"/>
              <a:gd name="T31" fmla="*/ 72 h 320"/>
              <a:gd name="T32" fmla="*/ 102 w 113"/>
              <a:gd name="T33" fmla="*/ 16 h 320"/>
              <a:gd name="T34" fmla="*/ 90 w 113"/>
              <a:gd name="T35" fmla="*/ 8 h 320"/>
              <a:gd name="T36" fmla="*/ 98 w 113"/>
              <a:gd name="T37" fmla="*/ 0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3" h="320">
                <a:moveTo>
                  <a:pt x="98" y="0"/>
                </a:moveTo>
                <a:cubicBezTo>
                  <a:pt x="56" y="8"/>
                  <a:pt x="69" y="40"/>
                  <a:pt x="46" y="72"/>
                </a:cubicBezTo>
                <a:cubicBezTo>
                  <a:pt x="41" y="89"/>
                  <a:pt x="44" y="98"/>
                  <a:pt x="50" y="116"/>
                </a:cubicBezTo>
                <a:cubicBezTo>
                  <a:pt x="46" y="136"/>
                  <a:pt x="40" y="145"/>
                  <a:pt x="34" y="164"/>
                </a:cubicBezTo>
                <a:cubicBezTo>
                  <a:pt x="32" y="181"/>
                  <a:pt x="30" y="224"/>
                  <a:pt x="22" y="244"/>
                </a:cubicBezTo>
                <a:cubicBezTo>
                  <a:pt x="18" y="252"/>
                  <a:pt x="9" y="258"/>
                  <a:pt x="6" y="268"/>
                </a:cubicBezTo>
                <a:cubicBezTo>
                  <a:pt x="4" y="272"/>
                  <a:pt x="3" y="276"/>
                  <a:pt x="2" y="280"/>
                </a:cubicBezTo>
                <a:cubicBezTo>
                  <a:pt x="5" y="301"/>
                  <a:pt x="0" y="304"/>
                  <a:pt x="18" y="312"/>
                </a:cubicBezTo>
                <a:cubicBezTo>
                  <a:pt x="25" y="315"/>
                  <a:pt x="42" y="320"/>
                  <a:pt x="42" y="320"/>
                </a:cubicBezTo>
                <a:cubicBezTo>
                  <a:pt x="67" y="311"/>
                  <a:pt x="56" y="294"/>
                  <a:pt x="42" y="280"/>
                </a:cubicBezTo>
                <a:cubicBezTo>
                  <a:pt x="43" y="268"/>
                  <a:pt x="39" y="254"/>
                  <a:pt x="46" y="244"/>
                </a:cubicBezTo>
                <a:cubicBezTo>
                  <a:pt x="49" y="239"/>
                  <a:pt x="52" y="254"/>
                  <a:pt x="58" y="256"/>
                </a:cubicBezTo>
                <a:cubicBezTo>
                  <a:pt x="62" y="257"/>
                  <a:pt x="66" y="253"/>
                  <a:pt x="70" y="252"/>
                </a:cubicBezTo>
                <a:cubicBezTo>
                  <a:pt x="75" y="234"/>
                  <a:pt x="83" y="217"/>
                  <a:pt x="98" y="208"/>
                </a:cubicBezTo>
                <a:cubicBezTo>
                  <a:pt x="108" y="177"/>
                  <a:pt x="82" y="158"/>
                  <a:pt x="74" y="132"/>
                </a:cubicBezTo>
                <a:cubicBezTo>
                  <a:pt x="80" y="112"/>
                  <a:pt x="94" y="89"/>
                  <a:pt x="106" y="72"/>
                </a:cubicBezTo>
                <a:cubicBezTo>
                  <a:pt x="109" y="55"/>
                  <a:pt x="113" y="30"/>
                  <a:pt x="102" y="16"/>
                </a:cubicBezTo>
                <a:cubicBezTo>
                  <a:pt x="98" y="12"/>
                  <a:pt x="91" y="12"/>
                  <a:pt x="90" y="8"/>
                </a:cubicBezTo>
                <a:cubicBezTo>
                  <a:pt x="89" y="4"/>
                  <a:pt x="95" y="2"/>
                  <a:pt x="98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57" name="Freeform 45">
            <a:extLst>
              <a:ext uri="{FF2B5EF4-FFF2-40B4-BE49-F238E27FC236}">
                <a16:creationId xmlns:a16="http://schemas.microsoft.com/office/drawing/2014/main" id="{44BD8964-F8C2-73DB-1AAD-C96C3E67AC1D}"/>
              </a:ext>
            </a:extLst>
          </p:cNvPr>
          <p:cNvSpPr>
            <a:spLocks/>
          </p:cNvSpPr>
          <p:nvPr/>
        </p:nvSpPr>
        <p:spPr bwMode="auto">
          <a:xfrm>
            <a:off x="3884613" y="2012950"/>
            <a:ext cx="173037" cy="273050"/>
          </a:xfrm>
          <a:custGeom>
            <a:avLst/>
            <a:gdLst>
              <a:gd name="T0" fmla="*/ 73 w 109"/>
              <a:gd name="T1" fmla="*/ 0 h 172"/>
              <a:gd name="T2" fmla="*/ 13 w 109"/>
              <a:gd name="T3" fmla="*/ 16 h 172"/>
              <a:gd name="T4" fmla="*/ 5 w 109"/>
              <a:gd name="T5" fmla="*/ 40 h 172"/>
              <a:gd name="T6" fmla="*/ 21 w 109"/>
              <a:gd name="T7" fmla="*/ 64 h 172"/>
              <a:gd name="T8" fmla="*/ 53 w 109"/>
              <a:gd name="T9" fmla="*/ 132 h 172"/>
              <a:gd name="T10" fmla="*/ 85 w 109"/>
              <a:gd name="T11" fmla="*/ 172 h 172"/>
              <a:gd name="T12" fmla="*/ 93 w 109"/>
              <a:gd name="T13" fmla="*/ 148 h 172"/>
              <a:gd name="T14" fmla="*/ 109 w 109"/>
              <a:gd name="T15" fmla="*/ 124 h 172"/>
              <a:gd name="T16" fmla="*/ 89 w 109"/>
              <a:gd name="T17" fmla="*/ 32 h 172"/>
              <a:gd name="T18" fmla="*/ 85 w 109"/>
              <a:gd name="T19" fmla="*/ 4 h 172"/>
              <a:gd name="T20" fmla="*/ 73 w 109"/>
              <a:gd name="T21" fmla="*/ 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9" h="172">
                <a:moveTo>
                  <a:pt x="73" y="0"/>
                </a:moveTo>
                <a:cubicBezTo>
                  <a:pt x="53" y="4"/>
                  <a:pt x="32" y="9"/>
                  <a:pt x="13" y="16"/>
                </a:cubicBezTo>
                <a:cubicBezTo>
                  <a:pt x="10" y="24"/>
                  <a:pt x="0" y="32"/>
                  <a:pt x="5" y="40"/>
                </a:cubicBezTo>
                <a:cubicBezTo>
                  <a:pt x="10" y="48"/>
                  <a:pt x="21" y="64"/>
                  <a:pt x="21" y="64"/>
                </a:cubicBezTo>
                <a:cubicBezTo>
                  <a:pt x="27" y="89"/>
                  <a:pt x="24" y="122"/>
                  <a:pt x="53" y="132"/>
                </a:cubicBezTo>
                <a:cubicBezTo>
                  <a:pt x="60" y="155"/>
                  <a:pt x="60" y="165"/>
                  <a:pt x="85" y="172"/>
                </a:cubicBezTo>
                <a:cubicBezTo>
                  <a:pt x="87" y="164"/>
                  <a:pt x="88" y="155"/>
                  <a:pt x="93" y="148"/>
                </a:cubicBezTo>
                <a:cubicBezTo>
                  <a:pt x="98" y="140"/>
                  <a:pt x="109" y="124"/>
                  <a:pt x="109" y="124"/>
                </a:cubicBezTo>
                <a:cubicBezTo>
                  <a:pt x="104" y="85"/>
                  <a:pt x="100" y="66"/>
                  <a:pt x="89" y="32"/>
                </a:cubicBezTo>
                <a:cubicBezTo>
                  <a:pt x="87" y="22"/>
                  <a:pt x="89" y="12"/>
                  <a:pt x="85" y="4"/>
                </a:cubicBezTo>
                <a:cubicBezTo>
                  <a:pt x="83" y="0"/>
                  <a:pt x="73" y="0"/>
                  <a:pt x="73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58" name="Freeform 46">
            <a:extLst>
              <a:ext uri="{FF2B5EF4-FFF2-40B4-BE49-F238E27FC236}">
                <a16:creationId xmlns:a16="http://schemas.microsoft.com/office/drawing/2014/main" id="{5C0E95F0-A6AC-77A8-F458-C55602EFA596}"/>
              </a:ext>
            </a:extLst>
          </p:cNvPr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>
              <a:gd name="T0" fmla="*/ 0 w 237"/>
              <a:gd name="T1" fmla="*/ 320 h 328"/>
              <a:gd name="T2" fmla="*/ 48 w 237"/>
              <a:gd name="T3" fmla="*/ 240 h 328"/>
              <a:gd name="T4" fmla="*/ 64 w 237"/>
              <a:gd name="T5" fmla="*/ 196 h 328"/>
              <a:gd name="T6" fmla="*/ 88 w 237"/>
              <a:gd name="T7" fmla="*/ 136 h 328"/>
              <a:gd name="T8" fmla="*/ 108 w 237"/>
              <a:gd name="T9" fmla="*/ 72 h 328"/>
              <a:gd name="T10" fmla="*/ 168 w 237"/>
              <a:gd name="T11" fmla="*/ 20 h 328"/>
              <a:gd name="T12" fmla="*/ 176 w 237"/>
              <a:gd name="T13" fmla="*/ 8 h 328"/>
              <a:gd name="T14" fmla="*/ 200 w 237"/>
              <a:gd name="T15" fmla="*/ 0 h 328"/>
              <a:gd name="T16" fmla="*/ 220 w 237"/>
              <a:gd name="T17" fmla="*/ 52 h 328"/>
              <a:gd name="T18" fmla="*/ 196 w 237"/>
              <a:gd name="T19" fmla="*/ 132 h 328"/>
              <a:gd name="T20" fmla="*/ 176 w 237"/>
              <a:gd name="T21" fmla="*/ 228 h 328"/>
              <a:gd name="T22" fmla="*/ 168 w 237"/>
              <a:gd name="T23" fmla="*/ 260 h 328"/>
              <a:gd name="T24" fmla="*/ 156 w 237"/>
              <a:gd name="T25" fmla="*/ 284 h 328"/>
              <a:gd name="T26" fmla="*/ 152 w 237"/>
              <a:gd name="T27" fmla="*/ 304 h 328"/>
              <a:gd name="T28" fmla="*/ 144 w 237"/>
              <a:gd name="T29" fmla="*/ 328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61" name="Oval 49">
            <a:extLst>
              <a:ext uri="{FF2B5EF4-FFF2-40B4-BE49-F238E27FC236}">
                <a16:creationId xmlns:a16="http://schemas.microsoft.com/office/drawing/2014/main" id="{F736DE84-BF3A-C4D7-E8EB-2EFD4CC4E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2600" y="2984500"/>
            <a:ext cx="146050" cy="139700"/>
          </a:xfrm>
          <a:prstGeom prst="ellipse">
            <a:avLst/>
          </a:prstGeom>
          <a:solidFill>
            <a:srgbClr val="00CC00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78" name="Text Box 66">
            <a:extLst>
              <a:ext uri="{FF2B5EF4-FFF2-40B4-BE49-F238E27FC236}">
                <a16:creationId xmlns:a16="http://schemas.microsoft.com/office/drawing/2014/main" id="{4303C1AC-50CF-7D48-2F7D-A06BA9A29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9100" y="1260475"/>
            <a:ext cx="17684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cs typeface="+mn-cs"/>
              </a:rPr>
              <a:t> Mediterranean Yirei</a:t>
            </a:r>
          </a:p>
        </p:txBody>
      </p:sp>
      <p:sp>
        <p:nvSpPr>
          <p:cNvPr id="218179" name="Oval 67">
            <a:extLst>
              <a:ext uri="{FF2B5EF4-FFF2-40B4-BE49-F238E27FC236}">
                <a16:creationId xmlns:a16="http://schemas.microsoft.com/office/drawing/2014/main" id="{093BCA82-4E5A-251A-9F7E-4AC8F7872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83" name="Text Box 71">
            <a:extLst>
              <a:ext uri="{FF2B5EF4-FFF2-40B4-BE49-F238E27FC236}">
                <a16:creationId xmlns:a16="http://schemas.microsoft.com/office/drawing/2014/main" id="{9DFB107E-C612-D563-7A73-75DBD4475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300" y="5549900"/>
            <a:ext cx="11811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cs typeface="+mn-cs"/>
              </a:rPr>
              <a:t>Aqabawui Gulf</a:t>
            </a:r>
          </a:p>
        </p:txBody>
      </p:sp>
      <p:sp>
        <p:nvSpPr>
          <p:cNvPr id="218195" name="Text Box 83">
            <a:extLst>
              <a:ext uri="{FF2B5EF4-FFF2-40B4-BE49-F238E27FC236}">
                <a16:creationId xmlns:a16="http://schemas.microsoft.com/office/drawing/2014/main" id="{C2E249E1-378C-2069-8CB6-901B08210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6900" y="44196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JORDAN</a:t>
            </a:r>
          </a:p>
        </p:txBody>
      </p:sp>
      <p:sp>
        <p:nvSpPr>
          <p:cNvPr id="218197" name="Text Box 85">
            <a:extLst>
              <a:ext uri="{FF2B5EF4-FFF2-40B4-BE49-F238E27FC236}">
                <a16:creationId xmlns:a16="http://schemas.microsoft.com/office/drawing/2014/main" id="{789322FB-A078-A9EE-5794-AC3041522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0" y="47244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EGYPT</a:t>
            </a:r>
          </a:p>
        </p:txBody>
      </p:sp>
      <p:sp>
        <p:nvSpPr>
          <p:cNvPr id="218198" name="Text Box 86">
            <a:extLst>
              <a:ext uri="{FF2B5EF4-FFF2-40B4-BE49-F238E27FC236}">
                <a16:creationId xmlns:a16="http://schemas.microsoft.com/office/drawing/2014/main" id="{9A13D59C-46B2-0D0C-0CC8-FE8AAD62D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18161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IRAQ</a:t>
            </a:r>
          </a:p>
        </p:txBody>
      </p:sp>
      <p:sp>
        <p:nvSpPr>
          <p:cNvPr id="218199" name="Text Box 87">
            <a:extLst>
              <a:ext uri="{FF2B5EF4-FFF2-40B4-BE49-F238E27FC236}">
                <a16:creationId xmlns:a16="http://schemas.microsoft.com/office/drawing/2014/main" id="{DBD5452B-A668-C506-BE16-CCEF6BA99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5113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SYRIA</a:t>
            </a:r>
          </a:p>
        </p:txBody>
      </p:sp>
      <p:sp>
        <p:nvSpPr>
          <p:cNvPr id="218200" name="Text Box 88">
            <a:extLst>
              <a:ext uri="{FF2B5EF4-FFF2-40B4-BE49-F238E27FC236}">
                <a16:creationId xmlns:a16="http://schemas.microsoft.com/office/drawing/2014/main" id="{698AEBE2-18BD-9860-88F3-B9B5E424A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500" y="11938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LEBANON</a:t>
            </a:r>
          </a:p>
        </p:txBody>
      </p:sp>
      <p:sp>
        <p:nvSpPr>
          <p:cNvPr id="218202" name="Line 90">
            <a:extLst>
              <a:ext uri="{FF2B5EF4-FFF2-40B4-BE49-F238E27FC236}">
                <a16:creationId xmlns:a16="http://schemas.microsoft.com/office/drawing/2014/main" id="{4F068AF8-7249-8595-FEB8-612A86A4D565}"/>
              </a:ext>
            </a:extLst>
          </p:cNvPr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03" name="Text Box 91">
            <a:extLst>
              <a:ext uri="{FF2B5EF4-FFF2-40B4-BE49-F238E27FC236}">
                <a16:creationId xmlns:a16="http://schemas.microsoft.com/office/drawing/2014/main" id="{F5C5BA49-B15A-D9C4-BD47-FAE8866F6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4699000"/>
            <a:ext cx="14605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SAUDI ARABIA</a:t>
            </a:r>
          </a:p>
        </p:txBody>
      </p:sp>
      <p:sp>
        <p:nvSpPr>
          <p:cNvPr id="218206" name="Text Box 94">
            <a:extLst>
              <a:ext uri="{FF2B5EF4-FFF2-40B4-BE49-F238E27FC236}">
                <a16:creationId xmlns:a16="http://schemas.microsoft.com/office/drawing/2014/main" id="{1CC467EB-ABA5-9983-D254-E46D37CDD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6700" y="2730500"/>
            <a:ext cx="132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rPr>
              <a:t>AMMAN</a:t>
            </a:r>
          </a:p>
        </p:txBody>
      </p:sp>
      <p:sp>
        <p:nvSpPr>
          <p:cNvPr id="218234" name="Line 122">
            <a:extLst>
              <a:ext uri="{FF2B5EF4-FFF2-40B4-BE49-F238E27FC236}">
                <a16:creationId xmlns:a16="http://schemas.microsoft.com/office/drawing/2014/main" id="{D7F632FA-6058-AB1B-EE29-D4ABE6287FE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35" name="Line 123">
            <a:extLst>
              <a:ext uri="{FF2B5EF4-FFF2-40B4-BE49-F238E27FC236}">
                <a16:creationId xmlns:a16="http://schemas.microsoft.com/office/drawing/2014/main" id="{18D35E3A-8679-5359-91C7-CD4A65F674A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36" name="Line 124">
            <a:extLst>
              <a:ext uri="{FF2B5EF4-FFF2-40B4-BE49-F238E27FC236}">
                <a16:creationId xmlns:a16="http://schemas.microsoft.com/office/drawing/2014/main" id="{014E1A67-76F2-DA47-8E38-856BCB876C4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37" name="Line 125">
            <a:extLst>
              <a:ext uri="{FF2B5EF4-FFF2-40B4-BE49-F238E27FC236}">
                <a16:creationId xmlns:a16="http://schemas.microsoft.com/office/drawing/2014/main" id="{E927C7DF-C27A-A91C-1934-814D2B4E431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38" name="Line 126">
            <a:extLst>
              <a:ext uri="{FF2B5EF4-FFF2-40B4-BE49-F238E27FC236}">
                <a16:creationId xmlns:a16="http://schemas.microsoft.com/office/drawing/2014/main" id="{3EA5BAC4-3465-37C6-31C3-9F5E89F68A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39" name="Line 127">
            <a:extLst>
              <a:ext uri="{FF2B5EF4-FFF2-40B4-BE49-F238E27FC236}">
                <a16:creationId xmlns:a16="http://schemas.microsoft.com/office/drawing/2014/main" id="{4CD0951C-53A6-D181-56AA-73A3623916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0" name="Line 128">
            <a:extLst>
              <a:ext uri="{FF2B5EF4-FFF2-40B4-BE49-F238E27FC236}">
                <a16:creationId xmlns:a16="http://schemas.microsoft.com/office/drawing/2014/main" id="{4C778670-B83D-49ED-182B-BC9E5D82482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1" name="Line 129">
            <a:extLst>
              <a:ext uri="{FF2B5EF4-FFF2-40B4-BE49-F238E27FC236}">
                <a16:creationId xmlns:a16="http://schemas.microsoft.com/office/drawing/2014/main" id="{24866B10-DB76-2656-DA3A-30F3D73078C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2" name="Line 130">
            <a:extLst>
              <a:ext uri="{FF2B5EF4-FFF2-40B4-BE49-F238E27FC236}">
                <a16:creationId xmlns:a16="http://schemas.microsoft.com/office/drawing/2014/main" id="{A7DDA763-2DF0-9F15-67ED-655C5975B5F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3" name="Line 131">
            <a:extLst>
              <a:ext uri="{FF2B5EF4-FFF2-40B4-BE49-F238E27FC236}">
                <a16:creationId xmlns:a16="http://schemas.microsoft.com/office/drawing/2014/main" id="{803ABCB1-1DF2-6B9B-181F-A220FF562C1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4" name="Line 132">
            <a:extLst>
              <a:ext uri="{FF2B5EF4-FFF2-40B4-BE49-F238E27FC236}">
                <a16:creationId xmlns:a16="http://schemas.microsoft.com/office/drawing/2014/main" id="{5E17DAF3-8C84-C904-3214-F3D859278C7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5" name="Line 133">
            <a:extLst>
              <a:ext uri="{FF2B5EF4-FFF2-40B4-BE49-F238E27FC236}">
                <a16:creationId xmlns:a16="http://schemas.microsoft.com/office/drawing/2014/main" id="{9FB97459-5932-D5D8-7777-A265BE1CD3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6" name="Line 134">
            <a:extLst>
              <a:ext uri="{FF2B5EF4-FFF2-40B4-BE49-F238E27FC236}">
                <a16:creationId xmlns:a16="http://schemas.microsoft.com/office/drawing/2014/main" id="{E5D764BC-ADBD-96BC-ADE0-5BB5E9438A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7" name="Freeform 135">
            <a:extLst>
              <a:ext uri="{FF2B5EF4-FFF2-40B4-BE49-F238E27FC236}">
                <a16:creationId xmlns:a16="http://schemas.microsoft.com/office/drawing/2014/main" id="{39842AEE-6A99-02ED-0E94-7AA58C0DA11E}"/>
              </a:ext>
            </a:extLst>
          </p:cNvPr>
          <p:cNvSpPr>
            <a:spLocks/>
          </p:cNvSpPr>
          <p:nvPr/>
        </p:nvSpPr>
        <p:spPr bwMode="auto">
          <a:xfrm>
            <a:off x="3889375" y="1600200"/>
            <a:ext cx="200025" cy="1492250"/>
          </a:xfrm>
          <a:custGeom>
            <a:avLst/>
            <a:gdLst>
              <a:gd name="T0" fmla="*/ 102 w 126"/>
              <a:gd name="T1" fmla="*/ 0 h 940"/>
              <a:gd name="T2" fmla="*/ 126 w 126"/>
              <a:gd name="T3" fmla="*/ 40 h 940"/>
              <a:gd name="T4" fmla="*/ 114 w 126"/>
              <a:gd name="T5" fmla="*/ 80 h 940"/>
              <a:gd name="T6" fmla="*/ 78 w 126"/>
              <a:gd name="T7" fmla="*/ 224 h 940"/>
              <a:gd name="T8" fmla="*/ 102 w 126"/>
              <a:gd name="T9" fmla="*/ 336 h 940"/>
              <a:gd name="T10" fmla="*/ 58 w 126"/>
              <a:gd name="T11" fmla="*/ 432 h 940"/>
              <a:gd name="T12" fmla="*/ 50 w 126"/>
              <a:gd name="T13" fmla="*/ 468 h 940"/>
              <a:gd name="T14" fmla="*/ 26 w 126"/>
              <a:gd name="T15" fmla="*/ 512 h 940"/>
              <a:gd name="T16" fmla="*/ 30 w 126"/>
              <a:gd name="T17" fmla="*/ 560 h 940"/>
              <a:gd name="T18" fmla="*/ 18 w 126"/>
              <a:gd name="T19" fmla="*/ 640 h 940"/>
              <a:gd name="T20" fmla="*/ 46 w 126"/>
              <a:gd name="T21" fmla="*/ 680 h 940"/>
              <a:gd name="T22" fmla="*/ 34 w 126"/>
              <a:gd name="T23" fmla="*/ 740 h 940"/>
              <a:gd name="T24" fmla="*/ 34 w 126"/>
              <a:gd name="T25" fmla="*/ 784 h 940"/>
              <a:gd name="T26" fmla="*/ 26 w 126"/>
              <a:gd name="T27" fmla="*/ 808 h 940"/>
              <a:gd name="T28" fmla="*/ 18 w 126"/>
              <a:gd name="T29" fmla="*/ 888 h 940"/>
              <a:gd name="T30" fmla="*/ 2 w 126"/>
              <a:gd name="T31" fmla="*/ 912 h 940"/>
              <a:gd name="T32" fmla="*/ 6 w 126"/>
              <a:gd name="T33" fmla="*/ 940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940">
                <a:moveTo>
                  <a:pt x="102" y="0"/>
                </a:moveTo>
                <a:cubicBezTo>
                  <a:pt x="106" y="24"/>
                  <a:pt x="113" y="21"/>
                  <a:pt x="126" y="40"/>
                </a:cubicBezTo>
                <a:cubicBezTo>
                  <a:pt x="116" y="69"/>
                  <a:pt x="120" y="55"/>
                  <a:pt x="114" y="80"/>
                </a:cubicBezTo>
                <a:cubicBezTo>
                  <a:pt x="108" y="131"/>
                  <a:pt x="90" y="175"/>
                  <a:pt x="78" y="224"/>
                </a:cubicBezTo>
                <a:cubicBezTo>
                  <a:pt x="80" y="265"/>
                  <a:pt x="79" y="301"/>
                  <a:pt x="102" y="336"/>
                </a:cubicBezTo>
                <a:cubicBezTo>
                  <a:pt x="98" y="364"/>
                  <a:pt x="90" y="421"/>
                  <a:pt x="58" y="432"/>
                </a:cubicBezTo>
                <a:cubicBezTo>
                  <a:pt x="48" y="446"/>
                  <a:pt x="44" y="451"/>
                  <a:pt x="50" y="468"/>
                </a:cubicBezTo>
                <a:cubicBezTo>
                  <a:pt x="45" y="497"/>
                  <a:pt x="40" y="490"/>
                  <a:pt x="26" y="512"/>
                </a:cubicBezTo>
                <a:cubicBezTo>
                  <a:pt x="29" y="533"/>
                  <a:pt x="41" y="543"/>
                  <a:pt x="30" y="560"/>
                </a:cubicBezTo>
                <a:cubicBezTo>
                  <a:pt x="38" y="585"/>
                  <a:pt x="26" y="615"/>
                  <a:pt x="18" y="640"/>
                </a:cubicBezTo>
                <a:cubicBezTo>
                  <a:pt x="37" y="669"/>
                  <a:pt x="28" y="656"/>
                  <a:pt x="46" y="680"/>
                </a:cubicBezTo>
                <a:cubicBezTo>
                  <a:pt x="51" y="703"/>
                  <a:pt x="46" y="720"/>
                  <a:pt x="34" y="740"/>
                </a:cubicBezTo>
                <a:cubicBezTo>
                  <a:pt x="40" y="759"/>
                  <a:pt x="40" y="753"/>
                  <a:pt x="34" y="784"/>
                </a:cubicBezTo>
                <a:cubicBezTo>
                  <a:pt x="32" y="792"/>
                  <a:pt x="26" y="808"/>
                  <a:pt x="26" y="808"/>
                </a:cubicBezTo>
                <a:cubicBezTo>
                  <a:pt x="22" y="843"/>
                  <a:pt x="13" y="854"/>
                  <a:pt x="18" y="888"/>
                </a:cubicBezTo>
                <a:cubicBezTo>
                  <a:pt x="12" y="896"/>
                  <a:pt x="0" y="902"/>
                  <a:pt x="2" y="912"/>
                </a:cubicBezTo>
                <a:cubicBezTo>
                  <a:pt x="3" y="921"/>
                  <a:pt x="6" y="940"/>
                  <a:pt x="6" y="94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8" name="Freeform 136">
            <a:extLst>
              <a:ext uri="{FF2B5EF4-FFF2-40B4-BE49-F238E27FC236}">
                <a16:creationId xmlns:a16="http://schemas.microsoft.com/office/drawing/2014/main" id="{B8CB3131-17C6-CC79-BFC5-D3313F3DD1B1}"/>
              </a:ext>
            </a:extLst>
          </p:cNvPr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>
              <a:gd name="T0" fmla="*/ 284 w 284"/>
              <a:gd name="T1" fmla="*/ 0 h 880"/>
              <a:gd name="T2" fmla="*/ 248 w 284"/>
              <a:gd name="T3" fmla="*/ 48 h 880"/>
              <a:gd name="T4" fmla="*/ 232 w 284"/>
              <a:gd name="T5" fmla="*/ 120 h 880"/>
              <a:gd name="T6" fmla="*/ 220 w 284"/>
              <a:gd name="T7" fmla="*/ 128 h 880"/>
              <a:gd name="T8" fmla="*/ 208 w 284"/>
              <a:gd name="T9" fmla="*/ 144 h 880"/>
              <a:gd name="T10" fmla="*/ 180 w 284"/>
              <a:gd name="T11" fmla="*/ 188 h 880"/>
              <a:gd name="T12" fmla="*/ 152 w 284"/>
              <a:gd name="T13" fmla="*/ 264 h 880"/>
              <a:gd name="T14" fmla="*/ 164 w 284"/>
              <a:gd name="T15" fmla="*/ 340 h 880"/>
              <a:gd name="T16" fmla="*/ 144 w 284"/>
              <a:gd name="T17" fmla="*/ 392 h 880"/>
              <a:gd name="T18" fmla="*/ 136 w 284"/>
              <a:gd name="T19" fmla="*/ 416 h 880"/>
              <a:gd name="T20" fmla="*/ 144 w 284"/>
              <a:gd name="T21" fmla="*/ 440 h 880"/>
              <a:gd name="T22" fmla="*/ 148 w 284"/>
              <a:gd name="T23" fmla="*/ 452 h 880"/>
              <a:gd name="T24" fmla="*/ 128 w 284"/>
              <a:gd name="T25" fmla="*/ 524 h 880"/>
              <a:gd name="T26" fmla="*/ 100 w 284"/>
              <a:gd name="T27" fmla="*/ 576 h 880"/>
              <a:gd name="T28" fmla="*/ 84 w 284"/>
              <a:gd name="T29" fmla="*/ 600 h 880"/>
              <a:gd name="T30" fmla="*/ 88 w 284"/>
              <a:gd name="T31" fmla="*/ 620 h 880"/>
              <a:gd name="T32" fmla="*/ 96 w 284"/>
              <a:gd name="T33" fmla="*/ 644 h 880"/>
              <a:gd name="T34" fmla="*/ 76 w 284"/>
              <a:gd name="T35" fmla="*/ 680 h 880"/>
              <a:gd name="T36" fmla="*/ 68 w 284"/>
              <a:gd name="T37" fmla="*/ 692 h 880"/>
              <a:gd name="T38" fmla="*/ 64 w 284"/>
              <a:gd name="T39" fmla="*/ 708 h 880"/>
              <a:gd name="T40" fmla="*/ 60 w 284"/>
              <a:gd name="T41" fmla="*/ 784 h 880"/>
              <a:gd name="T42" fmla="*/ 24 w 284"/>
              <a:gd name="T43" fmla="*/ 832 h 880"/>
              <a:gd name="T44" fmla="*/ 16 w 284"/>
              <a:gd name="T45" fmla="*/ 868 h 880"/>
              <a:gd name="T46" fmla="*/ 0 w 284"/>
              <a:gd name="T47" fmla="*/ 880 h 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9" name="Freeform 137">
            <a:extLst>
              <a:ext uri="{FF2B5EF4-FFF2-40B4-BE49-F238E27FC236}">
                <a16:creationId xmlns:a16="http://schemas.microsoft.com/office/drawing/2014/main" id="{FB766597-FD00-F6DE-F16A-377522926F49}"/>
              </a:ext>
            </a:extLst>
          </p:cNvPr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>
              <a:gd name="T0" fmla="*/ 804 w 804"/>
              <a:gd name="T1" fmla="*/ 292 h 304"/>
              <a:gd name="T2" fmla="*/ 780 w 804"/>
              <a:gd name="T3" fmla="*/ 304 h 304"/>
              <a:gd name="T4" fmla="*/ 756 w 804"/>
              <a:gd name="T5" fmla="*/ 296 h 304"/>
              <a:gd name="T6" fmla="*/ 744 w 804"/>
              <a:gd name="T7" fmla="*/ 292 h 304"/>
              <a:gd name="T8" fmla="*/ 680 w 804"/>
              <a:gd name="T9" fmla="*/ 284 h 304"/>
              <a:gd name="T10" fmla="*/ 616 w 804"/>
              <a:gd name="T11" fmla="*/ 276 h 304"/>
              <a:gd name="T12" fmla="*/ 544 w 804"/>
              <a:gd name="T13" fmla="*/ 264 h 304"/>
              <a:gd name="T14" fmla="*/ 480 w 804"/>
              <a:gd name="T15" fmla="*/ 256 h 304"/>
              <a:gd name="T16" fmla="*/ 468 w 804"/>
              <a:gd name="T17" fmla="*/ 228 h 304"/>
              <a:gd name="T18" fmla="*/ 452 w 804"/>
              <a:gd name="T19" fmla="*/ 220 h 304"/>
              <a:gd name="T20" fmla="*/ 428 w 804"/>
              <a:gd name="T21" fmla="*/ 196 h 304"/>
              <a:gd name="T22" fmla="*/ 416 w 804"/>
              <a:gd name="T23" fmla="*/ 188 h 304"/>
              <a:gd name="T24" fmla="*/ 372 w 804"/>
              <a:gd name="T25" fmla="*/ 160 h 304"/>
              <a:gd name="T26" fmla="*/ 348 w 804"/>
              <a:gd name="T27" fmla="*/ 168 h 304"/>
              <a:gd name="T28" fmla="*/ 300 w 804"/>
              <a:gd name="T29" fmla="*/ 160 h 304"/>
              <a:gd name="T30" fmla="*/ 272 w 804"/>
              <a:gd name="T31" fmla="*/ 128 h 304"/>
              <a:gd name="T32" fmla="*/ 268 w 804"/>
              <a:gd name="T33" fmla="*/ 100 h 304"/>
              <a:gd name="T34" fmla="*/ 244 w 804"/>
              <a:gd name="T35" fmla="*/ 92 h 304"/>
              <a:gd name="T36" fmla="*/ 212 w 804"/>
              <a:gd name="T37" fmla="*/ 48 h 304"/>
              <a:gd name="T38" fmla="*/ 156 w 804"/>
              <a:gd name="T39" fmla="*/ 8 h 304"/>
              <a:gd name="T40" fmla="*/ 96 w 804"/>
              <a:gd name="T41" fmla="*/ 12 h 304"/>
              <a:gd name="T42" fmla="*/ 0 w 804"/>
              <a:gd name="T43" fmla="*/ 2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18311" name="Group 199">
            <a:extLst>
              <a:ext uri="{FF2B5EF4-FFF2-40B4-BE49-F238E27FC236}">
                <a16:creationId xmlns:a16="http://schemas.microsoft.com/office/drawing/2014/main" id="{5DCDE7C9-5F08-95A7-D1E3-87A226BFD7FE}"/>
              </a:ext>
            </a:extLst>
          </p:cNvPr>
          <p:cNvGrpSpPr>
            <a:grpSpLocks/>
          </p:cNvGrpSpPr>
          <p:nvPr/>
        </p:nvGrpSpPr>
        <p:grpSpPr bwMode="auto">
          <a:xfrm>
            <a:off x="2517775" y="1611313"/>
            <a:ext cx="1557338" cy="3910012"/>
            <a:chOff x="1584" y="1019"/>
            <a:chExt cx="981" cy="2463"/>
          </a:xfrm>
        </p:grpSpPr>
        <p:sp>
          <p:nvSpPr>
            <p:cNvPr id="218310" name="Freeform 198">
              <a:extLst>
                <a:ext uri="{FF2B5EF4-FFF2-40B4-BE49-F238E27FC236}">
                  <a16:creationId xmlns:a16="http://schemas.microsoft.com/office/drawing/2014/main" id="{EEDEEDB8-C096-9E15-F701-00107AE27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1019"/>
              <a:ext cx="949" cy="2463"/>
            </a:xfrm>
            <a:custGeom>
              <a:avLst/>
              <a:gdLst>
                <a:gd name="T0" fmla="*/ 48 w 949"/>
                <a:gd name="T1" fmla="*/ 1498 h 2463"/>
                <a:gd name="T2" fmla="*/ 112 w 949"/>
                <a:gd name="T3" fmla="*/ 1664 h 2463"/>
                <a:gd name="T4" fmla="*/ 203 w 949"/>
                <a:gd name="T5" fmla="*/ 1914 h 2463"/>
                <a:gd name="T6" fmla="*/ 299 w 949"/>
                <a:gd name="T7" fmla="*/ 2197 h 2463"/>
                <a:gd name="T8" fmla="*/ 368 w 949"/>
                <a:gd name="T9" fmla="*/ 2384 h 2463"/>
                <a:gd name="T10" fmla="*/ 475 w 949"/>
                <a:gd name="T11" fmla="*/ 2448 h 2463"/>
                <a:gd name="T12" fmla="*/ 501 w 949"/>
                <a:gd name="T13" fmla="*/ 2357 h 2463"/>
                <a:gd name="T14" fmla="*/ 512 w 949"/>
                <a:gd name="T15" fmla="*/ 2240 h 2463"/>
                <a:gd name="T16" fmla="*/ 549 w 949"/>
                <a:gd name="T17" fmla="*/ 2106 h 2463"/>
                <a:gd name="T18" fmla="*/ 565 w 949"/>
                <a:gd name="T19" fmla="*/ 1994 h 2463"/>
                <a:gd name="T20" fmla="*/ 592 w 949"/>
                <a:gd name="T21" fmla="*/ 1877 h 2463"/>
                <a:gd name="T22" fmla="*/ 661 w 949"/>
                <a:gd name="T23" fmla="*/ 1680 h 2463"/>
                <a:gd name="T24" fmla="*/ 768 w 949"/>
                <a:gd name="T25" fmla="*/ 1477 h 2463"/>
                <a:gd name="T26" fmla="*/ 757 w 949"/>
                <a:gd name="T27" fmla="*/ 1445 h 2463"/>
                <a:gd name="T28" fmla="*/ 752 w 949"/>
                <a:gd name="T29" fmla="*/ 1360 h 2463"/>
                <a:gd name="T30" fmla="*/ 805 w 949"/>
                <a:gd name="T31" fmla="*/ 1168 h 2463"/>
                <a:gd name="T32" fmla="*/ 800 w 949"/>
                <a:gd name="T33" fmla="*/ 1157 h 2463"/>
                <a:gd name="T34" fmla="*/ 747 w 949"/>
                <a:gd name="T35" fmla="*/ 1205 h 2463"/>
                <a:gd name="T36" fmla="*/ 683 w 949"/>
                <a:gd name="T37" fmla="*/ 1237 h 2463"/>
                <a:gd name="T38" fmla="*/ 437 w 949"/>
                <a:gd name="T39" fmla="*/ 1296 h 2463"/>
                <a:gd name="T40" fmla="*/ 416 w 949"/>
                <a:gd name="T41" fmla="*/ 1141 h 2463"/>
                <a:gd name="T42" fmla="*/ 469 w 949"/>
                <a:gd name="T43" fmla="*/ 1093 h 2463"/>
                <a:gd name="T44" fmla="*/ 533 w 949"/>
                <a:gd name="T45" fmla="*/ 997 h 2463"/>
                <a:gd name="T46" fmla="*/ 480 w 949"/>
                <a:gd name="T47" fmla="*/ 837 h 2463"/>
                <a:gd name="T48" fmla="*/ 485 w 949"/>
                <a:gd name="T49" fmla="*/ 666 h 2463"/>
                <a:gd name="T50" fmla="*/ 560 w 949"/>
                <a:gd name="T51" fmla="*/ 517 h 2463"/>
                <a:gd name="T52" fmla="*/ 715 w 949"/>
                <a:gd name="T53" fmla="*/ 501 h 2463"/>
                <a:gd name="T54" fmla="*/ 795 w 949"/>
                <a:gd name="T55" fmla="*/ 554 h 2463"/>
                <a:gd name="T56" fmla="*/ 869 w 949"/>
                <a:gd name="T57" fmla="*/ 565 h 2463"/>
                <a:gd name="T58" fmla="*/ 912 w 949"/>
                <a:gd name="T59" fmla="*/ 352 h 2463"/>
                <a:gd name="T60" fmla="*/ 917 w 949"/>
                <a:gd name="T61" fmla="*/ 208 h 2463"/>
                <a:gd name="T62" fmla="*/ 901 w 949"/>
                <a:gd name="T63" fmla="*/ 0 h 2463"/>
                <a:gd name="T64" fmla="*/ 864 w 949"/>
                <a:gd name="T65" fmla="*/ 37 h 2463"/>
                <a:gd name="T66" fmla="*/ 789 w 949"/>
                <a:gd name="T67" fmla="*/ 138 h 2463"/>
                <a:gd name="T68" fmla="*/ 608 w 949"/>
                <a:gd name="T69" fmla="*/ 122 h 2463"/>
                <a:gd name="T70" fmla="*/ 544 w 949"/>
                <a:gd name="T71" fmla="*/ 277 h 2463"/>
                <a:gd name="T72" fmla="*/ 464 w 949"/>
                <a:gd name="T73" fmla="*/ 314 h 2463"/>
                <a:gd name="T74" fmla="*/ 379 w 949"/>
                <a:gd name="T75" fmla="*/ 586 h 2463"/>
                <a:gd name="T76" fmla="*/ 304 w 949"/>
                <a:gd name="T77" fmla="*/ 848 h 2463"/>
                <a:gd name="T78" fmla="*/ 229 w 949"/>
                <a:gd name="T79" fmla="*/ 976 h 2463"/>
                <a:gd name="T80" fmla="*/ 197 w 949"/>
                <a:gd name="T81" fmla="*/ 1024 h 2463"/>
                <a:gd name="T82" fmla="*/ 133 w 949"/>
                <a:gd name="T83" fmla="*/ 1109 h 2463"/>
                <a:gd name="T84" fmla="*/ 91 w 949"/>
                <a:gd name="T85" fmla="*/ 1173 h 2463"/>
                <a:gd name="T86" fmla="*/ 139 w 949"/>
                <a:gd name="T87" fmla="*/ 1173 h 2463"/>
                <a:gd name="T88" fmla="*/ 107 w 949"/>
                <a:gd name="T89" fmla="*/ 1242 h 2463"/>
                <a:gd name="T90" fmla="*/ 32 w 949"/>
                <a:gd name="T91" fmla="*/ 1349 h 2463"/>
                <a:gd name="T92" fmla="*/ 0 w 949"/>
                <a:gd name="T93" fmla="*/ 1376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10314" name="Group 196">
              <a:extLst>
                <a:ext uri="{FF2B5EF4-FFF2-40B4-BE49-F238E27FC236}">
                  <a16:creationId xmlns:a16="http://schemas.microsoft.com/office/drawing/2014/main" id="{8BAEB082-A03D-4333-0C59-7464EFD781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4" y="1477"/>
              <a:ext cx="907" cy="896"/>
              <a:chOff x="1584" y="1477"/>
              <a:chExt cx="907" cy="896"/>
            </a:xfrm>
          </p:grpSpPr>
          <p:sp>
            <p:nvSpPr>
              <p:cNvPr id="218306" name="Freeform 194">
                <a:extLst>
                  <a:ext uri="{FF2B5EF4-FFF2-40B4-BE49-F238E27FC236}">
                    <a16:creationId xmlns:a16="http://schemas.microsoft.com/office/drawing/2014/main" id="{C11135C2-D0E3-AFAE-17FC-8FE85AB9EB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>
                  <a:gd name="T0" fmla="*/ 37 w 185"/>
                  <a:gd name="T1" fmla="*/ 197 h 197"/>
                  <a:gd name="T2" fmla="*/ 80 w 185"/>
                  <a:gd name="T3" fmla="*/ 165 h 197"/>
                  <a:gd name="T4" fmla="*/ 107 w 185"/>
                  <a:gd name="T5" fmla="*/ 117 h 197"/>
                  <a:gd name="T6" fmla="*/ 128 w 185"/>
                  <a:gd name="T7" fmla="*/ 69 h 197"/>
                  <a:gd name="T8" fmla="*/ 160 w 185"/>
                  <a:gd name="T9" fmla="*/ 59 h 197"/>
                  <a:gd name="T10" fmla="*/ 149 w 185"/>
                  <a:gd name="T11" fmla="*/ 0 h 197"/>
                  <a:gd name="T12" fmla="*/ 117 w 185"/>
                  <a:gd name="T13" fmla="*/ 27 h 197"/>
                  <a:gd name="T14" fmla="*/ 21 w 185"/>
                  <a:gd name="T15" fmla="*/ 64 h 197"/>
                  <a:gd name="T16" fmla="*/ 0 w 185"/>
                  <a:gd name="T17" fmla="*/ 112 h 197"/>
                  <a:gd name="T18" fmla="*/ 32 w 185"/>
                  <a:gd name="T19" fmla="*/ 192 h 197"/>
                  <a:gd name="T20" fmla="*/ 37 w 185"/>
                  <a:gd name="T21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307" name="Freeform 195">
                <a:extLst>
                  <a:ext uri="{FF2B5EF4-FFF2-40B4-BE49-F238E27FC236}">
                    <a16:creationId xmlns:a16="http://schemas.microsoft.com/office/drawing/2014/main" id="{7B38F8AB-D971-5A0C-D145-BAB4E678B8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>
                  <a:gd name="T0" fmla="*/ 464 w 475"/>
                  <a:gd name="T1" fmla="*/ 123 h 845"/>
                  <a:gd name="T2" fmla="*/ 432 w 475"/>
                  <a:gd name="T3" fmla="*/ 118 h 845"/>
                  <a:gd name="T4" fmla="*/ 427 w 475"/>
                  <a:gd name="T5" fmla="*/ 102 h 845"/>
                  <a:gd name="T6" fmla="*/ 389 w 475"/>
                  <a:gd name="T7" fmla="*/ 96 h 845"/>
                  <a:gd name="T8" fmla="*/ 357 w 475"/>
                  <a:gd name="T9" fmla="*/ 86 h 845"/>
                  <a:gd name="T10" fmla="*/ 320 w 475"/>
                  <a:gd name="T11" fmla="*/ 43 h 845"/>
                  <a:gd name="T12" fmla="*/ 256 w 475"/>
                  <a:gd name="T13" fmla="*/ 0 h 845"/>
                  <a:gd name="T14" fmla="*/ 203 w 475"/>
                  <a:gd name="T15" fmla="*/ 11 h 845"/>
                  <a:gd name="T16" fmla="*/ 192 w 475"/>
                  <a:gd name="T17" fmla="*/ 27 h 845"/>
                  <a:gd name="T18" fmla="*/ 155 w 475"/>
                  <a:gd name="T19" fmla="*/ 38 h 845"/>
                  <a:gd name="T20" fmla="*/ 112 w 475"/>
                  <a:gd name="T21" fmla="*/ 80 h 845"/>
                  <a:gd name="T22" fmla="*/ 123 w 475"/>
                  <a:gd name="T23" fmla="*/ 112 h 845"/>
                  <a:gd name="T24" fmla="*/ 91 w 475"/>
                  <a:gd name="T25" fmla="*/ 166 h 845"/>
                  <a:gd name="T26" fmla="*/ 64 w 475"/>
                  <a:gd name="T27" fmla="*/ 240 h 845"/>
                  <a:gd name="T28" fmla="*/ 91 w 475"/>
                  <a:gd name="T29" fmla="*/ 347 h 845"/>
                  <a:gd name="T30" fmla="*/ 80 w 475"/>
                  <a:gd name="T31" fmla="*/ 379 h 845"/>
                  <a:gd name="T32" fmla="*/ 107 w 475"/>
                  <a:gd name="T33" fmla="*/ 459 h 845"/>
                  <a:gd name="T34" fmla="*/ 144 w 475"/>
                  <a:gd name="T35" fmla="*/ 523 h 845"/>
                  <a:gd name="T36" fmla="*/ 123 w 475"/>
                  <a:gd name="T37" fmla="*/ 566 h 845"/>
                  <a:gd name="T38" fmla="*/ 85 w 475"/>
                  <a:gd name="T39" fmla="*/ 614 h 845"/>
                  <a:gd name="T40" fmla="*/ 64 w 475"/>
                  <a:gd name="T41" fmla="*/ 646 h 845"/>
                  <a:gd name="T42" fmla="*/ 37 w 475"/>
                  <a:gd name="T43" fmla="*/ 694 h 845"/>
                  <a:gd name="T44" fmla="*/ 0 w 475"/>
                  <a:gd name="T45" fmla="*/ 790 h 845"/>
                  <a:gd name="T46" fmla="*/ 59 w 475"/>
                  <a:gd name="T47" fmla="*/ 827 h 845"/>
                  <a:gd name="T48" fmla="*/ 69 w 475"/>
                  <a:gd name="T49" fmla="*/ 811 h 845"/>
                  <a:gd name="T50" fmla="*/ 117 w 475"/>
                  <a:gd name="T51" fmla="*/ 822 h 845"/>
                  <a:gd name="T52" fmla="*/ 245 w 475"/>
                  <a:gd name="T53" fmla="*/ 816 h 845"/>
                  <a:gd name="T54" fmla="*/ 251 w 475"/>
                  <a:gd name="T55" fmla="*/ 800 h 845"/>
                  <a:gd name="T56" fmla="*/ 277 w 475"/>
                  <a:gd name="T57" fmla="*/ 768 h 845"/>
                  <a:gd name="T58" fmla="*/ 309 w 475"/>
                  <a:gd name="T59" fmla="*/ 752 h 845"/>
                  <a:gd name="T60" fmla="*/ 400 w 475"/>
                  <a:gd name="T61" fmla="*/ 694 h 845"/>
                  <a:gd name="T62" fmla="*/ 427 w 475"/>
                  <a:gd name="T63" fmla="*/ 662 h 845"/>
                  <a:gd name="T64" fmla="*/ 432 w 475"/>
                  <a:gd name="T65" fmla="*/ 576 h 845"/>
                  <a:gd name="T66" fmla="*/ 448 w 475"/>
                  <a:gd name="T67" fmla="*/ 528 h 845"/>
                  <a:gd name="T68" fmla="*/ 432 w 475"/>
                  <a:gd name="T69" fmla="*/ 464 h 845"/>
                  <a:gd name="T70" fmla="*/ 459 w 475"/>
                  <a:gd name="T71" fmla="*/ 390 h 845"/>
                  <a:gd name="T72" fmla="*/ 475 w 475"/>
                  <a:gd name="T73" fmla="*/ 278 h 845"/>
                  <a:gd name="T74" fmla="*/ 469 w 475"/>
                  <a:gd name="T75" fmla="*/ 251 h 845"/>
                  <a:gd name="T76" fmla="*/ 459 w 475"/>
                  <a:gd name="T77" fmla="*/ 219 h 845"/>
                  <a:gd name="T78" fmla="*/ 464 w 475"/>
                  <a:gd name="T79" fmla="*/ 123 h 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</p:grpSp>
      <p:grpSp>
        <p:nvGrpSpPr>
          <p:cNvPr id="10282" name="Group 167">
            <a:extLst>
              <a:ext uri="{FF2B5EF4-FFF2-40B4-BE49-F238E27FC236}">
                <a16:creationId xmlns:a16="http://schemas.microsoft.com/office/drawing/2014/main" id="{EAFD12EC-CF22-1099-8CC2-2307C7D1EBB5}"/>
              </a:ext>
            </a:extLst>
          </p:cNvPr>
          <p:cNvGrpSpPr>
            <a:grpSpLocks/>
          </p:cNvGrpSpPr>
          <p:nvPr/>
        </p:nvGrpSpPr>
        <p:grpSpPr bwMode="auto">
          <a:xfrm>
            <a:off x="1816100" y="1857375"/>
            <a:ext cx="2933700" cy="3906838"/>
            <a:chOff x="1128" y="1176"/>
            <a:chExt cx="1848" cy="2461"/>
          </a:xfrm>
        </p:grpSpPr>
        <p:sp>
          <p:nvSpPr>
            <p:cNvPr id="218280" name="Text Box 168">
              <a:extLst>
                <a:ext uri="{FF2B5EF4-FFF2-40B4-BE49-F238E27FC236}">
                  <a16:creationId xmlns:a16="http://schemas.microsoft.com/office/drawing/2014/main" id="{D19D014B-64CB-2051-E6F9-4404249D9A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8" y="1987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2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cs typeface="+mn-cs"/>
                </a:rPr>
                <a:t>Jericho</a:t>
              </a:r>
            </a:p>
          </p:txBody>
        </p:sp>
        <p:grpSp>
          <p:nvGrpSpPr>
            <p:cNvPr id="10288" name="Group 169">
              <a:extLst>
                <a:ext uri="{FF2B5EF4-FFF2-40B4-BE49-F238E27FC236}">
                  <a16:creationId xmlns:a16="http://schemas.microsoft.com/office/drawing/2014/main" id="{9327EF3C-1691-F301-0224-52DD230068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8" y="1176"/>
              <a:ext cx="1848" cy="2461"/>
              <a:chOff x="1128" y="1176"/>
              <a:chExt cx="1848" cy="2461"/>
            </a:xfrm>
          </p:grpSpPr>
          <p:sp>
            <p:nvSpPr>
              <p:cNvPr id="218282" name="Oval 170">
                <a:extLst>
                  <a:ext uri="{FF2B5EF4-FFF2-40B4-BE49-F238E27FC236}">
                    <a16:creationId xmlns:a16="http://schemas.microsoft.com/office/drawing/2014/main" id="{D85B1206-EA34-6FB2-6314-169A51770B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0" y="348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83" name="Oval 171">
                <a:extLst>
                  <a:ext uri="{FF2B5EF4-FFF2-40B4-BE49-F238E27FC236}">
                    <a16:creationId xmlns:a16="http://schemas.microsoft.com/office/drawing/2014/main" id="{2BAE0149-3A1D-BDAF-4D08-A43F7635DF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2" y="34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84" name="Text Box 172">
                <a:extLst>
                  <a:ext uri="{FF2B5EF4-FFF2-40B4-BE49-F238E27FC236}">
                    <a16:creationId xmlns:a16="http://schemas.microsoft.com/office/drawing/2014/main" id="{36711B94-46E0-ABE1-DC82-F51FFE64F7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20" y="2104"/>
                <a:ext cx="520" cy="3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Book Antiqua" charset="0"/>
                    <a:cs typeface="+mn-cs"/>
                  </a:rPr>
                  <a:t> </a:t>
                </a: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Machi</a:t>
                </a:r>
              </a:p>
              <a:p>
                <a:pPr>
                  <a:spcBef>
                    <a:spcPct val="50000"/>
                  </a:spcBef>
                  <a:defRPr/>
                </a:pP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Ngayi            </a:t>
                </a:r>
                <a:endParaRPr lang="en-US" sz="1400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ook Antiqua" charset="0"/>
                  <a:cs typeface="+mn-cs"/>
                </a:endParaRPr>
              </a:p>
            </p:txBody>
          </p:sp>
          <p:sp>
            <p:nvSpPr>
              <p:cNvPr id="218285" name="Text Box 173">
                <a:extLst>
                  <a:ext uri="{FF2B5EF4-FFF2-40B4-BE49-F238E27FC236}">
                    <a16:creationId xmlns:a16="http://schemas.microsoft.com/office/drawing/2014/main" id="{274263DE-0513-F1D3-1E42-FE7CE93442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08" y="208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Hebron</a:t>
                </a:r>
              </a:p>
            </p:txBody>
          </p:sp>
          <p:sp>
            <p:nvSpPr>
              <p:cNvPr id="218286" name="Text Box 174">
                <a:extLst>
                  <a:ext uri="{FF2B5EF4-FFF2-40B4-BE49-F238E27FC236}">
                    <a16:creationId xmlns:a16="http://schemas.microsoft.com/office/drawing/2014/main" id="{FDBC0C3A-9ECE-2086-5156-2FE32B0626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56" y="1208"/>
                <a:ext cx="520" cy="3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8100">
                    <a:solidFill>
                      <a:srgbClr val="00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 Galilee</a:t>
                </a:r>
              </a:p>
              <a:p>
                <a:pPr>
                  <a:spcBef>
                    <a:spcPct val="50000"/>
                  </a:spcBef>
                  <a:defRPr/>
                </a:pP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Ngayi</a:t>
                </a:r>
              </a:p>
            </p:txBody>
          </p:sp>
          <p:sp>
            <p:nvSpPr>
              <p:cNvPr id="218287" name="Text Box 175">
                <a:extLst>
                  <a:ext uri="{FF2B5EF4-FFF2-40B4-BE49-F238E27FC236}">
                    <a16:creationId xmlns:a16="http://schemas.microsoft.com/office/drawing/2014/main" id="{C3D6D75D-6719-7805-D3DA-DAB2126FAB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88" y="3360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Eilat</a:t>
                </a:r>
              </a:p>
            </p:txBody>
          </p:sp>
          <p:sp>
            <p:nvSpPr>
              <p:cNvPr id="218288" name="Text Box 176">
                <a:extLst>
                  <a:ext uri="{FF2B5EF4-FFF2-40B4-BE49-F238E27FC236}">
                    <a16:creationId xmlns:a16="http://schemas.microsoft.com/office/drawing/2014/main" id="{3988167D-F0EE-2B68-5F17-DAFA09543E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00" y="3464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Al</a:t>
                </a:r>
                <a:r>
                  <a:rPr lang="ja-JP" alt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cs typeface="+mn-cs"/>
                  </a:rPr>
                  <a:t>’</a:t>
                </a: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 Aqaba</a:t>
                </a:r>
              </a:p>
            </p:txBody>
          </p:sp>
          <p:sp>
            <p:nvSpPr>
              <p:cNvPr id="218289" name="Oval 177">
                <a:extLst>
                  <a:ext uri="{FF2B5EF4-FFF2-40B4-BE49-F238E27FC236}">
                    <a16:creationId xmlns:a16="http://schemas.microsoft.com/office/drawing/2014/main" id="{D3F1AA20-237D-B43D-B4EC-E489B30627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6" y="1356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0" name="Oval 178">
                <a:extLst>
                  <a:ext uri="{FF2B5EF4-FFF2-40B4-BE49-F238E27FC236}">
                    <a16:creationId xmlns:a16="http://schemas.microsoft.com/office/drawing/2014/main" id="{F2FE7BDC-47F6-2B21-2336-77649FEB6E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6" y="130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1" name="Oval 179">
                <a:extLst>
                  <a:ext uri="{FF2B5EF4-FFF2-40B4-BE49-F238E27FC236}">
                    <a16:creationId xmlns:a16="http://schemas.microsoft.com/office/drawing/2014/main" id="{A097E0BD-87C9-902F-2D4F-28318AC37B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6" y="1940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2" name="Oval 180">
                <a:extLst>
                  <a:ext uri="{FF2B5EF4-FFF2-40B4-BE49-F238E27FC236}">
                    <a16:creationId xmlns:a16="http://schemas.microsoft.com/office/drawing/2014/main" id="{13D8F423-9F64-1235-9813-9249C2B4CF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4" y="23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3" name="Oval 181">
                <a:extLst>
                  <a:ext uri="{FF2B5EF4-FFF2-40B4-BE49-F238E27FC236}">
                    <a16:creationId xmlns:a16="http://schemas.microsoft.com/office/drawing/2014/main" id="{DB6DB289-02E6-6CF6-39DD-958E82A043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6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4" name="Oval 182">
                <a:extLst>
                  <a:ext uri="{FF2B5EF4-FFF2-40B4-BE49-F238E27FC236}">
                    <a16:creationId xmlns:a16="http://schemas.microsoft.com/office/drawing/2014/main" id="{A870E305-26B0-1783-106F-241C73DE70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8" y="18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5" name="Oval 183">
                <a:extLst>
                  <a:ext uri="{FF2B5EF4-FFF2-40B4-BE49-F238E27FC236}">
                    <a16:creationId xmlns:a16="http://schemas.microsoft.com/office/drawing/2014/main" id="{B5C7D905-AD07-3C96-54C7-705026F6A6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8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6" name="Oval 184">
                <a:extLst>
                  <a:ext uri="{FF2B5EF4-FFF2-40B4-BE49-F238E27FC236}">
                    <a16:creationId xmlns:a16="http://schemas.microsoft.com/office/drawing/2014/main" id="{A679D4CA-806C-EA12-9D71-98514D08FA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6" y="1628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7" name="Text Box 185">
                <a:extLst>
                  <a:ext uri="{FF2B5EF4-FFF2-40B4-BE49-F238E27FC236}">
                    <a16:creationId xmlns:a16="http://schemas.microsoft.com/office/drawing/2014/main" id="{2B549BC2-C0B7-0DBD-908E-4EB87C15ED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8" y="1176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Haifa</a:t>
                </a:r>
              </a:p>
            </p:txBody>
          </p:sp>
          <p:sp>
            <p:nvSpPr>
              <p:cNvPr id="218298" name="Text Box 186">
                <a:extLst>
                  <a:ext uri="{FF2B5EF4-FFF2-40B4-BE49-F238E27FC236}">
                    <a16:creationId xmlns:a16="http://schemas.microsoft.com/office/drawing/2014/main" id="{CE6D719F-73D7-1D01-4F41-4CB0C39ABE3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56" y="136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Nazareth</a:t>
                </a:r>
              </a:p>
            </p:txBody>
          </p:sp>
          <p:sp>
            <p:nvSpPr>
              <p:cNvPr id="218299" name="Text Box 187">
                <a:extLst>
                  <a:ext uri="{FF2B5EF4-FFF2-40B4-BE49-F238E27FC236}">
                    <a16:creationId xmlns:a16="http://schemas.microsoft.com/office/drawing/2014/main" id="{65DCFA01-9CAE-5103-3A8E-B0FD90D258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156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Netanya</a:t>
                </a:r>
              </a:p>
            </p:txBody>
          </p:sp>
          <p:sp>
            <p:nvSpPr>
              <p:cNvPr id="218300" name="Text Box 188">
                <a:extLst>
                  <a:ext uri="{FF2B5EF4-FFF2-40B4-BE49-F238E27FC236}">
                    <a16:creationId xmlns:a16="http://schemas.microsoft.com/office/drawing/2014/main" id="{3F239563-1D19-2DF0-C97B-49F93045C3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8" y="1760"/>
                <a:ext cx="75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Tel Aviv-Jaffa</a:t>
                </a:r>
              </a:p>
            </p:txBody>
          </p:sp>
          <p:sp>
            <p:nvSpPr>
              <p:cNvPr id="218301" name="Text Box 189">
                <a:extLst>
                  <a:ext uri="{FF2B5EF4-FFF2-40B4-BE49-F238E27FC236}">
                    <a16:creationId xmlns:a16="http://schemas.microsoft.com/office/drawing/2014/main" id="{23A646D7-D136-3FF7-457A-BB4ACC7D37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08" y="1912"/>
                <a:ext cx="83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4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JERUSALEM</a:t>
                </a:r>
              </a:p>
            </p:txBody>
          </p:sp>
          <p:sp>
            <p:nvSpPr>
              <p:cNvPr id="218302" name="Text Box 190">
                <a:extLst>
                  <a:ext uri="{FF2B5EF4-FFF2-40B4-BE49-F238E27FC236}">
                    <a16:creationId xmlns:a16="http://schemas.microsoft.com/office/drawing/2014/main" id="{D6DC9C28-B39D-19EE-2F47-DF7B0FFC25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2" y="2296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Beersheba</a:t>
                </a:r>
              </a:p>
            </p:txBody>
          </p:sp>
          <p:sp>
            <p:nvSpPr>
              <p:cNvPr id="218303" name="Text Box 191">
                <a:extLst>
                  <a:ext uri="{FF2B5EF4-FFF2-40B4-BE49-F238E27FC236}">
                    <a16:creationId xmlns:a16="http://schemas.microsoft.com/office/drawing/2014/main" id="{838716B9-9369-56AB-BD99-3BC02A2346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0" y="2081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Gaza</a:t>
                </a:r>
              </a:p>
            </p:txBody>
          </p:sp>
          <p:sp>
            <p:nvSpPr>
              <p:cNvPr id="218304" name="Text Box 192">
                <a:extLst>
                  <a:ext uri="{FF2B5EF4-FFF2-40B4-BE49-F238E27FC236}">
                    <a16:creationId xmlns:a16="http://schemas.microsoft.com/office/drawing/2014/main" id="{EAD87212-55E6-ACCD-2BD8-39C0FD0B69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76" y="2448"/>
                <a:ext cx="920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AF2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600" b="1" i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  <a:cs typeface="+mn-cs"/>
                  </a:rPr>
                  <a:t>ISRAEL</a:t>
                </a:r>
              </a:p>
            </p:txBody>
          </p:sp>
          <p:sp>
            <p:nvSpPr>
              <p:cNvPr id="218305" name="Oval 193">
                <a:extLst>
                  <a:ext uri="{FF2B5EF4-FFF2-40B4-BE49-F238E27FC236}">
                    <a16:creationId xmlns:a16="http://schemas.microsoft.com/office/drawing/2014/main" id="{182D1E14-8F52-5D0E-37BE-C45F201CA1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0" y="1884"/>
                <a:ext cx="188" cy="172"/>
              </a:xfrm>
              <a:prstGeom prst="ellipse">
                <a:avLst/>
              </a:prstGeom>
              <a:solidFill>
                <a:srgbClr val="FAF200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</p:grpSp>
      <p:sp>
        <p:nvSpPr>
          <p:cNvPr id="218210" name="Oval 98">
            <a:extLst>
              <a:ext uri="{FF2B5EF4-FFF2-40B4-BE49-F238E27FC236}">
                <a16:creationId xmlns:a16="http://schemas.microsoft.com/office/drawing/2014/main" id="{25C8A6D2-DA90-C15F-1A73-EAEF56389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6463" y="1303338"/>
            <a:ext cx="2286000" cy="4648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312" name="Text Box 200">
            <a:extLst>
              <a:ext uri="{FF2B5EF4-FFF2-40B4-BE49-F238E27FC236}">
                <a16:creationId xmlns:a16="http://schemas.microsoft.com/office/drawing/2014/main" id="{3B313E95-66D8-38EA-43EC-CA0BC700B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" name="Text Box 67">
            <a:extLst>
              <a:ext uri="{FF2B5EF4-FFF2-40B4-BE49-F238E27FC236}">
                <a16:creationId xmlns:a16="http://schemas.microsoft.com/office/drawing/2014/main" id="{23ECB33D-62AF-D85A-85FC-8F5F43AB1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815" y="2460625"/>
            <a:ext cx="3962400" cy="769441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Ning_eina</a:t>
            </a:r>
          </a:p>
        </p:txBody>
      </p:sp>
    </p:spTree>
    <p:extLst>
      <p:ext uri="{BB962C8B-B14F-4D97-AF65-F5344CB8AC3E}">
        <p14:creationId xmlns:p14="http://schemas.microsoft.com/office/powerpoint/2010/main" val="18171777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75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210" grpId="0" animBg="1"/>
      <p:bldP spid="2" grpId="0" build="p" autoUpdateAnimBg="0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9926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992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992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9930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9933" name="Text Box 13"/>
          <p:cNvSpPr txBox="1">
            <a:spLocks noChangeArrowheads="1"/>
          </p:cNvSpPr>
          <p:nvPr/>
        </p:nvSpPr>
        <p:spPr bwMode="auto">
          <a:xfrm>
            <a:off x="2286000" y="1101725"/>
            <a:ext cx="5257800" cy="15081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KHARE:</a:t>
            </a:r>
            <a:r>
              <a:rPr lang="en-US" sz="40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                      6 TAR</a:t>
            </a:r>
            <a:r>
              <a:rPr lang="en-US" sz="4000" b="1" u="sng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</a:t>
            </a:r>
            <a:r>
              <a:rPr lang="en-US" sz="40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PAMBING</a:t>
            </a:r>
          </a:p>
        </p:txBody>
      </p:sp>
      <p:sp>
        <p:nvSpPr>
          <p:cNvPr id="209934" name="Text Box 14"/>
          <p:cNvSpPr txBox="1">
            <a:spLocks noChangeArrowheads="1"/>
          </p:cNvSpPr>
          <p:nvPr/>
        </p:nvSpPr>
        <p:spPr bwMode="auto">
          <a:xfrm>
            <a:off x="1905000" y="2741613"/>
            <a:ext cx="6019800" cy="13652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KAKHANE:</a:t>
            </a:r>
            <a:r>
              <a:rPr lang="en-US" sz="36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                   10 NGALEI PAMBING</a:t>
            </a:r>
          </a:p>
        </p:txBody>
      </p:sp>
      <p:sp>
        <p:nvSpPr>
          <p:cNvPr id="209935" name="Text Box 15"/>
          <p:cNvSpPr txBox="1">
            <a:spLocks noChangeArrowheads="1"/>
          </p:cNvSpPr>
          <p:nvPr/>
        </p:nvSpPr>
        <p:spPr bwMode="auto">
          <a:xfrm>
            <a:off x="1885950" y="4298950"/>
            <a:ext cx="6019800" cy="107721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KAKATHUM:</a:t>
            </a:r>
            <a:r>
              <a:rPr lang="en-US" sz="3600" b="1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                    </a:t>
            </a:r>
            <a:r>
              <a:rPr lang="en-US" b="1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KAT</a:t>
            </a:r>
            <a:r>
              <a:rPr lang="en-US" b="1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Â</a:t>
            </a:r>
            <a:r>
              <a:rPr lang="en-US" b="1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WUI CHÂNG</a:t>
            </a:r>
          </a:p>
        </p:txBody>
      </p:sp>
      <p:sp>
        <p:nvSpPr>
          <p:cNvPr id="209936" name="Text Box 1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09940" name="Text Box 20"/>
          <p:cNvSpPr txBox="1">
            <a:spLocks noChangeArrowheads="1"/>
          </p:cNvSpPr>
          <p:nvPr/>
        </p:nvSpPr>
        <p:spPr bwMode="auto">
          <a:xfrm>
            <a:off x="8629650" y="653097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 b="1" i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209941" name="Rectangle 21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09</a:t>
            </a:r>
          </a:p>
        </p:txBody>
      </p:sp>
      <p:sp>
        <p:nvSpPr>
          <p:cNvPr id="209942" name="Text Box 22"/>
          <p:cNvSpPr txBox="1">
            <a:spLocks noChangeArrowheads="1"/>
          </p:cNvSpPr>
          <p:nvPr/>
        </p:nvSpPr>
        <p:spPr bwMode="auto">
          <a:xfrm>
            <a:off x="8737600" y="63976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2</a:t>
            </a:r>
          </a:p>
        </p:txBody>
      </p:sp>
      <p:sp>
        <p:nvSpPr>
          <p:cNvPr id="209943" name="Text Box 23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09945" name="Rectangle 25"/>
          <p:cNvSpPr>
            <a:spLocks noChangeArrowheads="1"/>
          </p:cNvSpPr>
          <p:nvPr/>
        </p:nvSpPr>
        <p:spPr bwMode="auto">
          <a:xfrm>
            <a:off x="6465888" y="6269038"/>
            <a:ext cx="2343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9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9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9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33" grpId="0" autoUpdateAnimBg="0"/>
      <p:bldP spid="209934" grpId="0" autoUpdateAnimBg="0"/>
      <p:bldP spid="209935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+mn-cs"/>
            </a:endParaRPr>
          </a:p>
        </p:txBody>
      </p:sp>
      <p:sp>
        <p:nvSpPr>
          <p:cNvPr id="2211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+mn-cs"/>
            </a:endParaRPr>
          </a:p>
        </p:txBody>
      </p:sp>
      <p:sp>
        <p:nvSpPr>
          <p:cNvPr id="2211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+mn-cs"/>
            </a:endParaRPr>
          </a:p>
        </p:txBody>
      </p:sp>
      <p:sp>
        <p:nvSpPr>
          <p:cNvPr id="2211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+mn-cs"/>
            </a:endParaRPr>
          </a:p>
        </p:txBody>
      </p:sp>
      <p:sp>
        <p:nvSpPr>
          <p:cNvPr id="22119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+mn-cs"/>
            </a:endParaRPr>
          </a:p>
        </p:txBody>
      </p:sp>
      <p:sp>
        <p:nvSpPr>
          <p:cNvPr id="22119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+mn-cs"/>
            </a:endParaRPr>
          </a:p>
        </p:txBody>
      </p:sp>
      <p:sp>
        <p:nvSpPr>
          <p:cNvPr id="22119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+mn-cs"/>
            </a:endParaRPr>
          </a:p>
        </p:txBody>
      </p:sp>
      <p:sp>
        <p:nvSpPr>
          <p:cNvPr id="22119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+mn-cs"/>
            </a:endParaRPr>
          </a:p>
        </p:txBody>
      </p:sp>
      <p:sp>
        <p:nvSpPr>
          <p:cNvPr id="23561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21201" name="Rectangle 17"/>
          <p:cNvSpPr>
            <a:spLocks noChangeArrowheads="1"/>
          </p:cNvSpPr>
          <p:nvPr/>
        </p:nvSpPr>
        <p:spPr bwMode="auto">
          <a:xfrm>
            <a:off x="8086725" y="65214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23563" name="Text Box 18"/>
          <p:cNvSpPr txBox="1">
            <a:spLocks noChangeArrowheads="1"/>
          </p:cNvSpPr>
          <p:nvPr/>
        </p:nvSpPr>
        <p:spPr bwMode="auto">
          <a:xfrm>
            <a:off x="8721725" y="63976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23564" name="Text Box 19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rgbClr val="FFFFFF"/>
                </a:solidFill>
                <a:latin typeface="Arial" charset="0"/>
              </a:rPr>
              <a:t>  </a:t>
            </a:r>
          </a:p>
        </p:txBody>
      </p:sp>
      <p:sp>
        <p:nvSpPr>
          <p:cNvPr id="23565" name="Rectangle 20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rgbClr val="FFFFFF"/>
                </a:solidFill>
                <a:latin typeface="Arial" charset="0"/>
              </a:rPr>
              <a:t>Handbook pg. 15-16</a:t>
            </a:r>
          </a:p>
        </p:txBody>
      </p:sp>
    </p:spTree>
    <p:extLst>
      <p:ext uri="{BB962C8B-B14F-4D97-AF65-F5344CB8AC3E}">
        <p14:creationId xmlns:p14="http://schemas.microsoft.com/office/powerpoint/2010/main" val="38093365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Freeform 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+mn-cs"/>
            </a:endParaRPr>
          </a:p>
        </p:txBody>
      </p:sp>
      <p:sp>
        <p:nvSpPr>
          <p:cNvPr id="8196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+mn-cs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+mn-cs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+mn-cs"/>
            </a:endParaRPr>
          </a:p>
        </p:txBody>
      </p:sp>
      <p:sp>
        <p:nvSpPr>
          <p:cNvPr id="8199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+mn-cs"/>
            </a:endParaRP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+mn-cs"/>
            </a:endParaRPr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+mn-cs"/>
            </a:endParaRPr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+mn-cs"/>
            </a:endParaRPr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cs typeface="+mn-cs"/>
            </a:endParaRPr>
          </a:p>
        </p:txBody>
      </p:sp>
      <p:sp>
        <p:nvSpPr>
          <p:cNvPr id="25610" name="Text Box 1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8211" name="Rectangle 1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sp>
        <p:nvSpPr>
          <p:cNvPr id="25612" name="Text Box 20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rgbClr val="FFFFFF"/>
                </a:solidFill>
                <a:latin typeface="Arial" charset="0"/>
              </a:rPr>
              <a:t>  </a:t>
            </a:r>
          </a:p>
        </p:txBody>
      </p:sp>
      <p:sp>
        <p:nvSpPr>
          <p:cNvPr id="25613" name="Rectangle 21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rgbClr val="FFFFFF"/>
                </a:solidFill>
                <a:latin typeface="Arial" charset="0"/>
              </a:rPr>
              <a:t>Handbook pg. 15-16</a:t>
            </a:r>
          </a:p>
        </p:txBody>
      </p:sp>
    </p:spTree>
    <p:extLst>
      <p:ext uri="{BB962C8B-B14F-4D97-AF65-F5344CB8AC3E}">
        <p14:creationId xmlns:p14="http://schemas.microsoft.com/office/powerpoint/2010/main" val="9054780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Freeform 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220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223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1102255" y="2133600"/>
            <a:ext cx="7769755" cy="21703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65000"/>
              </a:lnSpc>
              <a:defRPr/>
            </a:pPr>
            <a:r>
              <a:rPr lang="en-US" b="1" dirty="0" err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Apamwui</a:t>
            </a:r>
            <a:r>
              <a:rPr lang="en-US" b="1" dirty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b="1" dirty="0" err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aming</a:t>
            </a:r>
            <a:r>
              <a:rPr lang="en-US" b="1" dirty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b="1" dirty="0" err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masinglu</a:t>
            </a:r>
            <a:r>
              <a:rPr lang="en-US" b="1" dirty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...</a:t>
            </a:r>
          </a:p>
          <a:p>
            <a:pPr>
              <a:lnSpc>
                <a:spcPct val="65000"/>
              </a:lnSpc>
              <a:defRPr/>
            </a:pPr>
            <a:endParaRPr lang="en-US" b="1" dirty="0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lnSpc>
                <a:spcPct val="65000"/>
              </a:lnSpc>
              <a:defRPr/>
            </a:pPr>
            <a:r>
              <a:rPr lang="en-US" b="1" dirty="0" err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Kha</a:t>
            </a:r>
            <a:r>
              <a:rPr lang="en-US" b="1" dirty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b="1" dirty="0" err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haokaphokwui</a:t>
            </a:r>
            <a:r>
              <a:rPr lang="en-US" sz="4000" b="1" dirty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</a:p>
          <a:p>
            <a:pPr>
              <a:lnSpc>
                <a:spcPct val="65000"/>
              </a:lnSpc>
              <a:defRPr/>
            </a:pPr>
            <a:endParaRPr lang="en-US" b="1" u="sng" dirty="0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lnSpc>
                <a:spcPct val="65000"/>
              </a:lnSpc>
              <a:defRPr/>
            </a:pPr>
            <a:r>
              <a:rPr lang="en-US" b="1" dirty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</a:t>
            </a:r>
            <a:r>
              <a:rPr lang="en-US" b="1" u="sng" dirty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KHARE MMAYEK</a:t>
            </a:r>
            <a:r>
              <a:rPr lang="en-US" b="1" dirty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MANG CHI...SINGLU. </a:t>
            </a:r>
          </a:p>
          <a:p>
            <a:pPr>
              <a:lnSpc>
                <a:spcPct val="65000"/>
              </a:lnSpc>
              <a:defRPr/>
            </a:pPr>
            <a:endParaRPr lang="en-US" b="1" dirty="0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lnSpc>
                <a:spcPct val="65000"/>
              </a:lnSpc>
              <a:defRPr/>
            </a:pPr>
            <a:r>
              <a:rPr lang="en-US" b="1" dirty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TUIKHUR KATONGA MASINGLU!</a:t>
            </a:r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9236" name="Rectangle 20"/>
          <p:cNvSpPr>
            <a:spLocks noChangeArrowheads="1"/>
          </p:cNvSpPr>
          <p:nvPr/>
        </p:nvSpPr>
        <p:spPr bwMode="auto">
          <a:xfrm>
            <a:off x="8077200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12</a:t>
            </a:r>
          </a:p>
        </p:txBody>
      </p:sp>
      <p:sp>
        <p:nvSpPr>
          <p:cNvPr id="9237" name="Text Box 21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9240" name="Rectangle 24"/>
          <p:cNvSpPr>
            <a:spLocks noChangeArrowheads="1"/>
          </p:cNvSpPr>
          <p:nvPr/>
        </p:nvSpPr>
        <p:spPr bwMode="auto">
          <a:xfrm>
            <a:off x="6465888" y="6269038"/>
            <a:ext cx="2343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5941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5942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5943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5944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5945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5946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5947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5949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5951" name="Rectangle 15"/>
          <p:cNvSpPr>
            <a:spLocks noChangeArrowheads="1"/>
          </p:cNvSpPr>
          <p:nvPr/>
        </p:nvSpPr>
        <p:spPr bwMode="auto">
          <a:xfrm>
            <a:off x="1957388" y="935038"/>
            <a:ext cx="922337" cy="582211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29595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5957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95958" name="Rectangle 22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13</a:t>
            </a:r>
          </a:p>
        </p:txBody>
      </p:sp>
      <p:sp>
        <p:nvSpPr>
          <p:cNvPr id="295960" name="Text Box 24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95962" name="Oval 26"/>
          <p:cNvSpPr>
            <a:spLocks noChangeArrowheads="1"/>
          </p:cNvSpPr>
          <p:nvPr/>
        </p:nvSpPr>
        <p:spPr bwMode="auto">
          <a:xfrm>
            <a:off x="1868488" y="771525"/>
            <a:ext cx="1039812" cy="9683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5964" name="Rectangle 28"/>
          <p:cNvSpPr>
            <a:spLocks noChangeArrowheads="1"/>
          </p:cNvSpPr>
          <p:nvPr/>
        </p:nvSpPr>
        <p:spPr bwMode="auto">
          <a:xfrm>
            <a:off x="6465888" y="6269038"/>
            <a:ext cx="2343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6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286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2869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2870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2871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2872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2873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2874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2875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2877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2879" name="Rectangle 15"/>
          <p:cNvSpPr>
            <a:spLocks noChangeArrowheads="1"/>
          </p:cNvSpPr>
          <p:nvPr/>
        </p:nvSpPr>
        <p:spPr bwMode="auto">
          <a:xfrm>
            <a:off x="2020888" y="935038"/>
            <a:ext cx="947737" cy="582211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29288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2881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5762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EK</a:t>
            </a:r>
          </a:p>
        </p:txBody>
      </p:sp>
      <p:sp>
        <p:nvSpPr>
          <p:cNvPr id="292885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92886" name="Rectangle 22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14</a:t>
            </a:r>
          </a:p>
        </p:txBody>
      </p:sp>
      <p:sp>
        <p:nvSpPr>
          <p:cNvPr id="292888" name="Text Box 24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92891" name="Oval 27"/>
          <p:cNvSpPr>
            <a:spLocks noChangeArrowheads="1"/>
          </p:cNvSpPr>
          <p:nvPr/>
        </p:nvSpPr>
        <p:spPr bwMode="auto">
          <a:xfrm>
            <a:off x="4684713" y="2752725"/>
            <a:ext cx="1039812" cy="9683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2892" name="Rectangle 28"/>
          <p:cNvSpPr>
            <a:spLocks noChangeArrowheads="1"/>
          </p:cNvSpPr>
          <p:nvPr/>
        </p:nvSpPr>
        <p:spPr bwMode="auto">
          <a:xfrm>
            <a:off x="6465888" y="6269038"/>
            <a:ext cx="2343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9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125" y="4092575"/>
            <a:ext cx="3198813" cy="217963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491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16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4917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4918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4919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4920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4921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4922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4923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4925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4926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294927" name="Rectangle 15"/>
          <p:cNvSpPr>
            <a:spLocks noChangeArrowheads="1"/>
          </p:cNvSpPr>
          <p:nvPr/>
        </p:nvSpPr>
        <p:spPr bwMode="auto">
          <a:xfrm>
            <a:off x="2020888" y="935038"/>
            <a:ext cx="985837" cy="582211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294928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4929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5762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EK</a:t>
            </a:r>
          </a:p>
        </p:txBody>
      </p:sp>
      <p:sp>
        <p:nvSpPr>
          <p:cNvPr id="294930" name="Text Box 18"/>
          <p:cNvSpPr txBox="1">
            <a:spLocks noChangeArrowheads="1"/>
          </p:cNvSpPr>
          <p:nvPr/>
        </p:nvSpPr>
        <p:spPr bwMode="auto">
          <a:xfrm>
            <a:off x="1301750" y="1333500"/>
            <a:ext cx="4953000" cy="5873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MEDITERRANEAN YIREI</a:t>
            </a:r>
          </a:p>
        </p:txBody>
      </p:sp>
      <p:sp>
        <p:nvSpPr>
          <p:cNvPr id="294931" name="Text Box 19"/>
          <p:cNvSpPr txBox="1">
            <a:spLocks noChangeArrowheads="1"/>
          </p:cNvSpPr>
          <p:nvPr/>
        </p:nvSpPr>
        <p:spPr bwMode="auto">
          <a:xfrm>
            <a:off x="3141663" y="3444875"/>
            <a:ext cx="4953000" cy="5873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EUPHRATES KONG</a:t>
            </a:r>
          </a:p>
        </p:txBody>
      </p:sp>
      <p:sp>
        <p:nvSpPr>
          <p:cNvPr id="294932" name="Text Box 20"/>
          <p:cNvSpPr txBox="1">
            <a:spLocks noChangeArrowheads="1"/>
          </p:cNvSpPr>
          <p:nvPr/>
        </p:nvSpPr>
        <p:spPr bwMode="auto">
          <a:xfrm>
            <a:off x="4806950" y="5691188"/>
            <a:ext cx="4094163" cy="5873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PERSIAWUI GULF</a:t>
            </a:r>
          </a:p>
        </p:txBody>
      </p:sp>
      <p:sp>
        <p:nvSpPr>
          <p:cNvPr id="294933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94934" name="Rectangle 22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16</a:t>
            </a:r>
          </a:p>
        </p:txBody>
      </p:sp>
      <p:sp>
        <p:nvSpPr>
          <p:cNvPr id="294935" name="Text Box 23"/>
          <p:cNvSpPr txBox="1">
            <a:spLocks noChangeArrowheads="1"/>
          </p:cNvSpPr>
          <p:nvPr/>
        </p:nvSpPr>
        <p:spPr bwMode="auto">
          <a:xfrm>
            <a:off x="8731250" y="63976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2</a:t>
            </a:r>
          </a:p>
        </p:txBody>
      </p:sp>
      <p:sp>
        <p:nvSpPr>
          <p:cNvPr id="294936" name="Text Box 24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94939" name="Rectangle 27"/>
          <p:cNvSpPr>
            <a:spLocks noChangeArrowheads="1"/>
          </p:cNvSpPr>
          <p:nvPr/>
        </p:nvSpPr>
        <p:spPr bwMode="auto">
          <a:xfrm>
            <a:off x="6465888" y="6269038"/>
            <a:ext cx="2343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31" grpId="0" autoUpdateAnimBg="0"/>
      <p:bldP spid="294932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67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1537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15376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5384" name="Rectangle 24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17</a:t>
            </a:r>
          </a:p>
        </p:txBody>
      </p:sp>
      <p:sp>
        <p:nvSpPr>
          <p:cNvPr id="15385" name="Text Box 25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pic>
        <p:nvPicPr>
          <p:cNvPr id="15389" name="Picture 29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6513" y="1636713"/>
            <a:ext cx="4395787" cy="32972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7" name="Oval 17"/>
          <p:cNvSpPr>
            <a:spLocks noChangeArrowheads="1"/>
          </p:cNvSpPr>
          <p:nvPr/>
        </p:nvSpPr>
        <p:spPr bwMode="auto">
          <a:xfrm>
            <a:off x="1230313" y="4181475"/>
            <a:ext cx="3471862" cy="21510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90" name="Rectangle 30"/>
          <p:cNvSpPr>
            <a:spLocks noChangeArrowheads="1"/>
          </p:cNvSpPr>
          <p:nvPr/>
        </p:nvSpPr>
        <p:spPr bwMode="auto">
          <a:xfrm>
            <a:off x="6465888" y="6269038"/>
            <a:ext cx="2343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3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391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1640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401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16402" name="Oval 18"/>
          <p:cNvSpPr>
            <a:spLocks noChangeArrowheads="1"/>
          </p:cNvSpPr>
          <p:nvPr/>
        </p:nvSpPr>
        <p:spPr bwMode="auto">
          <a:xfrm>
            <a:off x="2413000" y="5516563"/>
            <a:ext cx="881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404" name="Text Box 2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6409" name="Rectangle 2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18</a:t>
            </a:r>
          </a:p>
        </p:txBody>
      </p:sp>
      <p:sp>
        <p:nvSpPr>
          <p:cNvPr id="16410" name="Text Box 2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pic>
        <p:nvPicPr>
          <p:cNvPr id="16413" name="Picture 29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6513" y="1636713"/>
            <a:ext cx="4395787" cy="32972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14" name="Text Box 30"/>
          <p:cNvSpPr txBox="1">
            <a:spLocks noChangeArrowheads="1"/>
          </p:cNvSpPr>
          <p:nvPr/>
        </p:nvSpPr>
        <p:spPr bwMode="auto">
          <a:xfrm>
            <a:off x="4922838" y="4276725"/>
            <a:ext cx="2400300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RED SEA</a:t>
            </a:r>
          </a:p>
        </p:txBody>
      </p:sp>
      <p:sp>
        <p:nvSpPr>
          <p:cNvPr id="16415" name="Rectangle 31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14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125" y="4092575"/>
            <a:ext cx="3198813" cy="217963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389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3892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3893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3894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3895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3896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3897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3898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3899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3901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3902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293903" name="Rectangle 15"/>
          <p:cNvSpPr>
            <a:spLocks noChangeArrowheads="1"/>
          </p:cNvSpPr>
          <p:nvPr/>
        </p:nvSpPr>
        <p:spPr bwMode="auto">
          <a:xfrm>
            <a:off x="2020888" y="9350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293904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3905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5762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EK</a:t>
            </a:r>
          </a:p>
        </p:txBody>
      </p:sp>
      <p:sp>
        <p:nvSpPr>
          <p:cNvPr id="293909" name="Text Box 2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93910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15</a:t>
            </a:r>
          </a:p>
        </p:txBody>
      </p:sp>
      <p:sp>
        <p:nvSpPr>
          <p:cNvPr id="293912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93915" name="Oval 27"/>
          <p:cNvSpPr>
            <a:spLocks noChangeArrowheads="1"/>
          </p:cNvSpPr>
          <p:nvPr/>
        </p:nvSpPr>
        <p:spPr bwMode="auto">
          <a:xfrm>
            <a:off x="7115175" y="5033963"/>
            <a:ext cx="1039813" cy="9683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3916" name="Rectangle 28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9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2" name="Group 3"/>
          <p:cNvGrpSpPr>
            <a:grpSpLocks/>
          </p:cNvGrpSpPr>
          <p:nvPr/>
        </p:nvGrpSpPr>
        <p:grpSpPr bwMode="auto">
          <a:xfrm>
            <a:off x="76200" y="5435600"/>
            <a:ext cx="8831263" cy="1346200"/>
            <a:chOff x="48" y="3424"/>
            <a:chExt cx="5415" cy="848"/>
          </a:xfrm>
        </p:grpSpPr>
        <p:sp>
          <p:nvSpPr>
            <p:cNvPr id="496644" name="Text Box 4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ko-KR" altLang="en-US" sz="12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굴림" charset="0"/>
                <a:cs typeface="굴림" charset="0"/>
              </a:endParaRPr>
            </a:p>
          </p:txBody>
        </p:sp>
        <p:sp>
          <p:nvSpPr>
            <p:cNvPr id="496645" name="Text Box 5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ts val="0"/>
                </a:spcBef>
                <a:defRPr/>
              </a:pPr>
              <a:r>
                <a:rPr lang="en-US" altLang="ko-KR" sz="2000" b="1" dirty="0">
                  <a:solidFill>
                    <a:srgbClr val="FAFD00"/>
                  </a:solidFill>
                  <a:latin typeface="Times New Roman" charset="0"/>
                  <a:ea typeface="굴림" charset="0"/>
                  <a:cs typeface="굴림" charset="0"/>
                </a:rPr>
                <a:t>Bible…</a:t>
              </a:r>
              <a:r>
                <a:rPr lang="en-US" altLang="ko-KR" sz="2000" b="1" dirty="0" err="1">
                  <a:solidFill>
                    <a:srgbClr val="FAFD00"/>
                  </a:solidFill>
                  <a:latin typeface="Times New Roman" charset="0"/>
                  <a:ea typeface="굴림" charset="0"/>
                  <a:cs typeface="굴림" charset="0"/>
                </a:rPr>
                <a:t>Ngashankakhui</a:t>
              </a:r>
              <a:r>
                <a:rPr lang="en-US" altLang="ko-KR" sz="2000" b="1" dirty="0">
                  <a:solidFill>
                    <a:srgbClr val="FAFD00"/>
                  </a:solidFill>
                  <a:latin typeface="Times New Roman" charset="0"/>
                  <a:ea typeface="굴림" charset="0"/>
                  <a:cs typeface="굴림" charset="0"/>
                </a:rPr>
                <a:t> </a:t>
              </a:r>
              <a:r>
                <a:rPr lang="en-US" altLang="ko-KR" sz="2000" b="1" dirty="0" err="1">
                  <a:solidFill>
                    <a:srgbClr val="FAFD00"/>
                  </a:solidFill>
                  <a:latin typeface="Times New Roman" charset="0"/>
                  <a:ea typeface="굴림" charset="0"/>
                  <a:cs typeface="굴림" charset="0"/>
                </a:rPr>
                <a:t>Otsin</a:t>
              </a:r>
              <a:r>
                <a:rPr lang="en-US" altLang="ko-KR" sz="2000" b="1" dirty="0">
                  <a:solidFill>
                    <a:srgbClr val="FAFD00"/>
                  </a:solidFill>
                  <a:latin typeface="Times New Roman" charset="0"/>
                  <a:ea typeface="굴림" charset="0"/>
                  <a:cs typeface="굴림" charset="0"/>
                </a:rPr>
                <a:t> International Inc. Fort Worth, Texas</a:t>
              </a:r>
            </a:p>
            <a:p>
              <a:pPr>
                <a:spcBef>
                  <a:spcPts val="0"/>
                </a:spcBef>
                <a:defRPr/>
              </a:pPr>
              <a:r>
                <a:rPr lang="en-US" altLang="ko-KR" sz="2000" b="1" i="0" dirty="0" err="1">
                  <a:solidFill>
                    <a:srgbClr val="FAFD00"/>
                  </a:solidFill>
                  <a:latin typeface="Times New Roman" charset="0"/>
                  <a:ea typeface="굴림" charset="0"/>
                  <a:cs typeface="굴림" charset="0"/>
                </a:rPr>
                <a:t>wui</a:t>
              </a:r>
              <a:r>
                <a:rPr lang="en-US" altLang="ko-KR" sz="2000" b="1" i="0" dirty="0">
                  <a:solidFill>
                    <a:srgbClr val="FAFD00"/>
                  </a:solidFill>
                  <a:latin typeface="Times New Roman" charset="0"/>
                  <a:ea typeface="굴림" charset="0"/>
                  <a:cs typeface="굴림" charset="0"/>
                </a:rPr>
                <a:t> </a:t>
              </a:r>
              <a:r>
                <a:rPr lang="en-US" altLang="ko-KR" sz="2000" b="1" i="0" dirty="0" err="1">
                  <a:solidFill>
                    <a:srgbClr val="FAFD00"/>
                  </a:solidFill>
                  <a:latin typeface="Times New Roman" charset="0"/>
                  <a:ea typeface="굴림" charset="0"/>
                  <a:cs typeface="굴림" charset="0"/>
                </a:rPr>
                <a:t>tamkachithei</a:t>
              </a:r>
              <a:endParaRPr lang="en-US" altLang="ko-KR" sz="1800" b="1" i="0" dirty="0">
                <a:solidFill>
                  <a:srgbClr val="FAFD00"/>
                </a:solidFill>
                <a:latin typeface="Times New Roman" charset="0"/>
                <a:ea typeface="굴림" charset="0"/>
                <a:cs typeface="굴림" charset="0"/>
              </a:endParaRPr>
            </a:p>
          </p:txBody>
        </p:sp>
        <p:sp>
          <p:nvSpPr>
            <p:cNvPr id="496646" name="Text Box 6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endParaRPr lang="en-US" altLang="ko-KR" sz="2000" i="0" dirty="0">
                <a:solidFill>
                  <a:srgbClr val="FFFB0C"/>
                </a:solidFill>
                <a:latin typeface="Helvetica" charset="0"/>
                <a:ea typeface="굴림" charset="0"/>
                <a:cs typeface="굴림" charset="0"/>
              </a:endParaRPr>
            </a:p>
          </p:txBody>
        </p:sp>
      </p:grpSp>
      <p:sp>
        <p:nvSpPr>
          <p:cNvPr id="496647" name="Text Box 7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900" b="1" i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496648" name="Rectangle 8"/>
          <p:cNvSpPr>
            <a:spLocks noChangeArrowheads="1"/>
          </p:cNvSpPr>
          <p:nvPr/>
        </p:nvSpPr>
        <p:spPr bwMode="auto">
          <a:xfrm>
            <a:off x="7648575" y="6527800"/>
            <a:ext cx="603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000" b="1" i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8.0.01.</a:t>
            </a:r>
          </a:p>
        </p:txBody>
      </p:sp>
      <p:sp>
        <p:nvSpPr>
          <p:cNvPr id="496649" name="Text Box 9"/>
          <p:cNvSpPr txBox="1">
            <a:spLocks noChangeArrowheads="1"/>
          </p:cNvSpPr>
          <p:nvPr/>
        </p:nvSpPr>
        <p:spPr bwMode="auto">
          <a:xfrm>
            <a:off x="8080375" y="6527800"/>
            <a:ext cx="3365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000" b="1" i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5126" name="WordArt 10"/>
          <p:cNvSpPr>
            <a:spLocks noChangeArrowheads="1" noChangeShapeType="1" noTextEdit="1"/>
          </p:cNvSpPr>
          <p:nvPr/>
        </p:nvSpPr>
        <p:spPr bwMode="auto">
          <a:xfrm>
            <a:off x="1301750" y="249238"/>
            <a:ext cx="8702675" cy="4665662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80532"/>
              </a:avLst>
            </a:prstTxWarp>
            <a:scene3d>
              <a:camera prst="legacyPerspectiveFront">
                <a:rot lat="19799998" lon="19439996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FF43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Bible…</a:t>
            </a:r>
          </a:p>
          <a:p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FF43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Ngashankakhui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39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1844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18448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18451" name="Freeform 1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52" name="Freeform 2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53" name="Freeform 2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55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8460" name="Rectangle 2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19</a:t>
            </a:r>
          </a:p>
        </p:txBody>
      </p:sp>
      <p:sp>
        <p:nvSpPr>
          <p:cNvPr id="18461" name="Text Box 2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8450" name="Oval 18"/>
          <p:cNvSpPr>
            <a:spLocks noChangeArrowheads="1"/>
          </p:cNvSpPr>
          <p:nvPr/>
        </p:nvSpPr>
        <p:spPr bwMode="auto">
          <a:xfrm>
            <a:off x="2971800" y="2376488"/>
            <a:ext cx="955675" cy="8064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18467" name="Picture 3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469" name="Rectangle 37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63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1947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73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19474" name="Oval 18"/>
          <p:cNvSpPr>
            <a:spLocks noChangeArrowheads="1"/>
          </p:cNvSpPr>
          <p:nvPr/>
        </p:nvSpPr>
        <p:spPr bwMode="auto">
          <a:xfrm>
            <a:off x="2840038" y="3149600"/>
            <a:ext cx="955675" cy="12858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75" name="Freeform 1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76" name="Freeform 2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77" name="Freeform 2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79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9484" name="Rectangle 28"/>
          <p:cNvSpPr>
            <a:spLocks noChangeArrowheads="1"/>
          </p:cNvSpPr>
          <p:nvPr/>
        </p:nvSpPr>
        <p:spPr bwMode="auto">
          <a:xfrm>
            <a:off x="80787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20</a:t>
            </a:r>
          </a:p>
        </p:txBody>
      </p:sp>
      <p:sp>
        <p:nvSpPr>
          <p:cNvPr id="19485" name="Text Box 2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pic>
        <p:nvPicPr>
          <p:cNvPr id="19491" name="Picture 3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88" name="Picture 3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92" name="Rectangle 36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20496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97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20498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504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0510" name="Rectangle 30"/>
          <p:cNvSpPr>
            <a:spLocks noChangeArrowheads="1"/>
          </p:cNvSpPr>
          <p:nvPr/>
        </p:nvSpPr>
        <p:spPr bwMode="auto">
          <a:xfrm>
            <a:off x="8091488" y="6529388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21</a:t>
            </a:r>
          </a:p>
        </p:txBody>
      </p:sp>
      <p:sp>
        <p:nvSpPr>
          <p:cNvPr id="20511" name="Text Box 3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GN</a:t>
            </a:r>
          </a:p>
        </p:txBody>
      </p:sp>
      <p:sp>
        <p:nvSpPr>
          <p:cNvPr id="20502" name="Oval 22"/>
          <p:cNvSpPr>
            <a:spLocks noChangeArrowheads="1"/>
          </p:cNvSpPr>
          <p:nvPr/>
        </p:nvSpPr>
        <p:spPr bwMode="auto">
          <a:xfrm>
            <a:off x="3346450" y="22510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20515" name="Picture 3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516" name="Text Box 36"/>
          <p:cNvSpPr txBox="1">
            <a:spLocks noChangeArrowheads="1"/>
          </p:cNvSpPr>
          <p:nvPr/>
        </p:nvSpPr>
        <p:spPr bwMode="auto">
          <a:xfrm>
            <a:off x="4659313" y="2497138"/>
            <a:ext cx="4094162" cy="5191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GALILEE NGAYI</a:t>
            </a:r>
          </a:p>
        </p:txBody>
      </p:sp>
      <p:pic>
        <p:nvPicPr>
          <p:cNvPr id="20517" name="Picture 3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8" name="Rectangle 38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6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11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21518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2152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21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21522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23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24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26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21527" name="Oval 23"/>
          <p:cNvSpPr>
            <a:spLocks noChangeArrowheads="1"/>
          </p:cNvSpPr>
          <p:nvPr/>
        </p:nvSpPr>
        <p:spPr bwMode="auto">
          <a:xfrm>
            <a:off x="2516188" y="3486150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29" name="Text Box 2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1534" name="Rectangle 3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22</a:t>
            </a:r>
          </a:p>
        </p:txBody>
      </p:sp>
      <p:sp>
        <p:nvSpPr>
          <p:cNvPr id="21535" name="Text Box 3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pic>
        <p:nvPicPr>
          <p:cNvPr id="21538" name="Picture 3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5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GN</a:t>
            </a:r>
          </a:p>
        </p:txBody>
      </p:sp>
      <p:pic>
        <p:nvPicPr>
          <p:cNvPr id="21539" name="Picture 3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540" name="Text Box 36"/>
          <p:cNvSpPr txBox="1">
            <a:spLocks noChangeArrowheads="1"/>
          </p:cNvSpPr>
          <p:nvPr/>
        </p:nvSpPr>
        <p:spPr bwMode="auto">
          <a:xfrm>
            <a:off x="2689225" y="4197350"/>
            <a:ext cx="3057525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KATHI NGAYI</a:t>
            </a:r>
          </a:p>
        </p:txBody>
      </p:sp>
      <p:sp>
        <p:nvSpPr>
          <p:cNvPr id="21541" name="Text Box 37"/>
          <p:cNvSpPr txBox="1">
            <a:spLocks noChangeArrowheads="1"/>
          </p:cNvSpPr>
          <p:nvPr/>
        </p:nvSpPr>
        <p:spPr bwMode="auto">
          <a:xfrm>
            <a:off x="4659313" y="2497138"/>
            <a:ext cx="4094162" cy="5191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GALILEE NGAYI</a:t>
            </a:r>
          </a:p>
        </p:txBody>
      </p:sp>
      <p:sp>
        <p:nvSpPr>
          <p:cNvPr id="21542" name="Rectangle 38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40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0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03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0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29710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2971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2971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29714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15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16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715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18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29723" name="Text Box 2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9728" name="Rectangle 3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23</a:t>
            </a:r>
          </a:p>
        </p:txBody>
      </p:sp>
      <p:sp>
        <p:nvSpPr>
          <p:cNvPr id="29729" name="Text Box 3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pic>
        <p:nvPicPr>
          <p:cNvPr id="29731" name="Picture 3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68"/>
          <a:stretch>
            <a:fillRect/>
          </a:stretch>
        </p:blipFill>
        <p:spPr bwMode="auto">
          <a:xfrm>
            <a:off x="4140200" y="361950"/>
            <a:ext cx="4765675" cy="3203575"/>
          </a:xfrm>
          <a:prstGeom prst="rect">
            <a:avLst/>
          </a:prstGeom>
          <a:noFill/>
          <a:ln>
            <a:noFill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7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GN</a:t>
            </a:r>
          </a:p>
        </p:txBody>
      </p:sp>
      <p:grpSp>
        <p:nvGrpSpPr>
          <p:cNvPr id="29733" name="Group 37"/>
          <p:cNvGrpSpPr>
            <a:grpSpLocks/>
          </p:cNvGrpSpPr>
          <p:nvPr/>
        </p:nvGrpSpPr>
        <p:grpSpPr bwMode="auto">
          <a:xfrm>
            <a:off x="3375025" y="3125788"/>
            <a:ext cx="3392488" cy="1311275"/>
            <a:chOff x="2160" y="1978"/>
            <a:chExt cx="2137" cy="826"/>
          </a:xfrm>
        </p:grpSpPr>
        <p:sp>
          <p:nvSpPr>
            <p:cNvPr id="29719" name="Rectangle 23"/>
            <p:cNvSpPr>
              <a:spLocks noChangeArrowheads="1"/>
            </p:cNvSpPr>
            <p:nvPr/>
          </p:nvSpPr>
          <p:spPr bwMode="auto">
            <a:xfrm>
              <a:off x="2596" y="2479"/>
              <a:ext cx="1701" cy="32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cs typeface="+mn-cs"/>
                </a:rPr>
                <a:t>JORDAN KONG</a:t>
              </a:r>
            </a:p>
          </p:txBody>
        </p:sp>
        <p:sp>
          <p:nvSpPr>
            <p:cNvPr id="29720" name="Line 24"/>
            <p:cNvSpPr>
              <a:spLocks noChangeShapeType="1"/>
            </p:cNvSpPr>
            <p:nvPr/>
          </p:nvSpPr>
          <p:spPr bwMode="auto">
            <a:xfrm>
              <a:off x="2160" y="1978"/>
              <a:ext cx="754" cy="535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 type="triangle" w="med" len="med"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29734" name="Rectangle 38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3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35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EK</a:t>
            </a: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2254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22544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45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22546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47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48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49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GN</a:t>
            </a:r>
          </a:p>
        </p:txBody>
      </p:sp>
      <p:sp>
        <p:nvSpPr>
          <p:cNvPr id="22550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22559" name="Text Box 3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2566" name="Rectangle 3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24</a:t>
            </a:r>
          </a:p>
        </p:txBody>
      </p:sp>
      <p:sp>
        <p:nvSpPr>
          <p:cNvPr id="22567" name="Text Box 39"/>
          <p:cNvSpPr txBox="1">
            <a:spLocks noChangeArrowheads="1"/>
          </p:cNvSpPr>
          <p:nvPr/>
        </p:nvSpPr>
        <p:spPr bwMode="auto">
          <a:xfrm>
            <a:off x="8734425" y="64008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7</a:t>
            </a:r>
          </a:p>
        </p:txBody>
      </p:sp>
      <p:sp>
        <p:nvSpPr>
          <p:cNvPr id="22568" name="Text Box 4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pic>
        <p:nvPicPr>
          <p:cNvPr id="22570" name="Picture 4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557213" y="1435100"/>
            <a:ext cx="1808162" cy="1231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1" name="Picture 4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8275" y="2119313"/>
            <a:ext cx="1985963" cy="1343025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72" name="Picture 4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666750" y="3249613"/>
            <a:ext cx="1990725" cy="15033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3" name="Picture 4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1023938"/>
            <a:ext cx="1633538" cy="1241425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74" name="Picture 46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2450" y="5094288"/>
            <a:ext cx="1849438" cy="13858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9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5" name="Picture 47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9438" y="4837113"/>
            <a:ext cx="157480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6" name="Oval 28"/>
          <p:cNvSpPr>
            <a:spLocks noChangeArrowheads="1"/>
          </p:cNvSpPr>
          <p:nvPr/>
        </p:nvSpPr>
        <p:spPr bwMode="auto">
          <a:xfrm>
            <a:off x="1914525" y="8763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55" name="Oval 27"/>
          <p:cNvSpPr>
            <a:spLocks noChangeArrowheads="1"/>
          </p:cNvSpPr>
          <p:nvPr/>
        </p:nvSpPr>
        <p:spPr bwMode="auto">
          <a:xfrm>
            <a:off x="3284538" y="2243138"/>
            <a:ext cx="830262" cy="7286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52" name="Oval 24"/>
          <p:cNvSpPr>
            <a:spLocks noChangeArrowheads="1"/>
          </p:cNvSpPr>
          <p:nvPr/>
        </p:nvSpPr>
        <p:spPr bwMode="auto">
          <a:xfrm>
            <a:off x="4495800" y="25146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51" name="Oval 23"/>
          <p:cNvSpPr>
            <a:spLocks noChangeArrowheads="1"/>
          </p:cNvSpPr>
          <p:nvPr/>
        </p:nvSpPr>
        <p:spPr bwMode="auto">
          <a:xfrm>
            <a:off x="7083425" y="5094288"/>
            <a:ext cx="830263" cy="7286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53" name="Oval 25"/>
          <p:cNvSpPr>
            <a:spLocks noChangeArrowheads="1"/>
          </p:cNvSpPr>
          <p:nvPr/>
        </p:nvSpPr>
        <p:spPr bwMode="auto">
          <a:xfrm>
            <a:off x="2362200" y="54864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54" name="Oval 26"/>
          <p:cNvSpPr>
            <a:spLocks noChangeArrowheads="1"/>
          </p:cNvSpPr>
          <p:nvPr/>
        </p:nvSpPr>
        <p:spPr bwMode="auto">
          <a:xfrm>
            <a:off x="2514600" y="35052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2577" name="Group 49"/>
          <p:cNvGrpSpPr>
            <a:grpSpLocks/>
          </p:cNvGrpSpPr>
          <p:nvPr/>
        </p:nvGrpSpPr>
        <p:grpSpPr bwMode="auto">
          <a:xfrm>
            <a:off x="2109788" y="403225"/>
            <a:ext cx="5376862" cy="5800725"/>
            <a:chOff x="1450" y="-287"/>
            <a:chExt cx="3387" cy="3654"/>
          </a:xfrm>
        </p:grpSpPr>
        <p:sp>
          <p:nvSpPr>
            <p:cNvPr id="22578" name="Text Box 50"/>
            <p:cNvSpPr txBox="1">
              <a:spLocks noChangeArrowheads="1"/>
            </p:cNvSpPr>
            <p:nvPr/>
          </p:nvSpPr>
          <p:spPr bwMode="auto">
            <a:xfrm>
              <a:off x="1678" y="-287"/>
              <a:ext cx="2438" cy="3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36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6</a:t>
              </a:r>
            </a:p>
          </p:txBody>
        </p:sp>
        <p:sp>
          <p:nvSpPr>
            <p:cNvPr id="22579" name="Text Box 51"/>
            <p:cNvSpPr txBox="1">
              <a:spLocks noChangeArrowheads="1"/>
            </p:cNvSpPr>
            <p:nvPr/>
          </p:nvSpPr>
          <p:spPr bwMode="auto">
            <a:xfrm>
              <a:off x="1450" y="2848"/>
              <a:ext cx="3387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TAR</a:t>
              </a:r>
              <a:r>
                <a:rPr lang="en-US" sz="4800" b="1" u="sng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A</a:t>
              </a:r>
              <a:r>
                <a:rPr lang="en-US" sz="48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 PAMBING</a:t>
              </a:r>
            </a:p>
          </p:txBody>
        </p:sp>
      </p:grpSp>
      <p:sp>
        <p:nvSpPr>
          <p:cNvPr id="22580" name="Rectangle 52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74" grpId="0" autoUpdateAnimBg="0"/>
      <p:bldP spid="22556" grpId="0" animBg="1"/>
      <p:bldP spid="22555" grpId="0" animBg="1"/>
      <p:bldP spid="22552" grpId="0" animBg="1"/>
      <p:bldP spid="22551" grpId="0" animBg="1"/>
      <p:bldP spid="22553" grpId="0" animBg="1"/>
      <p:bldP spid="2255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2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2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3072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3073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3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3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3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SG</a:t>
            </a:r>
          </a:p>
        </p:txBody>
      </p:sp>
      <p:sp>
        <p:nvSpPr>
          <p:cNvPr id="3073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3073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MS</a:t>
            </a:r>
          </a:p>
        </p:txBody>
      </p:sp>
      <p:sp>
        <p:nvSpPr>
          <p:cNvPr id="3073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3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3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4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DS</a:t>
            </a:r>
          </a:p>
        </p:txBody>
      </p:sp>
      <p:sp>
        <p:nvSpPr>
          <p:cNvPr id="3074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47" name="Freeform 27"/>
          <p:cNvSpPr>
            <a:spLocks/>
          </p:cNvSpPr>
          <p:nvPr/>
        </p:nvSpPr>
        <p:spPr bwMode="auto">
          <a:xfrm>
            <a:off x="1800225" y="1054100"/>
            <a:ext cx="6378575" cy="4025900"/>
          </a:xfrm>
          <a:custGeom>
            <a:avLst/>
            <a:gdLst>
              <a:gd name="T0" fmla="*/ 2658 w 4018"/>
              <a:gd name="T1" fmla="*/ 2528 h 2536"/>
              <a:gd name="T2" fmla="*/ 2242 w 4018"/>
              <a:gd name="T3" fmla="*/ 2368 h 2536"/>
              <a:gd name="T4" fmla="*/ 1570 w 4018"/>
              <a:gd name="T5" fmla="*/ 2264 h 2536"/>
              <a:gd name="T6" fmla="*/ 1210 w 4018"/>
              <a:gd name="T7" fmla="*/ 2280 h 2536"/>
              <a:gd name="T8" fmla="*/ 1114 w 4018"/>
              <a:gd name="T9" fmla="*/ 2336 h 2536"/>
              <a:gd name="T10" fmla="*/ 1066 w 4018"/>
              <a:gd name="T11" fmla="*/ 2368 h 2536"/>
              <a:gd name="T12" fmla="*/ 938 w 4018"/>
              <a:gd name="T13" fmla="*/ 2488 h 2536"/>
              <a:gd name="T14" fmla="*/ 890 w 4018"/>
              <a:gd name="T15" fmla="*/ 2512 h 2536"/>
              <a:gd name="T16" fmla="*/ 842 w 4018"/>
              <a:gd name="T17" fmla="*/ 2528 h 2536"/>
              <a:gd name="T18" fmla="*/ 722 w 4018"/>
              <a:gd name="T19" fmla="*/ 2336 h 2536"/>
              <a:gd name="T20" fmla="*/ 674 w 4018"/>
              <a:gd name="T21" fmla="*/ 2248 h 2536"/>
              <a:gd name="T22" fmla="*/ 602 w 4018"/>
              <a:gd name="T23" fmla="*/ 2168 h 2536"/>
              <a:gd name="T24" fmla="*/ 146 w 4018"/>
              <a:gd name="T25" fmla="*/ 2104 h 2536"/>
              <a:gd name="T26" fmla="*/ 90 w 4018"/>
              <a:gd name="T27" fmla="*/ 2088 h 2536"/>
              <a:gd name="T28" fmla="*/ 18 w 4018"/>
              <a:gd name="T29" fmla="*/ 2008 h 2536"/>
              <a:gd name="T30" fmla="*/ 42 w 4018"/>
              <a:gd name="T31" fmla="*/ 1896 h 2536"/>
              <a:gd name="T32" fmla="*/ 58 w 4018"/>
              <a:gd name="T33" fmla="*/ 1872 h 2536"/>
              <a:gd name="T34" fmla="*/ 82 w 4018"/>
              <a:gd name="T35" fmla="*/ 1864 h 2536"/>
              <a:gd name="T36" fmla="*/ 130 w 4018"/>
              <a:gd name="T37" fmla="*/ 1832 h 2536"/>
              <a:gd name="T38" fmla="*/ 330 w 4018"/>
              <a:gd name="T39" fmla="*/ 1760 h 2536"/>
              <a:gd name="T40" fmla="*/ 378 w 4018"/>
              <a:gd name="T41" fmla="*/ 1744 h 2536"/>
              <a:gd name="T42" fmla="*/ 506 w 4018"/>
              <a:gd name="T43" fmla="*/ 1656 h 2536"/>
              <a:gd name="T44" fmla="*/ 570 w 4018"/>
              <a:gd name="T45" fmla="*/ 1584 h 2536"/>
              <a:gd name="T46" fmla="*/ 626 w 4018"/>
              <a:gd name="T47" fmla="*/ 1504 h 2536"/>
              <a:gd name="T48" fmla="*/ 690 w 4018"/>
              <a:gd name="T49" fmla="*/ 1408 h 2536"/>
              <a:gd name="T50" fmla="*/ 722 w 4018"/>
              <a:gd name="T51" fmla="*/ 1360 h 2536"/>
              <a:gd name="T52" fmla="*/ 730 w 4018"/>
              <a:gd name="T53" fmla="*/ 1336 h 2536"/>
              <a:gd name="T54" fmla="*/ 762 w 4018"/>
              <a:gd name="T55" fmla="*/ 1288 h 2536"/>
              <a:gd name="T56" fmla="*/ 778 w 4018"/>
              <a:gd name="T57" fmla="*/ 1256 h 2536"/>
              <a:gd name="T58" fmla="*/ 810 w 4018"/>
              <a:gd name="T59" fmla="*/ 1208 h 2536"/>
              <a:gd name="T60" fmla="*/ 850 w 4018"/>
              <a:gd name="T61" fmla="*/ 1080 h 2536"/>
              <a:gd name="T62" fmla="*/ 938 w 4018"/>
              <a:gd name="T63" fmla="*/ 696 h 2536"/>
              <a:gd name="T64" fmla="*/ 994 w 4018"/>
              <a:gd name="T65" fmla="*/ 472 h 2536"/>
              <a:gd name="T66" fmla="*/ 1074 w 4018"/>
              <a:gd name="T67" fmla="*/ 232 h 2536"/>
              <a:gd name="T68" fmla="*/ 1138 w 4018"/>
              <a:gd name="T69" fmla="*/ 136 h 2536"/>
              <a:gd name="T70" fmla="*/ 1194 w 4018"/>
              <a:gd name="T71" fmla="*/ 80 h 2536"/>
              <a:gd name="T72" fmla="*/ 1354 w 4018"/>
              <a:gd name="T73" fmla="*/ 24 h 2536"/>
              <a:gd name="T74" fmla="*/ 1594 w 4018"/>
              <a:gd name="T75" fmla="*/ 0 h 2536"/>
              <a:gd name="T76" fmla="*/ 2674 w 4018"/>
              <a:gd name="T77" fmla="*/ 48 h 2536"/>
              <a:gd name="T78" fmla="*/ 2970 w 4018"/>
              <a:gd name="T79" fmla="*/ 72 h 2536"/>
              <a:gd name="T80" fmla="*/ 3186 w 4018"/>
              <a:gd name="T81" fmla="*/ 88 h 2536"/>
              <a:gd name="T82" fmla="*/ 3850 w 4018"/>
              <a:gd name="T83" fmla="*/ 240 h 2536"/>
              <a:gd name="T84" fmla="*/ 3930 w 4018"/>
              <a:gd name="T85" fmla="*/ 376 h 2536"/>
              <a:gd name="T86" fmla="*/ 3986 w 4018"/>
              <a:gd name="T87" fmla="*/ 496 h 2536"/>
              <a:gd name="T88" fmla="*/ 4018 w 4018"/>
              <a:gd name="T89" fmla="*/ 688 h 2536"/>
              <a:gd name="T90" fmla="*/ 4010 w 4018"/>
              <a:gd name="T91" fmla="*/ 1200 h 2536"/>
              <a:gd name="T92" fmla="*/ 3906 w 4018"/>
              <a:gd name="T93" fmla="*/ 1616 h 2536"/>
              <a:gd name="T94" fmla="*/ 3874 w 4018"/>
              <a:gd name="T95" fmla="*/ 1664 h 2536"/>
              <a:gd name="T96" fmla="*/ 3762 w 4018"/>
              <a:gd name="T97" fmla="*/ 1912 h 2536"/>
              <a:gd name="T98" fmla="*/ 3730 w 4018"/>
              <a:gd name="T99" fmla="*/ 1960 h 2536"/>
              <a:gd name="T100" fmla="*/ 3682 w 4018"/>
              <a:gd name="T101" fmla="*/ 2040 h 2536"/>
              <a:gd name="T102" fmla="*/ 3594 w 4018"/>
              <a:gd name="T103" fmla="*/ 2176 h 2536"/>
              <a:gd name="T104" fmla="*/ 3474 w 4018"/>
              <a:gd name="T105" fmla="*/ 2320 h 2536"/>
              <a:gd name="T106" fmla="*/ 3378 w 4018"/>
              <a:gd name="T107" fmla="*/ 2424 h 2536"/>
              <a:gd name="T108" fmla="*/ 3354 w 4018"/>
              <a:gd name="T109" fmla="*/ 2432 h 2536"/>
              <a:gd name="T110" fmla="*/ 3242 w 4018"/>
              <a:gd name="T111" fmla="*/ 2488 h 2536"/>
              <a:gd name="T112" fmla="*/ 3034 w 4018"/>
              <a:gd name="T113" fmla="*/ 2536 h 2536"/>
              <a:gd name="T114" fmla="*/ 2658 w 4018"/>
              <a:gd name="T115" fmla="*/ 2528 h 2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018" h="2536">
                <a:moveTo>
                  <a:pt x="2658" y="2528"/>
                </a:moveTo>
                <a:cubicBezTo>
                  <a:pt x="2517" y="2481"/>
                  <a:pt x="2387" y="2404"/>
                  <a:pt x="2242" y="2368"/>
                </a:cubicBezTo>
                <a:cubicBezTo>
                  <a:pt x="2021" y="2312"/>
                  <a:pt x="1795" y="2292"/>
                  <a:pt x="1570" y="2264"/>
                </a:cubicBezTo>
                <a:cubicBezTo>
                  <a:pt x="1449" y="2267"/>
                  <a:pt x="1322" y="2237"/>
                  <a:pt x="1210" y="2280"/>
                </a:cubicBezTo>
                <a:cubicBezTo>
                  <a:pt x="1178" y="2291"/>
                  <a:pt x="1140" y="2318"/>
                  <a:pt x="1114" y="2336"/>
                </a:cubicBezTo>
                <a:cubicBezTo>
                  <a:pt x="1098" y="2346"/>
                  <a:pt x="1066" y="2368"/>
                  <a:pt x="1066" y="2368"/>
                </a:cubicBezTo>
                <a:cubicBezTo>
                  <a:pt x="1044" y="2400"/>
                  <a:pt x="973" y="2470"/>
                  <a:pt x="938" y="2488"/>
                </a:cubicBezTo>
                <a:cubicBezTo>
                  <a:pt x="922" y="2496"/>
                  <a:pt x="906" y="2504"/>
                  <a:pt x="890" y="2512"/>
                </a:cubicBezTo>
                <a:cubicBezTo>
                  <a:pt x="874" y="2518"/>
                  <a:pt x="842" y="2528"/>
                  <a:pt x="842" y="2528"/>
                </a:cubicBezTo>
                <a:cubicBezTo>
                  <a:pt x="737" y="2493"/>
                  <a:pt x="761" y="2414"/>
                  <a:pt x="722" y="2336"/>
                </a:cubicBezTo>
                <a:cubicBezTo>
                  <a:pt x="707" y="2306"/>
                  <a:pt x="691" y="2275"/>
                  <a:pt x="674" y="2248"/>
                </a:cubicBezTo>
                <a:cubicBezTo>
                  <a:pt x="650" y="2210"/>
                  <a:pt x="641" y="2181"/>
                  <a:pt x="602" y="2168"/>
                </a:cubicBezTo>
                <a:cubicBezTo>
                  <a:pt x="542" y="2078"/>
                  <a:pt x="155" y="2104"/>
                  <a:pt x="146" y="2104"/>
                </a:cubicBezTo>
                <a:cubicBezTo>
                  <a:pt x="127" y="2097"/>
                  <a:pt x="105" y="2099"/>
                  <a:pt x="90" y="2088"/>
                </a:cubicBezTo>
                <a:cubicBezTo>
                  <a:pt x="59" y="2066"/>
                  <a:pt x="39" y="2036"/>
                  <a:pt x="18" y="2008"/>
                </a:cubicBezTo>
                <a:cubicBezTo>
                  <a:pt x="0" y="1954"/>
                  <a:pt x="9" y="1935"/>
                  <a:pt x="42" y="1896"/>
                </a:cubicBezTo>
                <a:cubicBezTo>
                  <a:pt x="48" y="1888"/>
                  <a:pt x="50" y="1878"/>
                  <a:pt x="58" y="1872"/>
                </a:cubicBezTo>
                <a:cubicBezTo>
                  <a:pt x="64" y="1866"/>
                  <a:pt x="74" y="1868"/>
                  <a:pt x="82" y="1864"/>
                </a:cubicBezTo>
                <a:cubicBezTo>
                  <a:pt x="98" y="1854"/>
                  <a:pt x="111" y="1838"/>
                  <a:pt x="130" y="1832"/>
                </a:cubicBezTo>
                <a:cubicBezTo>
                  <a:pt x="198" y="1809"/>
                  <a:pt x="265" y="1788"/>
                  <a:pt x="330" y="1760"/>
                </a:cubicBezTo>
                <a:cubicBezTo>
                  <a:pt x="345" y="1753"/>
                  <a:pt x="363" y="1752"/>
                  <a:pt x="378" y="1744"/>
                </a:cubicBezTo>
                <a:cubicBezTo>
                  <a:pt x="411" y="1723"/>
                  <a:pt x="486" y="1684"/>
                  <a:pt x="506" y="1656"/>
                </a:cubicBezTo>
                <a:cubicBezTo>
                  <a:pt x="523" y="1629"/>
                  <a:pt x="555" y="1612"/>
                  <a:pt x="570" y="1584"/>
                </a:cubicBezTo>
                <a:cubicBezTo>
                  <a:pt x="586" y="1551"/>
                  <a:pt x="600" y="1529"/>
                  <a:pt x="626" y="1504"/>
                </a:cubicBezTo>
                <a:cubicBezTo>
                  <a:pt x="639" y="1464"/>
                  <a:pt x="661" y="1436"/>
                  <a:pt x="690" y="1408"/>
                </a:cubicBezTo>
                <a:cubicBezTo>
                  <a:pt x="709" y="1350"/>
                  <a:pt x="682" y="1419"/>
                  <a:pt x="722" y="1360"/>
                </a:cubicBezTo>
                <a:cubicBezTo>
                  <a:pt x="726" y="1352"/>
                  <a:pt x="725" y="1343"/>
                  <a:pt x="730" y="1336"/>
                </a:cubicBezTo>
                <a:cubicBezTo>
                  <a:pt x="739" y="1319"/>
                  <a:pt x="753" y="1305"/>
                  <a:pt x="762" y="1288"/>
                </a:cubicBezTo>
                <a:cubicBezTo>
                  <a:pt x="767" y="1277"/>
                  <a:pt x="771" y="1266"/>
                  <a:pt x="778" y="1256"/>
                </a:cubicBezTo>
                <a:cubicBezTo>
                  <a:pt x="787" y="1239"/>
                  <a:pt x="810" y="1208"/>
                  <a:pt x="810" y="1208"/>
                </a:cubicBezTo>
                <a:cubicBezTo>
                  <a:pt x="819" y="1162"/>
                  <a:pt x="840" y="1125"/>
                  <a:pt x="850" y="1080"/>
                </a:cubicBezTo>
                <a:cubicBezTo>
                  <a:pt x="875" y="952"/>
                  <a:pt x="896" y="819"/>
                  <a:pt x="938" y="696"/>
                </a:cubicBezTo>
                <a:cubicBezTo>
                  <a:pt x="947" y="617"/>
                  <a:pt x="975" y="547"/>
                  <a:pt x="994" y="472"/>
                </a:cubicBezTo>
                <a:cubicBezTo>
                  <a:pt x="1014" y="388"/>
                  <a:pt x="1029" y="306"/>
                  <a:pt x="1074" y="232"/>
                </a:cubicBezTo>
                <a:cubicBezTo>
                  <a:pt x="1085" y="185"/>
                  <a:pt x="1105" y="165"/>
                  <a:pt x="1138" y="136"/>
                </a:cubicBezTo>
                <a:cubicBezTo>
                  <a:pt x="1157" y="118"/>
                  <a:pt x="1168" y="88"/>
                  <a:pt x="1194" y="80"/>
                </a:cubicBezTo>
                <a:cubicBezTo>
                  <a:pt x="1247" y="62"/>
                  <a:pt x="1296" y="31"/>
                  <a:pt x="1354" y="24"/>
                </a:cubicBezTo>
                <a:cubicBezTo>
                  <a:pt x="1433" y="13"/>
                  <a:pt x="1514" y="7"/>
                  <a:pt x="1594" y="0"/>
                </a:cubicBezTo>
                <a:cubicBezTo>
                  <a:pt x="1959" y="5"/>
                  <a:pt x="2312" y="11"/>
                  <a:pt x="2674" y="48"/>
                </a:cubicBezTo>
                <a:cubicBezTo>
                  <a:pt x="2773" y="57"/>
                  <a:pt x="2868" y="65"/>
                  <a:pt x="2970" y="72"/>
                </a:cubicBezTo>
                <a:cubicBezTo>
                  <a:pt x="3042" y="76"/>
                  <a:pt x="3186" y="88"/>
                  <a:pt x="3186" y="88"/>
                </a:cubicBezTo>
                <a:cubicBezTo>
                  <a:pt x="3404" y="124"/>
                  <a:pt x="3660" y="104"/>
                  <a:pt x="3850" y="240"/>
                </a:cubicBezTo>
                <a:cubicBezTo>
                  <a:pt x="3893" y="271"/>
                  <a:pt x="3903" y="332"/>
                  <a:pt x="3930" y="376"/>
                </a:cubicBezTo>
                <a:cubicBezTo>
                  <a:pt x="3955" y="418"/>
                  <a:pt x="3973" y="446"/>
                  <a:pt x="3986" y="496"/>
                </a:cubicBezTo>
                <a:cubicBezTo>
                  <a:pt x="4002" y="561"/>
                  <a:pt x="4011" y="619"/>
                  <a:pt x="4018" y="688"/>
                </a:cubicBezTo>
                <a:cubicBezTo>
                  <a:pt x="4015" y="858"/>
                  <a:pt x="4014" y="1029"/>
                  <a:pt x="4010" y="1200"/>
                </a:cubicBezTo>
                <a:cubicBezTo>
                  <a:pt x="4006" y="1320"/>
                  <a:pt x="3961" y="1505"/>
                  <a:pt x="3906" y="1616"/>
                </a:cubicBezTo>
                <a:cubicBezTo>
                  <a:pt x="3897" y="1633"/>
                  <a:pt x="3880" y="1645"/>
                  <a:pt x="3874" y="1664"/>
                </a:cubicBezTo>
                <a:cubicBezTo>
                  <a:pt x="3845" y="1749"/>
                  <a:pt x="3806" y="1832"/>
                  <a:pt x="3762" y="1912"/>
                </a:cubicBezTo>
                <a:cubicBezTo>
                  <a:pt x="3752" y="1928"/>
                  <a:pt x="3736" y="1941"/>
                  <a:pt x="3730" y="1960"/>
                </a:cubicBezTo>
                <a:cubicBezTo>
                  <a:pt x="3709" y="2022"/>
                  <a:pt x="3725" y="1996"/>
                  <a:pt x="3682" y="2040"/>
                </a:cubicBezTo>
                <a:cubicBezTo>
                  <a:pt x="3663" y="2095"/>
                  <a:pt x="3622" y="2126"/>
                  <a:pt x="3594" y="2176"/>
                </a:cubicBezTo>
                <a:cubicBezTo>
                  <a:pt x="3562" y="2231"/>
                  <a:pt x="3519" y="2274"/>
                  <a:pt x="3474" y="2320"/>
                </a:cubicBezTo>
                <a:cubicBezTo>
                  <a:pt x="3443" y="2350"/>
                  <a:pt x="3412" y="2399"/>
                  <a:pt x="3378" y="2424"/>
                </a:cubicBezTo>
                <a:cubicBezTo>
                  <a:pt x="3371" y="2428"/>
                  <a:pt x="3361" y="2427"/>
                  <a:pt x="3354" y="2432"/>
                </a:cubicBezTo>
                <a:cubicBezTo>
                  <a:pt x="3310" y="2455"/>
                  <a:pt x="3290" y="2475"/>
                  <a:pt x="3242" y="2488"/>
                </a:cubicBezTo>
                <a:cubicBezTo>
                  <a:pt x="3179" y="2529"/>
                  <a:pt x="3107" y="2529"/>
                  <a:pt x="3034" y="2536"/>
                </a:cubicBezTo>
                <a:cubicBezTo>
                  <a:pt x="2690" y="2527"/>
                  <a:pt x="2815" y="2528"/>
                  <a:pt x="2658" y="2528"/>
                </a:cubicBezTo>
                <a:close/>
              </a:path>
            </a:pathLst>
          </a:custGeom>
          <a:noFill/>
          <a:ln w="57150" cap="flat" cmpd="sng">
            <a:solidFill>
              <a:srgbClr val="FF0000"/>
            </a:solidFill>
            <a:prstDash val="lgDashDot"/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48" name="Text Box 2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30753" name="Text Box 33"/>
          <p:cNvSpPr txBox="1">
            <a:spLocks noChangeArrowheads="1"/>
          </p:cNvSpPr>
          <p:nvPr/>
        </p:nvSpPr>
        <p:spPr bwMode="auto">
          <a:xfrm>
            <a:off x="2559050" y="3136900"/>
            <a:ext cx="5519738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“</a:t>
            </a:r>
            <a:r>
              <a:rPr 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THE LAND</a:t>
            </a:r>
            <a:r>
              <a:rPr lang="ja-JP" alt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”</a:t>
            </a:r>
            <a:endParaRPr lang="en-US" sz="6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30754" name="Rectangle 3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25</a:t>
            </a:r>
          </a:p>
        </p:txBody>
      </p:sp>
      <p:sp>
        <p:nvSpPr>
          <p:cNvPr id="30755" name="Text Box 3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pic>
        <p:nvPicPr>
          <p:cNvPr id="30757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3538" y="879475"/>
            <a:ext cx="6851650" cy="52562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758" name="Text Box 38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1</a:t>
            </a:r>
          </a:p>
        </p:txBody>
      </p:sp>
      <p:sp>
        <p:nvSpPr>
          <p:cNvPr id="30759" name="Rectangle 39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0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3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299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299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299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299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299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EK</a:t>
            </a:r>
          </a:p>
        </p:txBody>
      </p:sp>
      <p:sp>
        <p:nvSpPr>
          <p:cNvPr id="21300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300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21300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300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300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300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GN</a:t>
            </a:r>
          </a:p>
        </p:txBody>
      </p:sp>
      <p:sp>
        <p:nvSpPr>
          <p:cNvPr id="21300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21300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21300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300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301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301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21301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13017" name="Group 25"/>
          <p:cNvGrpSpPr>
            <a:grpSpLocks/>
          </p:cNvGrpSpPr>
          <p:nvPr/>
        </p:nvGrpSpPr>
        <p:grpSpPr bwMode="auto">
          <a:xfrm>
            <a:off x="3598863" y="654050"/>
            <a:ext cx="4210050" cy="612775"/>
            <a:chOff x="2267" y="412"/>
            <a:chExt cx="2652" cy="386"/>
          </a:xfrm>
        </p:grpSpPr>
        <p:sp>
          <p:nvSpPr>
            <p:cNvPr id="213014" name="Rectangle 22"/>
            <p:cNvSpPr>
              <a:spLocks noChangeArrowheads="1"/>
            </p:cNvSpPr>
            <p:nvPr/>
          </p:nvSpPr>
          <p:spPr bwMode="auto">
            <a:xfrm>
              <a:off x="2581" y="481"/>
              <a:ext cx="2338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400" b="1" i="0">
                  <a:solidFill>
                    <a:srgbClr val="FAF200"/>
                  </a:solidFill>
                  <a:latin typeface="Times" charset="0"/>
                  <a:cs typeface="+mn-cs"/>
                </a:rPr>
                <a:t>10 APAM</a:t>
              </a:r>
            </a:p>
          </p:txBody>
        </p:sp>
        <p:sp>
          <p:nvSpPr>
            <p:cNvPr id="213015" name="Oval 23"/>
            <p:cNvSpPr>
              <a:spLocks noChangeArrowheads="1"/>
            </p:cNvSpPr>
            <p:nvPr/>
          </p:nvSpPr>
          <p:spPr bwMode="auto">
            <a:xfrm>
              <a:off x="2267" y="412"/>
              <a:ext cx="1653" cy="386"/>
            </a:xfrm>
            <a:prstGeom prst="ellips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213019" name="Text Box 2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grpSp>
        <p:nvGrpSpPr>
          <p:cNvPr id="213027" name="Group 35"/>
          <p:cNvGrpSpPr>
            <a:grpSpLocks/>
          </p:cNvGrpSpPr>
          <p:nvPr/>
        </p:nvGrpSpPr>
        <p:grpSpPr bwMode="auto">
          <a:xfrm>
            <a:off x="2270125" y="749300"/>
            <a:ext cx="5737225" cy="4849813"/>
            <a:chOff x="1378" y="336"/>
            <a:chExt cx="3614" cy="3055"/>
          </a:xfrm>
        </p:grpSpPr>
        <p:sp>
          <p:nvSpPr>
            <p:cNvPr id="213025" name="Text Box 33"/>
            <p:cNvSpPr txBox="1">
              <a:spLocks noChangeArrowheads="1"/>
            </p:cNvSpPr>
            <p:nvPr/>
          </p:nvSpPr>
          <p:spPr bwMode="auto">
            <a:xfrm>
              <a:off x="1636" y="336"/>
              <a:ext cx="3103" cy="27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77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10</a:t>
              </a:r>
            </a:p>
          </p:txBody>
        </p:sp>
        <p:sp>
          <p:nvSpPr>
            <p:cNvPr id="213026" name="Text Box 34"/>
            <p:cNvSpPr txBox="1">
              <a:spLocks noChangeArrowheads="1"/>
            </p:cNvSpPr>
            <p:nvPr/>
          </p:nvSpPr>
          <p:spPr bwMode="auto">
            <a:xfrm>
              <a:off x="1378" y="2815"/>
              <a:ext cx="3614" cy="57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54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Ngalei Apambing</a:t>
              </a:r>
            </a:p>
          </p:txBody>
        </p:sp>
      </p:grpSp>
      <p:sp>
        <p:nvSpPr>
          <p:cNvPr id="213028" name="Rectangle 3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26</a:t>
            </a:r>
          </a:p>
        </p:txBody>
      </p:sp>
      <p:sp>
        <p:nvSpPr>
          <p:cNvPr id="213029" name="Text Box 3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13031" name="Text Box 3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1</a:t>
            </a:r>
          </a:p>
        </p:txBody>
      </p:sp>
      <p:sp>
        <p:nvSpPr>
          <p:cNvPr id="213032" name="Rectangle 40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3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3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13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13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7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7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EK</a:t>
            </a:r>
          </a:p>
        </p:txBody>
      </p:sp>
      <p:sp>
        <p:nvSpPr>
          <p:cNvPr id="3277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3277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8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8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GN</a:t>
            </a:r>
          </a:p>
        </p:txBody>
      </p:sp>
      <p:sp>
        <p:nvSpPr>
          <p:cNvPr id="3278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32784" name="AutoShape 16"/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85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32786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87" name="Line 1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88" name="Line 2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90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32791" name="Line 2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92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93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APAM</a:t>
            </a:r>
          </a:p>
        </p:txBody>
      </p:sp>
      <p:sp>
        <p:nvSpPr>
          <p:cNvPr id="32794" name="Oval 26"/>
          <p:cNvSpPr>
            <a:spLocks noChangeArrowheads="1"/>
          </p:cNvSpPr>
          <p:nvPr/>
        </p:nvSpPr>
        <p:spPr bwMode="auto">
          <a:xfrm>
            <a:off x="5035550" y="909638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95" name="Rectangle 27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    </a:t>
            </a: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         </a:t>
            </a:r>
          </a:p>
        </p:txBody>
      </p:sp>
      <p:sp>
        <p:nvSpPr>
          <p:cNvPr id="3279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32798" name="Text Box 3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32803" name="Rectangle 3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27</a:t>
            </a:r>
          </a:p>
        </p:txBody>
      </p:sp>
      <p:sp>
        <p:nvSpPr>
          <p:cNvPr id="32804" name="Text Box 3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32806" name="Rectangle 38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79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79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EK</a:t>
            </a:r>
          </a:p>
        </p:txBody>
      </p:sp>
      <p:sp>
        <p:nvSpPr>
          <p:cNvPr id="3380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3380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0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0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GN</a:t>
            </a: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33808" name="AutoShape 16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09" name="AutoShape 17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33811" name="Rectangle 1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12" name="Line 2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13" name="Line 2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15" name="Rectangle 23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33816" name="Line 24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17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APAM</a:t>
            </a:r>
          </a:p>
        </p:txBody>
      </p:sp>
      <p:sp>
        <p:nvSpPr>
          <p:cNvPr id="33819" name="Oval 27"/>
          <p:cNvSpPr>
            <a:spLocks noChangeArrowheads="1"/>
          </p:cNvSpPr>
          <p:nvPr/>
        </p:nvSpPr>
        <p:spPr bwMode="auto">
          <a:xfrm>
            <a:off x="3751263" y="893763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33821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33823" name="Text Box 3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33828" name="Rectangle 3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28</a:t>
            </a:r>
          </a:p>
        </p:txBody>
      </p:sp>
      <p:sp>
        <p:nvSpPr>
          <p:cNvPr id="33829" name="Text Box 3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33831" name="Text Box 39"/>
          <p:cNvSpPr txBox="1">
            <a:spLocks noChangeArrowheads="1"/>
          </p:cNvSpPr>
          <p:nvPr/>
        </p:nvSpPr>
        <p:spPr bwMode="auto">
          <a:xfrm>
            <a:off x="3714750" y="3659188"/>
            <a:ext cx="3346450" cy="17399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Bibleli </a:t>
            </a:r>
            <a:r>
              <a:rPr lang="ja-JP" altLang="en-US" sz="36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“</a:t>
            </a:r>
            <a:r>
              <a:rPr lang="en-US" sz="36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Kashok otshot bing</a:t>
            </a:r>
            <a:r>
              <a:rPr lang="ja-JP" altLang="en-US" sz="36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”</a:t>
            </a:r>
            <a:endParaRPr lang="en-US" sz="3600" b="1">
              <a:solidFill>
                <a:srgbClr val="FFEA18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33832" name="Rectangle 40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31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4659" name="Rectangle 3"/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4660" name="Text Box 4"/>
          <p:cNvSpPr txBox="1">
            <a:spLocks noChangeArrowheads="1"/>
          </p:cNvSpPr>
          <p:nvPr/>
        </p:nvSpPr>
        <p:spPr bwMode="auto">
          <a:xfrm>
            <a:off x="8074025" y="6518275"/>
            <a:ext cx="3365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 i="0">
                <a:solidFill>
                  <a:srgbClr val="FFFFFF"/>
                </a:solidFill>
                <a:latin typeface="Arial" charset="0"/>
                <a:cs typeface="+mn-cs"/>
              </a:rPr>
              <a:t>02</a:t>
            </a:r>
            <a:endParaRPr lang="en-US" sz="1400" i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454661" name="Text Box 5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 i="0">
                <a:solidFill>
                  <a:srgbClr val="FFFFFF"/>
                </a:solidFill>
                <a:latin typeface="Arial" charset="0"/>
                <a:cs typeface="+mn-cs"/>
              </a:rPr>
              <a:t>©2006 TBBMI</a:t>
            </a:r>
          </a:p>
        </p:txBody>
      </p:sp>
      <p:sp>
        <p:nvSpPr>
          <p:cNvPr id="454663" name="Rectangle 7"/>
          <p:cNvSpPr>
            <a:spLocks noChangeArrowheads="1"/>
          </p:cNvSpPr>
          <p:nvPr/>
        </p:nvSpPr>
        <p:spPr bwMode="auto">
          <a:xfrm>
            <a:off x="-1082675" y="1217613"/>
            <a:ext cx="7870825" cy="564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4664" name="Rectangle 8"/>
          <p:cNvSpPr>
            <a:spLocks noChangeArrowheads="1"/>
          </p:cNvSpPr>
          <p:nvPr/>
        </p:nvSpPr>
        <p:spPr bwMode="auto">
          <a:xfrm>
            <a:off x="692150" y="622300"/>
            <a:ext cx="8086725" cy="59150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45466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3" y="612775"/>
            <a:ext cx="785495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40161" dir="1106097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54666" name="Rectangle 10"/>
          <p:cNvSpPr>
            <a:spLocks noChangeArrowheads="1"/>
          </p:cNvSpPr>
          <p:nvPr/>
        </p:nvSpPr>
        <p:spPr bwMode="auto">
          <a:xfrm>
            <a:off x="596900" y="615950"/>
            <a:ext cx="7870825" cy="5640388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454667" name="Picture 1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538" y="687388"/>
            <a:ext cx="7499350" cy="549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40161" dir="1106097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54668" name="Picture 1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725" y="687388"/>
            <a:ext cx="7693025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40161" dir="1106097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54669" name="Rectangle 13"/>
          <p:cNvSpPr>
            <a:spLocks noChangeArrowheads="1"/>
          </p:cNvSpPr>
          <p:nvPr/>
        </p:nvSpPr>
        <p:spPr bwMode="auto">
          <a:xfrm>
            <a:off x="665163" y="649288"/>
            <a:ext cx="7758112" cy="5581650"/>
          </a:xfrm>
          <a:prstGeom prst="rect">
            <a:avLst/>
          </a:prstGeom>
          <a:solidFill>
            <a:srgbClr val="080808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4671" name="Text Box 15"/>
          <p:cNvSpPr txBox="1">
            <a:spLocks noChangeArrowheads="1"/>
          </p:cNvSpPr>
          <p:nvPr/>
        </p:nvSpPr>
        <p:spPr bwMode="auto">
          <a:xfrm>
            <a:off x="1001713" y="1903413"/>
            <a:ext cx="7051675" cy="1920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 b="1">
                <a:solidFill>
                  <a:srgbClr val="FFFC1E"/>
                </a:solidFill>
                <a:latin typeface="Arial" charset="0"/>
                <a:cs typeface="+mn-cs"/>
              </a:rPr>
              <a:t>BIBLE… NGASHANKAKHUI</a:t>
            </a:r>
            <a:endParaRPr lang="en-US" sz="6000" b="1" baseline="100000">
              <a:solidFill>
                <a:srgbClr val="27FC31"/>
              </a:solidFill>
              <a:latin typeface="Arial" charset="0"/>
              <a:cs typeface="+mn-cs"/>
            </a:endParaRPr>
          </a:p>
        </p:txBody>
      </p:sp>
      <p:sp>
        <p:nvSpPr>
          <p:cNvPr id="454672" name="Text Box 16"/>
          <p:cNvSpPr txBox="1">
            <a:spLocks noChangeArrowheads="1"/>
          </p:cNvSpPr>
          <p:nvPr/>
        </p:nvSpPr>
        <p:spPr bwMode="auto">
          <a:xfrm>
            <a:off x="7929563" y="2800350"/>
            <a:ext cx="4841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FFFC1E"/>
                </a:solidFill>
                <a:latin typeface="Arial" charset="0"/>
                <a:cs typeface="+mn-cs"/>
              </a:rPr>
              <a:t>®</a:t>
            </a:r>
          </a:p>
        </p:txBody>
      </p:sp>
      <p:sp>
        <p:nvSpPr>
          <p:cNvPr id="454673" name="Text Box 17"/>
          <p:cNvSpPr txBox="1">
            <a:spLocks noChangeArrowheads="1"/>
          </p:cNvSpPr>
          <p:nvPr/>
        </p:nvSpPr>
        <p:spPr bwMode="auto">
          <a:xfrm>
            <a:off x="636588" y="1263650"/>
            <a:ext cx="8061325" cy="55245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(Apam chi kali leida?)</a:t>
            </a:r>
          </a:p>
        </p:txBody>
      </p:sp>
      <p:grpSp>
        <p:nvGrpSpPr>
          <p:cNvPr id="454674" name="Group 18"/>
          <p:cNvGrpSpPr>
            <a:grpSpLocks/>
          </p:cNvGrpSpPr>
          <p:nvPr/>
        </p:nvGrpSpPr>
        <p:grpSpPr bwMode="auto">
          <a:xfrm>
            <a:off x="969963" y="3811590"/>
            <a:ext cx="7024687" cy="2451101"/>
            <a:chOff x="611" y="2518"/>
            <a:chExt cx="4425" cy="1544"/>
          </a:xfrm>
        </p:grpSpPr>
        <p:sp>
          <p:nvSpPr>
            <p:cNvPr id="454675" name="Text Box 19"/>
            <p:cNvSpPr txBox="1">
              <a:spLocks noChangeArrowheads="1"/>
            </p:cNvSpPr>
            <p:nvPr/>
          </p:nvSpPr>
          <p:spPr bwMode="auto">
            <a:xfrm>
              <a:off x="1609" y="2518"/>
              <a:ext cx="2420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b="1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AKHUM KAKHANE</a:t>
              </a:r>
            </a:p>
          </p:txBody>
        </p:sp>
        <p:sp>
          <p:nvSpPr>
            <p:cNvPr id="454676" name="Text Box 20"/>
            <p:cNvSpPr txBox="1">
              <a:spLocks noChangeArrowheads="1"/>
            </p:cNvSpPr>
            <p:nvPr/>
          </p:nvSpPr>
          <p:spPr bwMode="auto">
            <a:xfrm>
              <a:off x="611" y="2763"/>
              <a:ext cx="4425" cy="129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b="1" dirty="0">
                  <a:solidFill>
                    <a:srgbClr val="77FD6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HAOPHOK KHAVAI KHANGARAN:                         ACHALAKHA ISRAEL NGALEMLI LEIKASA APAM BINGWUI MAP KASEM</a:t>
              </a:r>
              <a:endParaRPr lang="en-US" b="1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</p:grpSp>
      <p:sp>
        <p:nvSpPr>
          <p:cNvPr id="454677" name="Rectangle 21"/>
          <p:cNvSpPr>
            <a:spLocks noChangeArrowheads="1"/>
          </p:cNvSpPr>
          <p:nvPr/>
        </p:nvSpPr>
        <p:spPr bwMode="auto">
          <a:xfrm>
            <a:off x="7629525" y="6507163"/>
            <a:ext cx="6413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9.6.01.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4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4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4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54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4669" grpId="0" animBg="1"/>
      <p:bldP spid="454673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4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4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3584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3585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5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5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SG</a:t>
            </a:r>
          </a:p>
        </p:txBody>
      </p:sp>
      <p:sp>
        <p:nvSpPr>
          <p:cNvPr id="3585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bg1"/>
                </a:solidFill>
                <a:latin typeface="Times" charset="0"/>
                <a:cs typeface="+mn-cs"/>
              </a:rPr>
              <a:t>RS</a:t>
            </a:r>
            <a:endParaRPr lang="en-US" sz="2400" b="1" i="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3585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3585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6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DS</a:t>
            </a:r>
          </a:p>
        </p:txBody>
      </p:sp>
      <p:sp>
        <p:nvSpPr>
          <p:cNvPr id="3586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6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64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65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66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67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APAM</a:t>
            </a:r>
          </a:p>
        </p:txBody>
      </p:sp>
      <p:sp>
        <p:nvSpPr>
          <p:cNvPr id="35868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35869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35870" name="Oval 30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72" name="Rectangle 32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35871" name="Oval 31"/>
          <p:cNvSpPr>
            <a:spLocks noChangeArrowheads="1"/>
          </p:cNvSpPr>
          <p:nvPr/>
        </p:nvSpPr>
        <p:spPr bwMode="auto">
          <a:xfrm>
            <a:off x="6596063" y="42989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74" name="Text Box 3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35879" name="Rectangle 3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29</a:t>
            </a:r>
          </a:p>
        </p:txBody>
      </p:sp>
      <p:sp>
        <p:nvSpPr>
          <p:cNvPr id="35880" name="Text Box 4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35891" name="Rectangle 51"/>
          <p:cNvSpPr>
            <a:spLocks noChangeArrowheads="1"/>
          </p:cNvSpPr>
          <p:nvPr/>
        </p:nvSpPr>
        <p:spPr bwMode="auto">
          <a:xfrm>
            <a:off x="830263" y="2487613"/>
            <a:ext cx="4625975" cy="36163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61474" name="Group 50"/>
          <p:cNvGrpSpPr>
            <a:grpSpLocks/>
          </p:cNvGrpSpPr>
          <p:nvPr/>
        </p:nvGrpSpPr>
        <p:grpSpPr bwMode="auto">
          <a:xfrm>
            <a:off x="777875" y="2378075"/>
            <a:ext cx="4573588" cy="3632200"/>
            <a:chOff x="490" y="1498"/>
            <a:chExt cx="2881" cy="2288"/>
          </a:xfrm>
        </p:grpSpPr>
        <p:grpSp>
          <p:nvGrpSpPr>
            <p:cNvPr id="61477" name="Group 48"/>
            <p:cNvGrpSpPr>
              <a:grpSpLocks/>
            </p:cNvGrpSpPr>
            <p:nvPr/>
          </p:nvGrpSpPr>
          <p:grpSpPr bwMode="auto">
            <a:xfrm>
              <a:off x="511" y="1498"/>
              <a:ext cx="2860" cy="2288"/>
              <a:chOff x="519" y="1506"/>
              <a:chExt cx="2860" cy="2288"/>
            </a:xfrm>
          </p:grpSpPr>
          <p:pic>
            <p:nvPicPr>
              <p:cNvPr id="35886" name="Picture 4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" y="1506"/>
                <a:ext cx="2860" cy="20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65FE98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71842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35887" name="Rectangle 47"/>
              <p:cNvSpPr>
                <a:spLocks noChangeArrowheads="1"/>
              </p:cNvSpPr>
              <p:nvPr/>
            </p:nvSpPr>
            <p:spPr bwMode="auto">
              <a:xfrm>
                <a:off x="525" y="3509"/>
                <a:ext cx="2849" cy="285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35889" name="Rectangle 49"/>
            <p:cNvSpPr>
              <a:spLocks noChangeArrowheads="1"/>
            </p:cNvSpPr>
            <p:nvPr/>
          </p:nvSpPr>
          <p:spPr bwMode="auto">
            <a:xfrm>
              <a:off x="490" y="1502"/>
              <a:ext cx="2874" cy="2277"/>
            </a:xfrm>
            <a:prstGeom prst="rect">
              <a:avLst/>
            </a:prstGeom>
            <a:noFill/>
            <a:ln w="76200">
              <a:solidFill>
                <a:srgbClr val="65FE98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35883" name="Text Box 43"/>
          <p:cNvSpPr txBox="1">
            <a:spLocks noChangeArrowheads="1"/>
          </p:cNvSpPr>
          <p:nvPr/>
        </p:nvSpPr>
        <p:spPr bwMode="auto">
          <a:xfrm>
            <a:off x="1077913" y="5429250"/>
            <a:ext cx="6003925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CHALDEANWUI UR</a:t>
            </a:r>
          </a:p>
        </p:txBody>
      </p:sp>
      <p:sp>
        <p:nvSpPr>
          <p:cNvPr id="35892" name="Rectangle 52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71" grpId="0" animBg="1"/>
      <p:bldP spid="35883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7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7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EK</a:t>
            </a:r>
          </a:p>
        </p:txBody>
      </p:sp>
      <p:sp>
        <p:nvSpPr>
          <p:cNvPr id="3687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3687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7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7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GN</a:t>
            </a: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8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8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DS</a:t>
            </a:r>
          </a:p>
        </p:txBody>
      </p:sp>
      <p:sp>
        <p:nvSpPr>
          <p:cNvPr id="3688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8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88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89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90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91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APAM</a:t>
            </a:r>
          </a:p>
        </p:txBody>
      </p:sp>
      <p:sp>
        <p:nvSpPr>
          <p:cNvPr id="36892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36893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36894" name="Oval 30"/>
          <p:cNvSpPr>
            <a:spLocks noChangeArrowheads="1"/>
          </p:cNvSpPr>
          <p:nvPr/>
        </p:nvSpPr>
        <p:spPr bwMode="auto">
          <a:xfrm>
            <a:off x="5599113" y="2808288"/>
            <a:ext cx="7286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95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36896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36897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98" name="Oval 34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900" name="Text Box 3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36905" name="Rectangle 4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30</a:t>
            </a:r>
          </a:p>
        </p:txBody>
      </p:sp>
      <p:sp>
        <p:nvSpPr>
          <p:cNvPr id="36906" name="Text Box 4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pic>
        <p:nvPicPr>
          <p:cNvPr id="36908" name="Picture 44"/>
          <p:cNvPicPr>
            <a:picLocks noChangeAspect="1" noChangeArrowheads="1"/>
          </p:cNvPicPr>
          <p:nvPr/>
        </p:nvPicPr>
        <p:blipFill>
          <a:blip r:embed="rId3">
            <a:lum contras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5713" y="3032125"/>
            <a:ext cx="3983037" cy="295433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909" name="Text Box 45"/>
          <p:cNvSpPr txBox="1">
            <a:spLocks noChangeArrowheads="1"/>
          </p:cNvSpPr>
          <p:nvPr/>
        </p:nvSpPr>
        <p:spPr bwMode="auto">
          <a:xfrm>
            <a:off x="2466975" y="5186363"/>
            <a:ext cx="2659063" cy="5191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BABYLON</a:t>
            </a:r>
          </a:p>
        </p:txBody>
      </p:sp>
      <p:sp>
        <p:nvSpPr>
          <p:cNvPr id="36911" name="Rectangle 47"/>
          <p:cNvSpPr>
            <a:spLocks noChangeArrowheads="1"/>
          </p:cNvSpPr>
          <p:nvPr/>
        </p:nvSpPr>
        <p:spPr bwMode="auto">
          <a:xfrm>
            <a:off x="1228725" y="3017838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912" name="Rectangle 48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94" grpId="0" animBg="1"/>
      <p:bldP spid="36909" grpId="0" autoUpdateAnimBg="0"/>
      <p:bldP spid="36909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89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89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EK</a:t>
            </a:r>
          </a:p>
        </p:txBody>
      </p:sp>
      <p:sp>
        <p:nvSpPr>
          <p:cNvPr id="3789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3789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0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0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GN</a:t>
            </a: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0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DS</a:t>
            </a:r>
          </a:p>
        </p:txBody>
      </p:sp>
      <p:sp>
        <p:nvSpPr>
          <p:cNvPr id="379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1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12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13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14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APAM</a:t>
            </a:r>
          </a:p>
        </p:txBody>
      </p:sp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37919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37920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37921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22" name="Rectangle 34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37923" name="Oval 35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24" name="Oval 36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26" name="Text Box 3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37918" name="Oval 30"/>
          <p:cNvSpPr>
            <a:spLocks noChangeArrowheads="1"/>
          </p:cNvSpPr>
          <p:nvPr/>
        </p:nvSpPr>
        <p:spPr bwMode="auto">
          <a:xfrm>
            <a:off x="5233988" y="17335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31" name="Rectangle 4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31</a:t>
            </a:r>
          </a:p>
        </p:txBody>
      </p:sp>
      <p:sp>
        <p:nvSpPr>
          <p:cNvPr id="37932" name="Text Box 4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pic>
        <p:nvPicPr>
          <p:cNvPr id="37934" name="Picture 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5713" y="3032125"/>
            <a:ext cx="3983037" cy="295433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7935" name="Text Box 47"/>
          <p:cNvSpPr txBox="1">
            <a:spLocks noChangeArrowheads="1"/>
          </p:cNvSpPr>
          <p:nvPr/>
        </p:nvSpPr>
        <p:spPr bwMode="auto">
          <a:xfrm>
            <a:off x="2924175" y="4943475"/>
            <a:ext cx="2759075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HARAN</a:t>
            </a:r>
          </a:p>
        </p:txBody>
      </p:sp>
      <p:sp>
        <p:nvSpPr>
          <p:cNvPr id="37936" name="Rectangle 48"/>
          <p:cNvSpPr>
            <a:spLocks noChangeArrowheads="1"/>
          </p:cNvSpPr>
          <p:nvPr/>
        </p:nvSpPr>
        <p:spPr bwMode="auto">
          <a:xfrm>
            <a:off x="1228725" y="3017838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37" name="Text Box 49"/>
          <p:cNvSpPr txBox="1">
            <a:spLocks noChangeArrowheads="1"/>
          </p:cNvSpPr>
          <p:nvPr/>
        </p:nvSpPr>
        <p:spPr bwMode="auto">
          <a:xfrm>
            <a:off x="1100138" y="5381625"/>
            <a:ext cx="4511675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(HARRAN,TURKEY)</a:t>
            </a:r>
            <a:endParaRPr lang="en-US" sz="2400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  <a:cs typeface="+mn-cs"/>
            </a:endParaRPr>
          </a:p>
        </p:txBody>
      </p:sp>
      <p:sp>
        <p:nvSpPr>
          <p:cNvPr id="37938" name="Rectangle 50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8" grpId="0" animBg="1"/>
      <p:bldP spid="37935" grpId="0" autoUpdateAnimBg="0"/>
      <p:bldP spid="37937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1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EK</a:t>
            </a:r>
          </a:p>
        </p:txBody>
      </p:sp>
      <p:sp>
        <p:nvSpPr>
          <p:cNvPr id="3892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3892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2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2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GN</a:t>
            </a:r>
          </a:p>
        </p:txBody>
      </p:sp>
      <p:sp>
        <p:nvSpPr>
          <p:cNvPr id="3892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3892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3892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3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3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3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DS</a:t>
            </a:r>
          </a:p>
        </p:txBody>
      </p:sp>
      <p:sp>
        <p:nvSpPr>
          <p:cNvPr id="3893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3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36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37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38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39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APAM</a:t>
            </a:r>
          </a:p>
        </p:txBody>
      </p:sp>
      <p:sp>
        <p:nvSpPr>
          <p:cNvPr id="38940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38941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38943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38944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38945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46" name="Rectangle 34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38947" name="Oval 35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48" name="Rectangle 36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38949" name="Oval 3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50" name="Oval 38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52" name="Text Box 4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38957" name="Rectangle 4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32</a:t>
            </a:r>
          </a:p>
        </p:txBody>
      </p:sp>
      <p:sp>
        <p:nvSpPr>
          <p:cNvPr id="38958" name="Text Box 4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pic>
        <p:nvPicPr>
          <p:cNvPr id="38960" name="Picture 48"/>
          <p:cNvPicPr>
            <a:picLocks noChangeAspect="1" noChangeArrowheads="1"/>
          </p:cNvPicPr>
          <p:nvPr/>
        </p:nvPicPr>
        <p:blipFill>
          <a:blip r:embed="rId3" cstate="screen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5713" y="3032125"/>
            <a:ext cx="3983037" cy="295433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961" name="Text Box 49"/>
          <p:cNvSpPr txBox="1">
            <a:spLocks noChangeArrowheads="1"/>
          </p:cNvSpPr>
          <p:nvPr/>
        </p:nvSpPr>
        <p:spPr bwMode="auto">
          <a:xfrm>
            <a:off x="534988" y="4465638"/>
            <a:ext cx="4679950" cy="13112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NINEVEH        (ASSYRIA)          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MOSUL, IRAQ</a:t>
            </a:r>
            <a:endParaRPr lang="en-US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  <a:cs typeface="+mn-cs"/>
            </a:endParaRPr>
          </a:p>
        </p:txBody>
      </p:sp>
      <p:sp>
        <p:nvSpPr>
          <p:cNvPr id="38962" name="Rectangle 50"/>
          <p:cNvSpPr>
            <a:spLocks noChangeArrowheads="1"/>
          </p:cNvSpPr>
          <p:nvPr/>
        </p:nvSpPr>
        <p:spPr bwMode="auto">
          <a:xfrm>
            <a:off x="1228725" y="3017838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42" name="Oval 30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63" name="Rectangle 51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61" grpId="0" autoUpdateAnimBg="0"/>
      <p:bldP spid="3894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4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4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EK</a:t>
            </a:r>
          </a:p>
        </p:txBody>
      </p:sp>
      <p:sp>
        <p:nvSpPr>
          <p:cNvPr id="3994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3994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4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4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GN</a:t>
            </a:r>
          </a:p>
        </p:txBody>
      </p:sp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3995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3995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5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5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5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3995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59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60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61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62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63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APAM</a:t>
            </a:r>
          </a:p>
        </p:txBody>
      </p:sp>
      <p:sp>
        <p:nvSpPr>
          <p:cNvPr id="39964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39965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39966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39967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39968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69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39970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71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39972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73" name="Oval 37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74" name="Oval 38"/>
          <p:cNvSpPr>
            <a:spLocks noChangeArrowheads="1"/>
          </p:cNvSpPr>
          <p:nvPr/>
        </p:nvSpPr>
        <p:spPr bwMode="auto">
          <a:xfrm>
            <a:off x="6553200" y="41910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75" name="Oval 39"/>
          <p:cNvSpPr>
            <a:spLocks noChangeArrowheads="1"/>
          </p:cNvSpPr>
          <p:nvPr/>
        </p:nvSpPr>
        <p:spPr bwMode="auto">
          <a:xfrm>
            <a:off x="5486400" y="27432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76" name="Oval 40"/>
          <p:cNvSpPr>
            <a:spLocks noChangeArrowheads="1"/>
          </p:cNvSpPr>
          <p:nvPr/>
        </p:nvSpPr>
        <p:spPr bwMode="auto">
          <a:xfrm>
            <a:off x="5181600" y="16764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79" name="Oval 43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80" name="Text Box 4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39985" name="Rectangle 4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33</a:t>
            </a:r>
          </a:p>
        </p:txBody>
      </p:sp>
      <p:sp>
        <p:nvSpPr>
          <p:cNvPr id="39986" name="Text Box 5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39988" name="Rectangle 52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74" grpId="0" animBg="1"/>
      <p:bldP spid="39975" grpId="0" animBg="1"/>
      <p:bldP spid="39976" grpId="0" animBg="1"/>
      <p:bldP spid="3997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6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4096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4097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7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7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GN</a:t>
            </a:r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4097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7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7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8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4098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8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84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85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86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87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APAM</a:t>
            </a:r>
          </a:p>
        </p:txBody>
      </p:sp>
      <p:sp>
        <p:nvSpPr>
          <p:cNvPr id="40988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40989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40990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40991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40992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93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40994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95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40996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97" name="Oval 3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98" name="Oval 3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99" name="Rectangle 39"/>
          <p:cNvSpPr>
            <a:spLocks noChangeArrowheads="1"/>
          </p:cNvSpPr>
          <p:nvPr/>
        </p:nvSpPr>
        <p:spPr bwMode="auto">
          <a:xfrm>
            <a:off x="3046413" y="2478088"/>
            <a:ext cx="474662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41000" name="Oval 40"/>
          <p:cNvSpPr>
            <a:spLocks noChangeArrowheads="1"/>
          </p:cNvSpPr>
          <p:nvPr/>
        </p:nvSpPr>
        <p:spPr bwMode="auto">
          <a:xfrm>
            <a:off x="2767013" y="24574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002" name="Text Box 4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41007" name="Rectangle 4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34</a:t>
            </a:r>
          </a:p>
        </p:txBody>
      </p:sp>
      <p:sp>
        <p:nvSpPr>
          <p:cNvPr id="41008" name="Text Box 4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pic>
        <p:nvPicPr>
          <p:cNvPr id="41012" name="Picture 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7325" y="2236788"/>
            <a:ext cx="4903788" cy="35226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1013" name="Text Box 53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1</a:t>
            </a:r>
          </a:p>
        </p:txBody>
      </p:sp>
      <p:sp>
        <p:nvSpPr>
          <p:cNvPr id="41014" name="Text Box 54"/>
          <p:cNvSpPr txBox="1">
            <a:spLocks noChangeArrowheads="1"/>
          </p:cNvSpPr>
          <p:nvPr/>
        </p:nvSpPr>
        <p:spPr bwMode="auto">
          <a:xfrm>
            <a:off x="3887788" y="2216150"/>
            <a:ext cx="4857750" cy="519113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folHlink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ARUIHONWUI CANAAN</a:t>
            </a:r>
          </a:p>
        </p:txBody>
      </p:sp>
      <p:sp>
        <p:nvSpPr>
          <p:cNvPr id="41017" name="Rectangle 57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0" grpId="0" animBg="1"/>
      <p:bldP spid="41014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9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99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4199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4199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99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99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GN</a:t>
            </a: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0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4200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0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08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09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10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APAM</a:t>
            </a:r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42016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17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42018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19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42020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21" name="Oval 3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22" name="Oval 3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23" name="Rectangle 3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42024" name="Oval 4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25" name="Rectangle 41"/>
          <p:cNvSpPr>
            <a:spLocks noChangeArrowheads="1"/>
          </p:cNvSpPr>
          <p:nvPr/>
        </p:nvSpPr>
        <p:spPr bwMode="auto">
          <a:xfrm>
            <a:off x="2701925" y="2987675"/>
            <a:ext cx="3841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42026" name="Oval 42"/>
          <p:cNvSpPr>
            <a:spLocks noChangeArrowheads="1"/>
          </p:cNvSpPr>
          <p:nvPr/>
        </p:nvSpPr>
        <p:spPr bwMode="auto">
          <a:xfrm>
            <a:off x="2609850" y="2927350"/>
            <a:ext cx="728663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27" name="Text Box 43"/>
          <p:cNvSpPr txBox="1">
            <a:spLocks noChangeArrowheads="1"/>
          </p:cNvSpPr>
          <p:nvPr/>
        </p:nvSpPr>
        <p:spPr bwMode="auto">
          <a:xfrm>
            <a:off x="7620000" y="5954713"/>
            <a:ext cx="1009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42028" name="Text Box 4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42033" name="Rectangle 4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35</a:t>
            </a:r>
          </a:p>
        </p:txBody>
      </p:sp>
      <p:sp>
        <p:nvSpPr>
          <p:cNvPr id="42034" name="Text Box 5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pic>
        <p:nvPicPr>
          <p:cNvPr id="42040" name="Picture 5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6" t="4689" b="7010"/>
          <a:stretch>
            <a:fillRect/>
          </a:stretch>
        </p:blipFill>
        <p:spPr bwMode="auto">
          <a:xfrm>
            <a:off x="3348038" y="2260600"/>
            <a:ext cx="4951412" cy="34956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2041" name="Text Box 57"/>
          <p:cNvSpPr txBox="1">
            <a:spLocks noChangeArrowheads="1"/>
          </p:cNvSpPr>
          <p:nvPr/>
        </p:nvSpPr>
        <p:spPr bwMode="auto">
          <a:xfrm>
            <a:off x="3821113" y="2546350"/>
            <a:ext cx="3211512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JERUSALEM</a:t>
            </a:r>
          </a:p>
        </p:txBody>
      </p:sp>
      <p:sp>
        <p:nvSpPr>
          <p:cNvPr id="42042" name="Rectangle 58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26" grpId="0" animBg="1"/>
      <p:bldP spid="42041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1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1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EK</a:t>
            </a:r>
          </a:p>
        </p:txBody>
      </p:sp>
      <p:sp>
        <p:nvSpPr>
          <p:cNvPr id="4301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4301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2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2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GN</a:t>
            </a:r>
          </a:p>
        </p:txBody>
      </p:sp>
      <p:sp>
        <p:nvSpPr>
          <p:cNvPr id="4302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4302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2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2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2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4303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3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32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33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34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43035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43036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37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43038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39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43040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41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42" name="Rectangle 34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43043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44" name="Rectangle 36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43045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48" name="AutoShape 40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49" name="AutoShape 41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50" name="Line 42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51" name="Rectangle 43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APAM</a:t>
            </a:r>
          </a:p>
        </p:txBody>
      </p:sp>
      <p:sp>
        <p:nvSpPr>
          <p:cNvPr id="43052" name="Rectangle 44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43053" name="Rectangle 45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43054" name="Oval 4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56" name="Text Box 4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43061" name="Rectangle 5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36</a:t>
            </a:r>
          </a:p>
        </p:txBody>
      </p:sp>
      <p:sp>
        <p:nvSpPr>
          <p:cNvPr id="43062" name="Text Box 5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pic>
        <p:nvPicPr>
          <p:cNvPr id="43064" name="Picture 5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79" r="5080" b="18709"/>
          <a:stretch>
            <a:fillRect/>
          </a:stretch>
        </p:blipFill>
        <p:spPr bwMode="auto">
          <a:xfrm>
            <a:off x="4384675" y="2979738"/>
            <a:ext cx="4471988" cy="31543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3046" name="Rectangle 38"/>
          <p:cNvSpPr>
            <a:spLocks noChangeArrowheads="1"/>
          </p:cNvSpPr>
          <p:nvPr/>
        </p:nvSpPr>
        <p:spPr bwMode="auto">
          <a:xfrm>
            <a:off x="3702050" y="2987675"/>
            <a:ext cx="79057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NK</a:t>
            </a:r>
          </a:p>
        </p:txBody>
      </p:sp>
      <p:sp>
        <p:nvSpPr>
          <p:cNvPr id="43047" name="Oval 39"/>
          <p:cNvSpPr>
            <a:spLocks noChangeArrowheads="1"/>
          </p:cNvSpPr>
          <p:nvPr/>
        </p:nvSpPr>
        <p:spPr bwMode="auto">
          <a:xfrm>
            <a:off x="3387725" y="2909888"/>
            <a:ext cx="1260475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65" name="Text Box 57"/>
          <p:cNvSpPr txBox="1">
            <a:spLocks noChangeArrowheads="1"/>
          </p:cNvSpPr>
          <p:nvPr/>
        </p:nvSpPr>
        <p:spPr bwMode="auto">
          <a:xfrm>
            <a:off x="4686300" y="3025775"/>
            <a:ext cx="3724275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NEBO KAPHUNG</a:t>
            </a:r>
          </a:p>
        </p:txBody>
      </p:sp>
      <p:sp>
        <p:nvSpPr>
          <p:cNvPr id="43066" name="Rectangle 58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7" grpId="0" animBg="1"/>
      <p:bldP spid="43065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3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4404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4404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4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4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GN</a:t>
            </a:r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4404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4404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5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5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5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4405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5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5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57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58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44059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44060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61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44062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63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44064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65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66" name="Rectangle 34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44067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68" name="Rectangle 36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44069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70" name="Rectangle 38"/>
          <p:cNvSpPr>
            <a:spLocks noChangeArrowheads="1"/>
          </p:cNvSpPr>
          <p:nvPr/>
        </p:nvSpPr>
        <p:spPr bwMode="auto">
          <a:xfrm>
            <a:off x="3776663" y="3078163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NK</a:t>
            </a:r>
          </a:p>
        </p:txBody>
      </p:sp>
      <p:sp>
        <p:nvSpPr>
          <p:cNvPr id="44071" name="Oval 3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72" name="Rectangle 40"/>
          <p:cNvSpPr>
            <a:spLocks noChangeArrowheads="1"/>
          </p:cNvSpPr>
          <p:nvPr/>
        </p:nvSpPr>
        <p:spPr bwMode="auto">
          <a:xfrm>
            <a:off x="3081338" y="4360863"/>
            <a:ext cx="76835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44073" name="Oval 41"/>
          <p:cNvSpPr>
            <a:spLocks noChangeArrowheads="1"/>
          </p:cNvSpPr>
          <p:nvPr/>
        </p:nvSpPr>
        <p:spPr bwMode="auto">
          <a:xfrm>
            <a:off x="2676525" y="4310063"/>
            <a:ext cx="1260475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74" name="AutoShape 4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75" name="AutoShape 4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76" name="Line 4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77" name="Rectangle 4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APAM</a:t>
            </a:r>
          </a:p>
        </p:txBody>
      </p:sp>
      <p:sp>
        <p:nvSpPr>
          <p:cNvPr id="44078" name="Rectangle 4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44079" name="Rectangle 4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44080" name="Oval 48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82" name="Text Box 5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44087" name="Rectangle 5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37</a:t>
            </a:r>
          </a:p>
        </p:txBody>
      </p:sp>
      <p:sp>
        <p:nvSpPr>
          <p:cNvPr id="44088" name="Text Box 5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pic>
        <p:nvPicPr>
          <p:cNvPr id="44091" name="Picture 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4650" y="1928813"/>
            <a:ext cx="4368800" cy="28781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092" name="Text Box 60"/>
          <p:cNvSpPr txBox="1">
            <a:spLocks noChangeArrowheads="1"/>
          </p:cNvSpPr>
          <p:nvPr/>
        </p:nvSpPr>
        <p:spPr bwMode="auto">
          <a:xfrm>
            <a:off x="4241800" y="1876425"/>
            <a:ext cx="4216400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KADESH BARNEA</a:t>
            </a:r>
          </a:p>
        </p:txBody>
      </p:sp>
      <p:sp>
        <p:nvSpPr>
          <p:cNvPr id="44093" name="Rectangle 61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73" grpId="0" animBg="1"/>
      <p:bldP spid="44092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8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4608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4609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9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9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SG</a:t>
            </a:r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4609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0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461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0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APAM</a:t>
            </a:r>
          </a:p>
        </p:txBody>
      </p:sp>
      <p:sp>
        <p:nvSpPr>
          <p:cNvPr id="461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461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461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461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461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461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46115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16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17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18" name="Rectangle 38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46119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20" name="Rectangle 40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46121" name="Oval 41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23" name="Rectangle 43"/>
          <p:cNvSpPr>
            <a:spLocks noChangeArrowheads="1"/>
          </p:cNvSpPr>
          <p:nvPr/>
        </p:nvSpPr>
        <p:spPr bwMode="auto">
          <a:xfrm>
            <a:off x="2967038" y="4297363"/>
            <a:ext cx="6207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46126" name="Oval 46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27" name="Rectangle 47"/>
          <p:cNvSpPr>
            <a:spLocks noChangeArrowheads="1"/>
          </p:cNvSpPr>
          <p:nvPr/>
        </p:nvSpPr>
        <p:spPr bwMode="auto">
          <a:xfrm>
            <a:off x="1865313" y="3935413"/>
            <a:ext cx="452437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46128" name="Oval 48"/>
          <p:cNvSpPr>
            <a:spLocks noChangeArrowheads="1"/>
          </p:cNvSpPr>
          <p:nvPr/>
        </p:nvSpPr>
        <p:spPr bwMode="auto">
          <a:xfrm>
            <a:off x="1595438" y="3875088"/>
            <a:ext cx="7286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29" name="Rectangle 49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46130" name="Oval 50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32" name="Text Box 5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46137" name="Rectangle 5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38</a:t>
            </a:r>
          </a:p>
        </p:txBody>
      </p:sp>
      <p:sp>
        <p:nvSpPr>
          <p:cNvPr id="46138" name="Text Box 5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pic>
        <p:nvPicPr>
          <p:cNvPr id="46141" name="Picture 6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181"/>
          <a:stretch>
            <a:fillRect/>
          </a:stretch>
        </p:blipFill>
        <p:spPr bwMode="auto">
          <a:xfrm>
            <a:off x="3519488" y="1858963"/>
            <a:ext cx="5381625" cy="38242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6142" name="Text Box 62"/>
          <p:cNvSpPr txBox="1">
            <a:spLocks noChangeArrowheads="1"/>
          </p:cNvSpPr>
          <p:nvPr/>
        </p:nvSpPr>
        <p:spPr bwMode="auto">
          <a:xfrm>
            <a:off x="3490913" y="1946275"/>
            <a:ext cx="5413375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EGYPT: Giza Tampak</a:t>
            </a:r>
          </a:p>
        </p:txBody>
      </p:sp>
      <p:sp>
        <p:nvSpPr>
          <p:cNvPr id="46143" name="Rectangle 63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28" grpId="0" animBg="1"/>
      <p:bldP spid="46142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Text Box 2"/>
          <p:cNvSpPr txBox="1">
            <a:spLocks noChangeArrowheads="1"/>
          </p:cNvSpPr>
          <p:nvPr/>
        </p:nvSpPr>
        <p:spPr bwMode="auto">
          <a:xfrm>
            <a:off x="11945938" y="812165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470020" name="Text Box 4"/>
          <p:cNvSpPr txBox="1">
            <a:spLocks noChangeArrowheads="1"/>
          </p:cNvSpPr>
          <p:nvPr/>
        </p:nvSpPr>
        <p:spPr bwMode="auto">
          <a:xfrm>
            <a:off x="11963400" y="8137525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470021" name="Text Box 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470023" name="Rectangle 7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03</a:t>
            </a:r>
          </a:p>
        </p:txBody>
      </p:sp>
      <p:sp>
        <p:nvSpPr>
          <p:cNvPr id="470024" name="Text Box 8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4</a:t>
            </a:r>
          </a:p>
        </p:txBody>
      </p:sp>
      <p:sp>
        <p:nvSpPr>
          <p:cNvPr id="470026" name="Rectangle 10"/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27" name="Rectangle 11"/>
          <p:cNvSpPr>
            <a:spLocks noChangeArrowheads="1"/>
          </p:cNvSpPr>
          <p:nvPr/>
        </p:nvSpPr>
        <p:spPr bwMode="auto">
          <a:xfrm>
            <a:off x="506413" y="415925"/>
            <a:ext cx="8361362" cy="617696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28" name="Rectangle 12"/>
          <p:cNvSpPr>
            <a:spLocks noChangeArrowheads="1"/>
          </p:cNvSpPr>
          <p:nvPr/>
        </p:nvSpPr>
        <p:spPr bwMode="auto">
          <a:xfrm>
            <a:off x="466725" y="361950"/>
            <a:ext cx="8281988" cy="6111875"/>
          </a:xfrm>
          <a:prstGeom prst="rect">
            <a:avLst/>
          </a:prstGeom>
          <a:solidFill>
            <a:srgbClr val="53535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97566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29" name="Freeform 13"/>
          <p:cNvSpPr>
            <a:spLocks/>
          </p:cNvSpPr>
          <p:nvPr/>
        </p:nvSpPr>
        <p:spPr bwMode="auto">
          <a:xfrm>
            <a:off x="4765675" y="600075"/>
            <a:ext cx="2239963" cy="5461000"/>
          </a:xfrm>
          <a:custGeom>
            <a:avLst/>
            <a:gdLst>
              <a:gd name="T0" fmla="*/ 91 w 1411"/>
              <a:gd name="T1" fmla="*/ 33 h 3440"/>
              <a:gd name="T2" fmla="*/ 212 w 1411"/>
              <a:gd name="T3" fmla="*/ 76 h 3440"/>
              <a:gd name="T4" fmla="*/ 332 w 1411"/>
              <a:gd name="T5" fmla="*/ 174 h 3440"/>
              <a:gd name="T6" fmla="*/ 383 w 1411"/>
              <a:gd name="T7" fmla="*/ 305 h 3440"/>
              <a:gd name="T8" fmla="*/ 443 w 1411"/>
              <a:gd name="T9" fmla="*/ 446 h 3440"/>
              <a:gd name="T10" fmla="*/ 453 w 1411"/>
              <a:gd name="T11" fmla="*/ 620 h 3440"/>
              <a:gd name="T12" fmla="*/ 494 w 1411"/>
              <a:gd name="T13" fmla="*/ 751 h 3440"/>
              <a:gd name="T14" fmla="*/ 494 w 1411"/>
              <a:gd name="T15" fmla="*/ 882 h 3440"/>
              <a:gd name="T16" fmla="*/ 483 w 1411"/>
              <a:gd name="T17" fmla="*/ 1012 h 3440"/>
              <a:gd name="T18" fmla="*/ 473 w 1411"/>
              <a:gd name="T19" fmla="*/ 1143 h 3440"/>
              <a:gd name="T20" fmla="*/ 463 w 1411"/>
              <a:gd name="T21" fmla="*/ 1284 h 3440"/>
              <a:gd name="T22" fmla="*/ 433 w 1411"/>
              <a:gd name="T23" fmla="*/ 1426 h 3440"/>
              <a:gd name="T24" fmla="*/ 383 w 1411"/>
              <a:gd name="T25" fmla="*/ 1556 h 3440"/>
              <a:gd name="T26" fmla="*/ 353 w 1411"/>
              <a:gd name="T27" fmla="*/ 1687 h 3440"/>
              <a:gd name="T28" fmla="*/ 443 w 1411"/>
              <a:gd name="T29" fmla="*/ 1796 h 3440"/>
              <a:gd name="T30" fmla="*/ 494 w 1411"/>
              <a:gd name="T31" fmla="*/ 1937 h 3440"/>
              <a:gd name="T32" fmla="*/ 524 w 1411"/>
              <a:gd name="T33" fmla="*/ 2068 h 3440"/>
              <a:gd name="T34" fmla="*/ 614 w 1411"/>
              <a:gd name="T35" fmla="*/ 2198 h 3440"/>
              <a:gd name="T36" fmla="*/ 705 w 1411"/>
              <a:gd name="T37" fmla="*/ 2351 h 3440"/>
              <a:gd name="T38" fmla="*/ 836 w 1411"/>
              <a:gd name="T39" fmla="*/ 2470 h 3440"/>
              <a:gd name="T40" fmla="*/ 947 w 1411"/>
              <a:gd name="T41" fmla="*/ 2612 h 3440"/>
              <a:gd name="T42" fmla="*/ 1078 w 1411"/>
              <a:gd name="T43" fmla="*/ 2721 h 3440"/>
              <a:gd name="T44" fmla="*/ 1158 w 1411"/>
              <a:gd name="T45" fmla="*/ 2851 h 3440"/>
              <a:gd name="T46" fmla="*/ 1269 w 1411"/>
              <a:gd name="T47" fmla="*/ 3004 h 3440"/>
              <a:gd name="T48" fmla="*/ 1319 w 1411"/>
              <a:gd name="T49" fmla="*/ 3156 h 3440"/>
              <a:gd name="T50" fmla="*/ 1370 w 1411"/>
              <a:gd name="T51" fmla="*/ 3308 h 3440"/>
              <a:gd name="T52" fmla="*/ 1400 w 1411"/>
              <a:gd name="T53" fmla="*/ 3439 h 3440"/>
              <a:gd name="T54" fmla="*/ 1410 w 1411"/>
              <a:gd name="T55" fmla="*/ 3145 h 3440"/>
              <a:gd name="T56" fmla="*/ 1340 w 1411"/>
              <a:gd name="T57" fmla="*/ 3058 h 3440"/>
              <a:gd name="T58" fmla="*/ 1259 w 1411"/>
              <a:gd name="T59" fmla="*/ 2862 h 3440"/>
              <a:gd name="T60" fmla="*/ 1098 w 1411"/>
              <a:gd name="T61" fmla="*/ 2721 h 3440"/>
              <a:gd name="T62" fmla="*/ 997 w 1411"/>
              <a:gd name="T63" fmla="*/ 2514 h 3440"/>
              <a:gd name="T64" fmla="*/ 806 w 1411"/>
              <a:gd name="T65" fmla="*/ 2449 h 3440"/>
              <a:gd name="T66" fmla="*/ 735 w 1411"/>
              <a:gd name="T67" fmla="*/ 2307 h 3440"/>
              <a:gd name="T68" fmla="*/ 635 w 1411"/>
              <a:gd name="T69" fmla="*/ 2187 h 3440"/>
              <a:gd name="T70" fmla="*/ 534 w 1411"/>
              <a:gd name="T71" fmla="*/ 1959 h 3440"/>
              <a:gd name="T72" fmla="*/ 443 w 1411"/>
              <a:gd name="T73" fmla="*/ 1785 h 3440"/>
              <a:gd name="T74" fmla="*/ 403 w 1411"/>
              <a:gd name="T75" fmla="*/ 1632 h 3440"/>
              <a:gd name="T76" fmla="*/ 433 w 1411"/>
              <a:gd name="T77" fmla="*/ 1491 h 3440"/>
              <a:gd name="T78" fmla="*/ 483 w 1411"/>
              <a:gd name="T79" fmla="*/ 1349 h 3440"/>
              <a:gd name="T80" fmla="*/ 483 w 1411"/>
              <a:gd name="T81" fmla="*/ 1208 h 3440"/>
              <a:gd name="T82" fmla="*/ 524 w 1411"/>
              <a:gd name="T83" fmla="*/ 1023 h 3440"/>
              <a:gd name="T84" fmla="*/ 514 w 1411"/>
              <a:gd name="T85" fmla="*/ 805 h 3440"/>
              <a:gd name="T86" fmla="*/ 534 w 1411"/>
              <a:gd name="T87" fmla="*/ 642 h 3440"/>
              <a:gd name="T88" fmla="*/ 554 w 1411"/>
              <a:gd name="T89" fmla="*/ 522 h 3440"/>
              <a:gd name="T90" fmla="*/ 665 w 1411"/>
              <a:gd name="T91" fmla="*/ 392 h 3440"/>
              <a:gd name="T92" fmla="*/ 826 w 1411"/>
              <a:gd name="T93" fmla="*/ 218 h 3440"/>
              <a:gd name="T94" fmla="*/ 876 w 1411"/>
              <a:gd name="T95" fmla="*/ 76 h 3440"/>
              <a:gd name="T96" fmla="*/ 917 w 1411"/>
              <a:gd name="T97" fmla="*/ 11 h 3440"/>
              <a:gd name="T98" fmla="*/ 765 w 1411"/>
              <a:gd name="T99" fmla="*/ 87 h 3440"/>
              <a:gd name="T100" fmla="*/ 755 w 1411"/>
              <a:gd name="T101" fmla="*/ 218 h 3440"/>
              <a:gd name="T102" fmla="*/ 745 w 1411"/>
              <a:gd name="T103" fmla="*/ 305 h 3440"/>
              <a:gd name="T104" fmla="*/ 624 w 1411"/>
              <a:gd name="T105" fmla="*/ 435 h 3440"/>
              <a:gd name="T106" fmla="*/ 534 w 1411"/>
              <a:gd name="T107" fmla="*/ 522 h 3440"/>
              <a:gd name="T108" fmla="*/ 483 w 1411"/>
              <a:gd name="T109" fmla="*/ 664 h 3440"/>
              <a:gd name="T110" fmla="*/ 473 w 1411"/>
              <a:gd name="T111" fmla="*/ 511 h 3440"/>
              <a:gd name="T112" fmla="*/ 443 w 1411"/>
              <a:gd name="T113" fmla="*/ 348 h 3440"/>
              <a:gd name="T114" fmla="*/ 383 w 1411"/>
              <a:gd name="T115" fmla="*/ 218 h 3440"/>
              <a:gd name="T116" fmla="*/ 302 w 1411"/>
              <a:gd name="T117" fmla="*/ 98 h 3440"/>
              <a:gd name="T118" fmla="*/ 181 w 1411"/>
              <a:gd name="T119" fmla="*/ 33 h 3440"/>
              <a:gd name="T120" fmla="*/ 60 w 1411"/>
              <a:gd name="T121" fmla="*/ 11 h 3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11" h="3440">
                <a:moveTo>
                  <a:pt x="0" y="0"/>
                </a:moveTo>
                <a:lnTo>
                  <a:pt x="50" y="22"/>
                </a:lnTo>
                <a:lnTo>
                  <a:pt x="91" y="33"/>
                </a:lnTo>
                <a:lnTo>
                  <a:pt x="131" y="22"/>
                </a:lnTo>
                <a:lnTo>
                  <a:pt x="171" y="54"/>
                </a:lnTo>
                <a:lnTo>
                  <a:pt x="212" y="76"/>
                </a:lnTo>
                <a:lnTo>
                  <a:pt x="252" y="98"/>
                </a:lnTo>
                <a:lnTo>
                  <a:pt x="292" y="141"/>
                </a:lnTo>
                <a:lnTo>
                  <a:pt x="332" y="174"/>
                </a:lnTo>
                <a:lnTo>
                  <a:pt x="342" y="218"/>
                </a:lnTo>
                <a:lnTo>
                  <a:pt x="342" y="261"/>
                </a:lnTo>
                <a:lnTo>
                  <a:pt x="383" y="305"/>
                </a:lnTo>
                <a:lnTo>
                  <a:pt x="413" y="348"/>
                </a:lnTo>
                <a:lnTo>
                  <a:pt x="413" y="403"/>
                </a:lnTo>
                <a:lnTo>
                  <a:pt x="443" y="446"/>
                </a:lnTo>
                <a:lnTo>
                  <a:pt x="463" y="490"/>
                </a:lnTo>
                <a:lnTo>
                  <a:pt x="453" y="577"/>
                </a:lnTo>
                <a:lnTo>
                  <a:pt x="453" y="620"/>
                </a:lnTo>
                <a:lnTo>
                  <a:pt x="473" y="664"/>
                </a:lnTo>
                <a:lnTo>
                  <a:pt x="483" y="707"/>
                </a:lnTo>
                <a:lnTo>
                  <a:pt x="494" y="751"/>
                </a:lnTo>
                <a:lnTo>
                  <a:pt x="494" y="794"/>
                </a:lnTo>
                <a:lnTo>
                  <a:pt x="494" y="838"/>
                </a:lnTo>
                <a:lnTo>
                  <a:pt x="494" y="882"/>
                </a:lnTo>
                <a:lnTo>
                  <a:pt x="494" y="925"/>
                </a:lnTo>
                <a:lnTo>
                  <a:pt x="504" y="969"/>
                </a:lnTo>
                <a:lnTo>
                  <a:pt x="483" y="1012"/>
                </a:lnTo>
                <a:lnTo>
                  <a:pt x="473" y="1056"/>
                </a:lnTo>
                <a:lnTo>
                  <a:pt x="473" y="1099"/>
                </a:lnTo>
                <a:lnTo>
                  <a:pt x="473" y="1143"/>
                </a:lnTo>
                <a:lnTo>
                  <a:pt x="483" y="1186"/>
                </a:lnTo>
                <a:lnTo>
                  <a:pt x="483" y="1230"/>
                </a:lnTo>
                <a:lnTo>
                  <a:pt x="463" y="1284"/>
                </a:lnTo>
                <a:lnTo>
                  <a:pt x="453" y="1328"/>
                </a:lnTo>
                <a:lnTo>
                  <a:pt x="453" y="1382"/>
                </a:lnTo>
                <a:lnTo>
                  <a:pt x="433" y="1426"/>
                </a:lnTo>
                <a:lnTo>
                  <a:pt x="403" y="1469"/>
                </a:lnTo>
                <a:lnTo>
                  <a:pt x="383" y="1513"/>
                </a:lnTo>
                <a:lnTo>
                  <a:pt x="383" y="1556"/>
                </a:lnTo>
                <a:lnTo>
                  <a:pt x="383" y="1600"/>
                </a:lnTo>
                <a:lnTo>
                  <a:pt x="363" y="1643"/>
                </a:lnTo>
                <a:lnTo>
                  <a:pt x="353" y="1687"/>
                </a:lnTo>
                <a:lnTo>
                  <a:pt x="363" y="1730"/>
                </a:lnTo>
                <a:lnTo>
                  <a:pt x="383" y="1785"/>
                </a:lnTo>
                <a:lnTo>
                  <a:pt x="443" y="1796"/>
                </a:lnTo>
                <a:lnTo>
                  <a:pt x="463" y="1850"/>
                </a:lnTo>
                <a:lnTo>
                  <a:pt x="483" y="1894"/>
                </a:lnTo>
                <a:lnTo>
                  <a:pt x="494" y="1937"/>
                </a:lnTo>
                <a:lnTo>
                  <a:pt x="494" y="1981"/>
                </a:lnTo>
                <a:lnTo>
                  <a:pt x="524" y="2024"/>
                </a:lnTo>
                <a:lnTo>
                  <a:pt x="524" y="2068"/>
                </a:lnTo>
                <a:lnTo>
                  <a:pt x="544" y="2122"/>
                </a:lnTo>
                <a:lnTo>
                  <a:pt x="584" y="2155"/>
                </a:lnTo>
                <a:lnTo>
                  <a:pt x="614" y="2198"/>
                </a:lnTo>
                <a:lnTo>
                  <a:pt x="624" y="2275"/>
                </a:lnTo>
                <a:lnTo>
                  <a:pt x="685" y="2285"/>
                </a:lnTo>
                <a:lnTo>
                  <a:pt x="705" y="2351"/>
                </a:lnTo>
                <a:lnTo>
                  <a:pt x="745" y="2394"/>
                </a:lnTo>
                <a:lnTo>
                  <a:pt x="786" y="2438"/>
                </a:lnTo>
                <a:lnTo>
                  <a:pt x="836" y="2470"/>
                </a:lnTo>
                <a:lnTo>
                  <a:pt x="876" y="2514"/>
                </a:lnTo>
                <a:lnTo>
                  <a:pt x="896" y="2568"/>
                </a:lnTo>
                <a:lnTo>
                  <a:pt x="947" y="2612"/>
                </a:lnTo>
                <a:lnTo>
                  <a:pt x="997" y="2634"/>
                </a:lnTo>
                <a:lnTo>
                  <a:pt x="1027" y="2677"/>
                </a:lnTo>
                <a:lnTo>
                  <a:pt x="1078" y="2721"/>
                </a:lnTo>
                <a:lnTo>
                  <a:pt x="1108" y="2764"/>
                </a:lnTo>
                <a:lnTo>
                  <a:pt x="1128" y="2808"/>
                </a:lnTo>
                <a:lnTo>
                  <a:pt x="1158" y="2851"/>
                </a:lnTo>
                <a:lnTo>
                  <a:pt x="1188" y="2906"/>
                </a:lnTo>
                <a:lnTo>
                  <a:pt x="1229" y="2949"/>
                </a:lnTo>
                <a:lnTo>
                  <a:pt x="1269" y="3004"/>
                </a:lnTo>
                <a:lnTo>
                  <a:pt x="1279" y="3058"/>
                </a:lnTo>
                <a:lnTo>
                  <a:pt x="1289" y="3113"/>
                </a:lnTo>
                <a:lnTo>
                  <a:pt x="1319" y="3156"/>
                </a:lnTo>
                <a:lnTo>
                  <a:pt x="1350" y="3210"/>
                </a:lnTo>
                <a:lnTo>
                  <a:pt x="1360" y="3265"/>
                </a:lnTo>
                <a:lnTo>
                  <a:pt x="1370" y="3308"/>
                </a:lnTo>
                <a:lnTo>
                  <a:pt x="1390" y="3352"/>
                </a:lnTo>
                <a:lnTo>
                  <a:pt x="1400" y="3395"/>
                </a:lnTo>
                <a:lnTo>
                  <a:pt x="1400" y="3439"/>
                </a:lnTo>
                <a:lnTo>
                  <a:pt x="1400" y="3319"/>
                </a:lnTo>
                <a:lnTo>
                  <a:pt x="1410" y="3232"/>
                </a:lnTo>
                <a:lnTo>
                  <a:pt x="1410" y="3145"/>
                </a:lnTo>
                <a:lnTo>
                  <a:pt x="1410" y="3102"/>
                </a:lnTo>
                <a:lnTo>
                  <a:pt x="1380" y="3058"/>
                </a:lnTo>
                <a:lnTo>
                  <a:pt x="1340" y="3058"/>
                </a:lnTo>
                <a:lnTo>
                  <a:pt x="1309" y="2982"/>
                </a:lnTo>
                <a:lnTo>
                  <a:pt x="1299" y="2938"/>
                </a:lnTo>
                <a:lnTo>
                  <a:pt x="1259" y="2862"/>
                </a:lnTo>
                <a:lnTo>
                  <a:pt x="1239" y="2819"/>
                </a:lnTo>
                <a:lnTo>
                  <a:pt x="1178" y="2753"/>
                </a:lnTo>
                <a:lnTo>
                  <a:pt x="1098" y="2721"/>
                </a:lnTo>
                <a:lnTo>
                  <a:pt x="1037" y="2721"/>
                </a:lnTo>
                <a:lnTo>
                  <a:pt x="1007" y="2579"/>
                </a:lnTo>
                <a:lnTo>
                  <a:pt x="997" y="2514"/>
                </a:lnTo>
                <a:lnTo>
                  <a:pt x="967" y="2470"/>
                </a:lnTo>
                <a:lnTo>
                  <a:pt x="886" y="2460"/>
                </a:lnTo>
                <a:lnTo>
                  <a:pt x="806" y="2449"/>
                </a:lnTo>
                <a:lnTo>
                  <a:pt x="765" y="2438"/>
                </a:lnTo>
                <a:lnTo>
                  <a:pt x="755" y="2351"/>
                </a:lnTo>
                <a:lnTo>
                  <a:pt x="735" y="2307"/>
                </a:lnTo>
                <a:lnTo>
                  <a:pt x="715" y="2253"/>
                </a:lnTo>
                <a:lnTo>
                  <a:pt x="675" y="2209"/>
                </a:lnTo>
                <a:lnTo>
                  <a:pt x="635" y="2187"/>
                </a:lnTo>
                <a:lnTo>
                  <a:pt x="554" y="2100"/>
                </a:lnTo>
                <a:lnTo>
                  <a:pt x="534" y="2057"/>
                </a:lnTo>
                <a:lnTo>
                  <a:pt x="534" y="1959"/>
                </a:lnTo>
                <a:lnTo>
                  <a:pt x="524" y="1894"/>
                </a:lnTo>
                <a:lnTo>
                  <a:pt x="494" y="1839"/>
                </a:lnTo>
                <a:lnTo>
                  <a:pt x="443" y="1785"/>
                </a:lnTo>
                <a:lnTo>
                  <a:pt x="413" y="1741"/>
                </a:lnTo>
                <a:lnTo>
                  <a:pt x="393" y="1687"/>
                </a:lnTo>
                <a:lnTo>
                  <a:pt x="403" y="1632"/>
                </a:lnTo>
                <a:lnTo>
                  <a:pt x="403" y="1589"/>
                </a:lnTo>
                <a:lnTo>
                  <a:pt x="413" y="1545"/>
                </a:lnTo>
                <a:lnTo>
                  <a:pt x="433" y="1491"/>
                </a:lnTo>
                <a:lnTo>
                  <a:pt x="433" y="1447"/>
                </a:lnTo>
                <a:lnTo>
                  <a:pt x="463" y="1393"/>
                </a:lnTo>
                <a:lnTo>
                  <a:pt x="483" y="1349"/>
                </a:lnTo>
                <a:lnTo>
                  <a:pt x="494" y="1295"/>
                </a:lnTo>
                <a:lnTo>
                  <a:pt x="494" y="1252"/>
                </a:lnTo>
                <a:lnTo>
                  <a:pt x="483" y="1208"/>
                </a:lnTo>
                <a:lnTo>
                  <a:pt x="494" y="1164"/>
                </a:lnTo>
                <a:lnTo>
                  <a:pt x="524" y="1067"/>
                </a:lnTo>
                <a:lnTo>
                  <a:pt x="524" y="1023"/>
                </a:lnTo>
                <a:lnTo>
                  <a:pt x="524" y="936"/>
                </a:lnTo>
                <a:lnTo>
                  <a:pt x="524" y="871"/>
                </a:lnTo>
                <a:lnTo>
                  <a:pt x="514" y="805"/>
                </a:lnTo>
                <a:lnTo>
                  <a:pt x="524" y="762"/>
                </a:lnTo>
                <a:lnTo>
                  <a:pt x="544" y="707"/>
                </a:lnTo>
                <a:lnTo>
                  <a:pt x="534" y="642"/>
                </a:lnTo>
                <a:lnTo>
                  <a:pt x="524" y="599"/>
                </a:lnTo>
                <a:lnTo>
                  <a:pt x="514" y="555"/>
                </a:lnTo>
                <a:lnTo>
                  <a:pt x="554" y="522"/>
                </a:lnTo>
                <a:lnTo>
                  <a:pt x="584" y="479"/>
                </a:lnTo>
                <a:lnTo>
                  <a:pt x="594" y="435"/>
                </a:lnTo>
                <a:lnTo>
                  <a:pt x="665" y="392"/>
                </a:lnTo>
                <a:lnTo>
                  <a:pt x="725" y="305"/>
                </a:lnTo>
                <a:lnTo>
                  <a:pt x="786" y="239"/>
                </a:lnTo>
                <a:lnTo>
                  <a:pt x="826" y="218"/>
                </a:lnTo>
                <a:lnTo>
                  <a:pt x="856" y="174"/>
                </a:lnTo>
                <a:lnTo>
                  <a:pt x="856" y="131"/>
                </a:lnTo>
                <a:lnTo>
                  <a:pt x="876" y="76"/>
                </a:lnTo>
                <a:lnTo>
                  <a:pt x="917" y="44"/>
                </a:lnTo>
                <a:lnTo>
                  <a:pt x="957" y="0"/>
                </a:lnTo>
                <a:lnTo>
                  <a:pt x="917" y="11"/>
                </a:lnTo>
                <a:lnTo>
                  <a:pt x="856" y="22"/>
                </a:lnTo>
                <a:lnTo>
                  <a:pt x="796" y="44"/>
                </a:lnTo>
                <a:lnTo>
                  <a:pt x="765" y="87"/>
                </a:lnTo>
                <a:lnTo>
                  <a:pt x="776" y="131"/>
                </a:lnTo>
                <a:lnTo>
                  <a:pt x="755" y="174"/>
                </a:lnTo>
                <a:lnTo>
                  <a:pt x="755" y="218"/>
                </a:lnTo>
                <a:lnTo>
                  <a:pt x="826" y="229"/>
                </a:lnTo>
                <a:lnTo>
                  <a:pt x="786" y="272"/>
                </a:lnTo>
                <a:lnTo>
                  <a:pt x="745" y="305"/>
                </a:lnTo>
                <a:lnTo>
                  <a:pt x="705" y="348"/>
                </a:lnTo>
                <a:lnTo>
                  <a:pt x="665" y="424"/>
                </a:lnTo>
                <a:lnTo>
                  <a:pt x="624" y="435"/>
                </a:lnTo>
                <a:lnTo>
                  <a:pt x="584" y="468"/>
                </a:lnTo>
                <a:lnTo>
                  <a:pt x="544" y="479"/>
                </a:lnTo>
                <a:lnTo>
                  <a:pt x="534" y="522"/>
                </a:lnTo>
                <a:lnTo>
                  <a:pt x="534" y="566"/>
                </a:lnTo>
                <a:lnTo>
                  <a:pt x="494" y="620"/>
                </a:lnTo>
                <a:lnTo>
                  <a:pt x="483" y="664"/>
                </a:lnTo>
                <a:lnTo>
                  <a:pt x="483" y="707"/>
                </a:lnTo>
                <a:lnTo>
                  <a:pt x="483" y="620"/>
                </a:lnTo>
                <a:lnTo>
                  <a:pt x="473" y="511"/>
                </a:lnTo>
                <a:lnTo>
                  <a:pt x="463" y="446"/>
                </a:lnTo>
                <a:lnTo>
                  <a:pt x="453" y="403"/>
                </a:lnTo>
                <a:lnTo>
                  <a:pt x="443" y="348"/>
                </a:lnTo>
                <a:lnTo>
                  <a:pt x="413" y="305"/>
                </a:lnTo>
                <a:lnTo>
                  <a:pt x="383" y="261"/>
                </a:lnTo>
                <a:lnTo>
                  <a:pt x="383" y="218"/>
                </a:lnTo>
                <a:lnTo>
                  <a:pt x="353" y="174"/>
                </a:lnTo>
                <a:lnTo>
                  <a:pt x="312" y="141"/>
                </a:lnTo>
                <a:lnTo>
                  <a:pt x="302" y="98"/>
                </a:lnTo>
                <a:lnTo>
                  <a:pt x="262" y="76"/>
                </a:lnTo>
                <a:lnTo>
                  <a:pt x="222" y="76"/>
                </a:lnTo>
                <a:lnTo>
                  <a:pt x="181" y="33"/>
                </a:lnTo>
                <a:lnTo>
                  <a:pt x="141" y="11"/>
                </a:lnTo>
                <a:lnTo>
                  <a:pt x="101" y="0"/>
                </a:lnTo>
                <a:lnTo>
                  <a:pt x="60" y="11"/>
                </a:lnTo>
                <a:lnTo>
                  <a:pt x="20" y="11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30" name="Freeform 14"/>
          <p:cNvSpPr>
            <a:spLocks/>
          </p:cNvSpPr>
          <p:nvPr/>
        </p:nvSpPr>
        <p:spPr bwMode="auto">
          <a:xfrm>
            <a:off x="796925" y="1946275"/>
            <a:ext cx="7750175" cy="2227263"/>
          </a:xfrm>
          <a:custGeom>
            <a:avLst/>
            <a:gdLst>
              <a:gd name="T0" fmla="*/ 151 w 4882"/>
              <a:gd name="T1" fmla="*/ 54 h 1403"/>
              <a:gd name="T2" fmla="*/ 282 w 4882"/>
              <a:gd name="T3" fmla="*/ 250 h 1403"/>
              <a:gd name="T4" fmla="*/ 524 w 4882"/>
              <a:gd name="T5" fmla="*/ 261 h 1403"/>
              <a:gd name="T6" fmla="*/ 686 w 4882"/>
              <a:gd name="T7" fmla="*/ 467 h 1403"/>
              <a:gd name="T8" fmla="*/ 766 w 4882"/>
              <a:gd name="T9" fmla="*/ 706 h 1403"/>
              <a:gd name="T10" fmla="*/ 918 w 4882"/>
              <a:gd name="T11" fmla="*/ 739 h 1403"/>
              <a:gd name="T12" fmla="*/ 1008 w 4882"/>
              <a:gd name="T13" fmla="*/ 815 h 1403"/>
              <a:gd name="T14" fmla="*/ 1210 w 4882"/>
              <a:gd name="T15" fmla="*/ 869 h 1403"/>
              <a:gd name="T16" fmla="*/ 1331 w 4882"/>
              <a:gd name="T17" fmla="*/ 772 h 1403"/>
              <a:gd name="T18" fmla="*/ 1412 w 4882"/>
              <a:gd name="T19" fmla="*/ 565 h 1403"/>
              <a:gd name="T20" fmla="*/ 1291 w 4882"/>
              <a:gd name="T21" fmla="*/ 359 h 1403"/>
              <a:gd name="T22" fmla="*/ 1412 w 4882"/>
              <a:gd name="T23" fmla="*/ 163 h 1403"/>
              <a:gd name="T24" fmla="*/ 1603 w 4882"/>
              <a:gd name="T25" fmla="*/ 206 h 1403"/>
              <a:gd name="T26" fmla="*/ 1785 w 4882"/>
              <a:gd name="T27" fmla="*/ 250 h 1403"/>
              <a:gd name="T28" fmla="*/ 1967 w 4882"/>
              <a:gd name="T29" fmla="*/ 250 h 1403"/>
              <a:gd name="T30" fmla="*/ 2088 w 4882"/>
              <a:gd name="T31" fmla="*/ 217 h 1403"/>
              <a:gd name="T32" fmla="*/ 2219 w 4882"/>
              <a:gd name="T33" fmla="*/ 120 h 1403"/>
              <a:gd name="T34" fmla="*/ 2420 w 4882"/>
              <a:gd name="T35" fmla="*/ 261 h 1403"/>
              <a:gd name="T36" fmla="*/ 2612 w 4882"/>
              <a:gd name="T37" fmla="*/ 348 h 1403"/>
              <a:gd name="T38" fmla="*/ 2783 w 4882"/>
              <a:gd name="T39" fmla="*/ 478 h 1403"/>
              <a:gd name="T40" fmla="*/ 2985 w 4882"/>
              <a:gd name="T41" fmla="*/ 576 h 1403"/>
              <a:gd name="T42" fmla="*/ 3177 w 4882"/>
              <a:gd name="T43" fmla="*/ 652 h 1403"/>
              <a:gd name="T44" fmla="*/ 3378 w 4882"/>
              <a:gd name="T45" fmla="*/ 772 h 1403"/>
              <a:gd name="T46" fmla="*/ 3580 w 4882"/>
              <a:gd name="T47" fmla="*/ 706 h 1403"/>
              <a:gd name="T48" fmla="*/ 3782 w 4882"/>
              <a:gd name="T49" fmla="*/ 772 h 1403"/>
              <a:gd name="T50" fmla="*/ 3983 w 4882"/>
              <a:gd name="T51" fmla="*/ 706 h 1403"/>
              <a:gd name="T52" fmla="*/ 4195 w 4882"/>
              <a:gd name="T53" fmla="*/ 696 h 1403"/>
              <a:gd name="T54" fmla="*/ 4397 w 4882"/>
              <a:gd name="T55" fmla="*/ 783 h 1403"/>
              <a:gd name="T56" fmla="*/ 4599 w 4882"/>
              <a:gd name="T57" fmla="*/ 783 h 1403"/>
              <a:gd name="T58" fmla="*/ 4800 w 4882"/>
              <a:gd name="T59" fmla="*/ 761 h 1403"/>
              <a:gd name="T60" fmla="*/ 4760 w 4882"/>
              <a:gd name="T61" fmla="*/ 848 h 1403"/>
              <a:gd name="T62" fmla="*/ 4498 w 4882"/>
              <a:gd name="T63" fmla="*/ 924 h 1403"/>
              <a:gd name="T64" fmla="*/ 4296 w 4882"/>
              <a:gd name="T65" fmla="*/ 978 h 1403"/>
              <a:gd name="T66" fmla="*/ 4276 w 4882"/>
              <a:gd name="T67" fmla="*/ 1130 h 1403"/>
              <a:gd name="T68" fmla="*/ 4165 w 4882"/>
              <a:gd name="T69" fmla="*/ 1293 h 1403"/>
              <a:gd name="T70" fmla="*/ 3933 w 4882"/>
              <a:gd name="T71" fmla="*/ 1337 h 1403"/>
              <a:gd name="T72" fmla="*/ 3620 w 4882"/>
              <a:gd name="T73" fmla="*/ 1185 h 1403"/>
              <a:gd name="T74" fmla="*/ 3409 w 4882"/>
              <a:gd name="T75" fmla="*/ 1011 h 1403"/>
              <a:gd name="T76" fmla="*/ 3177 w 4882"/>
              <a:gd name="T77" fmla="*/ 978 h 1403"/>
              <a:gd name="T78" fmla="*/ 2955 w 4882"/>
              <a:gd name="T79" fmla="*/ 859 h 1403"/>
              <a:gd name="T80" fmla="*/ 2703 w 4882"/>
              <a:gd name="T81" fmla="*/ 848 h 1403"/>
              <a:gd name="T82" fmla="*/ 2471 w 4882"/>
              <a:gd name="T83" fmla="*/ 924 h 1403"/>
              <a:gd name="T84" fmla="*/ 2239 w 4882"/>
              <a:gd name="T85" fmla="*/ 859 h 1403"/>
              <a:gd name="T86" fmla="*/ 2027 w 4882"/>
              <a:gd name="T87" fmla="*/ 772 h 1403"/>
              <a:gd name="T88" fmla="*/ 1926 w 4882"/>
              <a:gd name="T89" fmla="*/ 946 h 1403"/>
              <a:gd name="T90" fmla="*/ 1916 w 4882"/>
              <a:gd name="T91" fmla="*/ 1163 h 1403"/>
              <a:gd name="T92" fmla="*/ 1805 w 4882"/>
              <a:gd name="T93" fmla="*/ 1359 h 1403"/>
              <a:gd name="T94" fmla="*/ 1593 w 4882"/>
              <a:gd name="T95" fmla="*/ 1402 h 1403"/>
              <a:gd name="T96" fmla="*/ 1382 w 4882"/>
              <a:gd name="T97" fmla="*/ 1326 h 1403"/>
              <a:gd name="T98" fmla="*/ 1180 w 4882"/>
              <a:gd name="T99" fmla="*/ 1239 h 1403"/>
              <a:gd name="T100" fmla="*/ 978 w 4882"/>
              <a:gd name="T101" fmla="*/ 1217 h 1403"/>
              <a:gd name="T102" fmla="*/ 777 w 4882"/>
              <a:gd name="T103" fmla="*/ 1337 h 1403"/>
              <a:gd name="T104" fmla="*/ 625 w 4882"/>
              <a:gd name="T105" fmla="*/ 1250 h 1403"/>
              <a:gd name="T106" fmla="*/ 504 w 4882"/>
              <a:gd name="T107" fmla="*/ 1087 h 1403"/>
              <a:gd name="T108" fmla="*/ 373 w 4882"/>
              <a:gd name="T109" fmla="*/ 902 h 1403"/>
              <a:gd name="T110" fmla="*/ 182 w 4882"/>
              <a:gd name="T111" fmla="*/ 783 h 1403"/>
              <a:gd name="T112" fmla="*/ 121 w 4882"/>
              <a:gd name="T113" fmla="*/ 598 h 1403"/>
              <a:gd name="T114" fmla="*/ 61 w 4882"/>
              <a:gd name="T115" fmla="*/ 413 h 1403"/>
              <a:gd name="T116" fmla="*/ 61 w 4882"/>
              <a:gd name="T117" fmla="*/ 196 h 1403"/>
              <a:gd name="T118" fmla="*/ 0 w 4882"/>
              <a:gd name="T119" fmla="*/ 0 h 14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82" h="1403">
                <a:moveTo>
                  <a:pt x="0" y="0"/>
                </a:moveTo>
                <a:lnTo>
                  <a:pt x="40" y="22"/>
                </a:lnTo>
                <a:lnTo>
                  <a:pt x="81" y="33"/>
                </a:lnTo>
                <a:lnTo>
                  <a:pt x="121" y="11"/>
                </a:lnTo>
                <a:lnTo>
                  <a:pt x="151" y="54"/>
                </a:lnTo>
                <a:lnTo>
                  <a:pt x="192" y="76"/>
                </a:lnTo>
                <a:lnTo>
                  <a:pt x="222" y="120"/>
                </a:lnTo>
                <a:lnTo>
                  <a:pt x="242" y="163"/>
                </a:lnTo>
                <a:lnTo>
                  <a:pt x="252" y="206"/>
                </a:lnTo>
                <a:lnTo>
                  <a:pt x="282" y="250"/>
                </a:lnTo>
                <a:lnTo>
                  <a:pt x="323" y="272"/>
                </a:lnTo>
                <a:lnTo>
                  <a:pt x="363" y="272"/>
                </a:lnTo>
                <a:lnTo>
                  <a:pt x="403" y="250"/>
                </a:lnTo>
                <a:lnTo>
                  <a:pt x="484" y="250"/>
                </a:lnTo>
                <a:lnTo>
                  <a:pt x="524" y="261"/>
                </a:lnTo>
                <a:lnTo>
                  <a:pt x="565" y="304"/>
                </a:lnTo>
                <a:lnTo>
                  <a:pt x="595" y="348"/>
                </a:lnTo>
                <a:lnTo>
                  <a:pt x="635" y="380"/>
                </a:lnTo>
                <a:lnTo>
                  <a:pt x="666" y="424"/>
                </a:lnTo>
                <a:lnTo>
                  <a:pt x="686" y="467"/>
                </a:lnTo>
                <a:lnTo>
                  <a:pt x="686" y="511"/>
                </a:lnTo>
                <a:lnTo>
                  <a:pt x="686" y="554"/>
                </a:lnTo>
                <a:lnTo>
                  <a:pt x="706" y="609"/>
                </a:lnTo>
                <a:lnTo>
                  <a:pt x="726" y="663"/>
                </a:lnTo>
                <a:lnTo>
                  <a:pt x="766" y="706"/>
                </a:lnTo>
                <a:lnTo>
                  <a:pt x="807" y="717"/>
                </a:lnTo>
                <a:lnTo>
                  <a:pt x="847" y="674"/>
                </a:lnTo>
                <a:lnTo>
                  <a:pt x="887" y="652"/>
                </a:lnTo>
                <a:lnTo>
                  <a:pt x="908" y="696"/>
                </a:lnTo>
                <a:lnTo>
                  <a:pt x="918" y="739"/>
                </a:lnTo>
                <a:lnTo>
                  <a:pt x="898" y="783"/>
                </a:lnTo>
                <a:lnTo>
                  <a:pt x="887" y="826"/>
                </a:lnTo>
                <a:lnTo>
                  <a:pt x="928" y="869"/>
                </a:lnTo>
                <a:lnTo>
                  <a:pt x="968" y="848"/>
                </a:lnTo>
                <a:lnTo>
                  <a:pt x="1008" y="815"/>
                </a:lnTo>
                <a:lnTo>
                  <a:pt x="1049" y="826"/>
                </a:lnTo>
                <a:lnTo>
                  <a:pt x="1089" y="848"/>
                </a:lnTo>
                <a:lnTo>
                  <a:pt x="1129" y="848"/>
                </a:lnTo>
                <a:lnTo>
                  <a:pt x="1170" y="859"/>
                </a:lnTo>
                <a:lnTo>
                  <a:pt x="1210" y="869"/>
                </a:lnTo>
                <a:lnTo>
                  <a:pt x="1220" y="826"/>
                </a:lnTo>
                <a:lnTo>
                  <a:pt x="1261" y="815"/>
                </a:lnTo>
                <a:lnTo>
                  <a:pt x="1301" y="826"/>
                </a:lnTo>
                <a:lnTo>
                  <a:pt x="1341" y="815"/>
                </a:lnTo>
                <a:lnTo>
                  <a:pt x="1331" y="772"/>
                </a:lnTo>
                <a:lnTo>
                  <a:pt x="1331" y="728"/>
                </a:lnTo>
                <a:lnTo>
                  <a:pt x="1372" y="696"/>
                </a:lnTo>
                <a:lnTo>
                  <a:pt x="1392" y="652"/>
                </a:lnTo>
                <a:lnTo>
                  <a:pt x="1382" y="609"/>
                </a:lnTo>
                <a:lnTo>
                  <a:pt x="1412" y="565"/>
                </a:lnTo>
                <a:lnTo>
                  <a:pt x="1412" y="522"/>
                </a:lnTo>
                <a:lnTo>
                  <a:pt x="1372" y="500"/>
                </a:lnTo>
                <a:lnTo>
                  <a:pt x="1331" y="446"/>
                </a:lnTo>
                <a:lnTo>
                  <a:pt x="1301" y="402"/>
                </a:lnTo>
                <a:lnTo>
                  <a:pt x="1291" y="359"/>
                </a:lnTo>
                <a:lnTo>
                  <a:pt x="1291" y="315"/>
                </a:lnTo>
                <a:lnTo>
                  <a:pt x="1301" y="272"/>
                </a:lnTo>
                <a:lnTo>
                  <a:pt x="1341" y="228"/>
                </a:lnTo>
                <a:lnTo>
                  <a:pt x="1372" y="185"/>
                </a:lnTo>
                <a:lnTo>
                  <a:pt x="1412" y="163"/>
                </a:lnTo>
                <a:lnTo>
                  <a:pt x="1442" y="206"/>
                </a:lnTo>
                <a:lnTo>
                  <a:pt x="1482" y="217"/>
                </a:lnTo>
                <a:lnTo>
                  <a:pt x="1523" y="206"/>
                </a:lnTo>
                <a:lnTo>
                  <a:pt x="1563" y="206"/>
                </a:lnTo>
                <a:lnTo>
                  <a:pt x="1603" y="206"/>
                </a:lnTo>
                <a:lnTo>
                  <a:pt x="1654" y="196"/>
                </a:lnTo>
                <a:lnTo>
                  <a:pt x="1694" y="185"/>
                </a:lnTo>
                <a:lnTo>
                  <a:pt x="1735" y="185"/>
                </a:lnTo>
                <a:lnTo>
                  <a:pt x="1775" y="206"/>
                </a:lnTo>
                <a:lnTo>
                  <a:pt x="1785" y="250"/>
                </a:lnTo>
                <a:lnTo>
                  <a:pt x="1825" y="250"/>
                </a:lnTo>
                <a:lnTo>
                  <a:pt x="1866" y="283"/>
                </a:lnTo>
                <a:lnTo>
                  <a:pt x="1906" y="315"/>
                </a:lnTo>
                <a:lnTo>
                  <a:pt x="1946" y="293"/>
                </a:lnTo>
                <a:lnTo>
                  <a:pt x="1967" y="250"/>
                </a:lnTo>
                <a:lnTo>
                  <a:pt x="1977" y="206"/>
                </a:lnTo>
                <a:lnTo>
                  <a:pt x="1997" y="163"/>
                </a:lnTo>
                <a:lnTo>
                  <a:pt x="2037" y="152"/>
                </a:lnTo>
                <a:lnTo>
                  <a:pt x="2047" y="196"/>
                </a:lnTo>
                <a:lnTo>
                  <a:pt x="2088" y="217"/>
                </a:lnTo>
                <a:lnTo>
                  <a:pt x="2128" y="217"/>
                </a:lnTo>
                <a:lnTo>
                  <a:pt x="2138" y="174"/>
                </a:lnTo>
                <a:lnTo>
                  <a:pt x="2138" y="130"/>
                </a:lnTo>
                <a:lnTo>
                  <a:pt x="2178" y="120"/>
                </a:lnTo>
                <a:lnTo>
                  <a:pt x="2219" y="120"/>
                </a:lnTo>
                <a:lnTo>
                  <a:pt x="2259" y="163"/>
                </a:lnTo>
                <a:lnTo>
                  <a:pt x="2299" y="196"/>
                </a:lnTo>
                <a:lnTo>
                  <a:pt x="2340" y="196"/>
                </a:lnTo>
                <a:lnTo>
                  <a:pt x="2380" y="217"/>
                </a:lnTo>
                <a:lnTo>
                  <a:pt x="2420" y="261"/>
                </a:lnTo>
                <a:lnTo>
                  <a:pt x="2451" y="304"/>
                </a:lnTo>
                <a:lnTo>
                  <a:pt x="2491" y="337"/>
                </a:lnTo>
                <a:lnTo>
                  <a:pt x="2531" y="348"/>
                </a:lnTo>
                <a:lnTo>
                  <a:pt x="2572" y="348"/>
                </a:lnTo>
                <a:lnTo>
                  <a:pt x="2612" y="348"/>
                </a:lnTo>
                <a:lnTo>
                  <a:pt x="2652" y="359"/>
                </a:lnTo>
                <a:lnTo>
                  <a:pt x="2693" y="370"/>
                </a:lnTo>
                <a:lnTo>
                  <a:pt x="2733" y="391"/>
                </a:lnTo>
                <a:lnTo>
                  <a:pt x="2773" y="435"/>
                </a:lnTo>
                <a:lnTo>
                  <a:pt x="2783" y="478"/>
                </a:lnTo>
                <a:lnTo>
                  <a:pt x="2804" y="522"/>
                </a:lnTo>
                <a:lnTo>
                  <a:pt x="2854" y="565"/>
                </a:lnTo>
                <a:lnTo>
                  <a:pt x="2894" y="576"/>
                </a:lnTo>
                <a:lnTo>
                  <a:pt x="2945" y="576"/>
                </a:lnTo>
                <a:lnTo>
                  <a:pt x="2985" y="576"/>
                </a:lnTo>
                <a:lnTo>
                  <a:pt x="3025" y="576"/>
                </a:lnTo>
                <a:lnTo>
                  <a:pt x="3066" y="576"/>
                </a:lnTo>
                <a:lnTo>
                  <a:pt x="3106" y="587"/>
                </a:lnTo>
                <a:lnTo>
                  <a:pt x="3146" y="609"/>
                </a:lnTo>
                <a:lnTo>
                  <a:pt x="3177" y="652"/>
                </a:lnTo>
                <a:lnTo>
                  <a:pt x="3217" y="685"/>
                </a:lnTo>
                <a:lnTo>
                  <a:pt x="3257" y="696"/>
                </a:lnTo>
                <a:lnTo>
                  <a:pt x="3298" y="728"/>
                </a:lnTo>
                <a:lnTo>
                  <a:pt x="3338" y="772"/>
                </a:lnTo>
                <a:lnTo>
                  <a:pt x="3378" y="772"/>
                </a:lnTo>
                <a:lnTo>
                  <a:pt x="3419" y="772"/>
                </a:lnTo>
                <a:lnTo>
                  <a:pt x="3469" y="761"/>
                </a:lnTo>
                <a:lnTo>
                  <a:pt x="3509" y="761"/>
                </a:lnTo>
                <a:lnTo>
                  <a:pt x="3540" y="717"/>
                </a:lnTo>
                <a:lnTo>
                  <a:pt x="3580" y="706"/>
                </a:lnTo>
                <a:lnTo>
                  <a:pt x="3620" y="706"/>
                </a:lnTo>
                <a:lnTo>
                  <a:pt x="3661" y="706"/>
                </a:lnTo>
                <a:lnTo>
                  <a:pt x="3701" y="750"/>
                </a:lnTo>
                <a:lnTo>
                  <a:pt x="3741" y="772"/>
                </a:lnTo>
                <a:lnTo>
                  <a:pt x="3782" y="772"/>
                </a:lnTo>
                <a:lnTo>
                  <a:pt x="3822" y="761"/>
                </a:lnTo>
                <a:lnTo>
                  <a:pt x="3862" y="739"/>
                </a:lnTo>
                <a:lnTo>
                  <a:pt x="3903" y="717"/>
                </a:lnTo>
                <a:lnTo>
                  <a:pt x="3943" y="706"/>
                </a:lnTo>
                <a:lnTo>
                  <a:pt x="3983" y="706"/>
                </a:lnTo>
                <a:lnTo>
                  <a:pt x="4034" y="706"/>
                </a:lnTo>
                <a:lnTo>
                  <a:pt x="4074" y="696"/>
                </a:lnTo>
                <a:lnTo>
                  <a:pt x="4115" y="696"/>
                </a:lnTo>
                <a:lnTo>
                  <a:pt x="4155" y="696"/>
                </a:lnTo>
                <a:lnTo>
                  <a:pt x="4195" y="696"/>
                </a:lnTo>
                <a:lnTo>
                  <a:pt x="4236" y="717"/>
                </a:lnTo>
                <a:lnTo>
                  <a:pt x="4276" y="750"/>
                </a:lnTo>
                <a:lnTo>
                  <a:pt x="4316" y="772"/>
                </a:lnTo>
                <a:lnTo>
                  <a:pt x="4357" y="783"/>
                </a:lnTo>
                <a:lnTo>
                  <a:pt x="4397" y="783"/>
                </a:lnTo>
                <a:lnTo>
                  <a:pt x="4437" y="783"/>
                </a:lnTo>
                <a:lnTo>
                  <a:pt x="4478" y="783"/>
                </a:lnTo>
                <a:lnTo>
                  <a:pt x="4518" y="783"/>
                </a:lnTo>
                <a:lnTo>
                  <a:pt x="4558" y="783"/>
                </a:lnTo>
                <a:lnTo>
                  <a:pt x="4599" y="783"/>
                </a:lnTo>
                <a:lnTo>
                  <a:pt x="4639" y="783"/>
                </a:lnTo>
                <a:lnTo>
                  <a:pt x="4679" y="772"/>
                </a:lnTo>
                <a:lnTo>
                  <a:pt x="4720" y="761"/>
                </a:lnTo>
                <a:lnTo>
                  <a:pt x="4760" y="761"/>
                </a:lnTo>
                <a:lnTo>
                  <a:pt x="4800" y="761"/>
                </a:lnTo>
                <a:lnTo>
                  <a:pt x="4841" y="772"/>
                </a:lnTo>
                <a:lnTo>
                  <a:pt x="4881" y="772"/>
                </a:lnTo>
                <a:lnTo>
                  <a:pt x="4841" y="815"/>
                </a:lnTo>
                <a:lnTo>
                  <a:pt x="4800" y="826"/>
                </a:lnTo>
                <a:lnTo>
                  <a:pt x="4760" y="848"/>
                </a:lnTo>
                <a:lnTo>
                  <a:pt x="4720" y="880"/>
                </a:lnTo>
                <a:lnTo>
                  <a:pt x="4679" y="891"/>
                </a:lnTo>
                <a:lnTo>
                  <a:pt x="4629" y="913"/>
                </a:lnTo>
                <a:lnTo>
                  <a:pt x="4548" y="924"/>
                </a:lnTo>
                <a:lnTo>
                  <a:pt x="4498" y="924"/>
                </a:lnTo>
                <a:lnTo>
                  <a:pt x="4457" y="935"/>
                </a:lnTo>
                <a:lnTo>
                  <a:pt x="4417" y="967"/>
                </a:lnTo>
                <a:lnTo>
                  <a:pt x="4377" y="978"/>
                </a:lnTo>
                <a:lnTo>
                  <a:pt x="4336" y="978"/>
                </a:lnTo>
                <a:lnTo>
                  <a:pt x="4296" y="978"/>
                </a:lnTo>
                <a:lnTo>
                  <a:pt x="4246" y="978"/>
                </a:lnTo>
                <a:lnTo>
                  <a:pt x="4205" y="1000"/>
                </a:lnTo>
                <a:lnTo>
                  <a:pt x="4205" y="1076"/>
                </a:lnTo>
                <a:lnTo>
                  <a:pt x="4215" y="1119"/>
                </a:lnTo>
                <a:lnTo>
                  <a:pt x="4276" y="1130"/>
                </a:lnTo>
                <a:lnTo>
                  <a:pt x="4316" y="1152"/>
                </a:lnTo>
                <a:lnTo>
                  <a:pt x="4276" y="1206"/>
                </a:lnTo>
                <a:lnTo>
                  <a:pt x="4236" y="1228"/>
                </a:lnTo>
                <a:lnTo>
                  <a:pt x="4195" y="1250"/>
                </a:lnTo>
                <a:lnTo>
                  <a:pt x="4165" y="1293"/>
                </a:lnTo>
                <a:lnTo>
                  <a:pt x="4125" y="1337"/>
                </a:lnTo>
                <a:lnTo>
                  <a:pt x="4074" y="1337"/>
                </a:lnTo>
                <a:lnTo>
                  <a:pt x="4024" y="1337"/>
                </a:lnTo>
                <a:lnTo>
                  <a:pt x="3973" y="1337"/>
                </a:lnTo>
                <a:lnTo>
                  <a:pt x="3933" y="1337"/>
                </a:lnTo>
                <a:lnTo>
                  <a:pt x="3842" y="1337"/>
                </a:lnTo>
                <a:lnTo>
                  <a:pt x="3731" y="1315"/>
                </a:lnTo>
                <a:lnTo>
                  <a:pt x="3691" y="1293"/>
                </a:lnTo>
                <a:lnTo>
                  <a:pt x="3651" y="1239"/>
                </a:lnTo>
                <a:lnTo>
                  <a:pt x="3620" y="1185"/>
                </a:lnTo>
                <a:lnTo>
                  <a:pt x="3600" y="1141"/>
                </a:lnTo>
                <a:lnTo>
                  <a:pt x="3550" y="1109"/>
                </a:lnTo>
                <a:lnTo>
                  <a:pt x="3489" y="1087"/>
                </a:lnTo>
                <a:lnTo>
                  <a:pt x="3449" y="1043"/>
                </a:lnTo>
                <a:lnTo>
                  <a:pt x="3409" y="1011"/>
                </a:lnTo>
                <a:lnTo>
                  <a:pt x="3368" y="989"/>
                </a:lnTo>
                <a:lnTo>
                  <a:pt x="3328" y="978"/>
                </a:lnTo>
                <a:lnTo>
                  <a:pt x="3257" y="967"/>
                </a:lnTo>
                <a:lnTo>
                  <a:pt x="3217" y="967"/>
                </a:lnTo>
                <a:lnTo>
                  <a:pt x="3177" y="978"/>
                </a:lnTo>
                <a:lnTo>
                  <a:pt x="3136" y="978"/>
                </a:lnTo>
                <a:lnTo>
                  <a:pt x="3106" y="935"/>
                </a:lnTo>
                <a:lnTo>
                  <a:pt x="3076" y="891"/>
                </a:lnTo>
                <a:lnTo>
                  <a:pt x="2995" y="869"/>
                </a:lnTo>
                <a:lnTo>
                  <a:pt x="2955" y="859"/>
                </a:lnTo>
                <a:lnTo>
                  <a:pt x="2904" y="837"/>
                </a:lnTo>
                <a:lnTo>
                  <a:pt x="2824" y="826"/>
                </a:lnTo>
                <a:lnTo>
                  <a:pt x="2783" y="815"/>
                </a:lnTo>
                <a:lnTo>
                  <a:pt x="2743" y="826"/>
                </a:lnTo>
                <a:lnTo>
                  <a:pt x="2703" y="848"/>
                </a:lnTo>
                <a:lnTo>
                  <a:pt x="2662" y="869"/>
                </a:lnTo>
                <a:lnTo>
                  <a:pt x="2612" y="880"/>
                </a:lnTo>
                <a:lnTo>
                  <a:pt x="2562" y="891"/>
                </a:lnTo>
                <a:lnTo>
                  <a:pt x="2511" y="902"/>
                </a:lnTo>
                <a:lnTo>
                  <a:pt x="2471" y="924"/>
                </a:lnTo>
                <a:lnTo>
                  <a:pt x="2430" y="924"/>
                </a:lnTo>
                <a:lnTo>
                  <a:pt x="2390" y="913"/>
                </a:lnTo>
                <a:lnTo>
                  <a:pt x="2350" y="902"/>
                </a:lnTo>
                <a:lnTo>
                  <a:pt x="2279" y="869"/>
                </a:lnTo>
                <a:lnTo>
                  <a:pt x="2239" y="859"/>
                </a:lnTo>
                <a:lnTo>
                  <a:pt x="2198" y="837"/>
                </a:lnTo>
                <a:lnTo>
                  <a:pt x="2158" y="815"/>
                </a:lnTo>
                <a:lnTo>
                  <a:pt x="2118" y="783"/>
                </a:lnTo>
                <a:lnTo>
                  <a:pt x="2067" y="772"/>
                </a:lnTo>
                <a:lnTo>
                  <a:pt x="2027" y="772"/>
                </a:lnTo>
                <a:lnTo>
                  <a:pt x="1987" y="793"/>
                </a:lnTo>
                <a:lnTo>
                  <a:pt x="1946" y="815"/>
                </a:lnTo>
                <a:lnTo>
                  <a:pt x="1926" y="859"/>
                </a:lnTo>
                <a:lnTo>
                  <a:pt x="1926" y="902"/>
                </a:lnTo>
                <a:lnTo>
                  <a:pt x="1926" y="946"/>
                </a:lnTo>
                <a:lnTo>
                  <a:pt x="1896" y="989"/>
                </a:lnTo>
                <a:lnTo>
                  <a:pt x="1876" y="1032"/>
                </a:lnTo>
                <a:lnTo>
                  <a:pt x="1876" y="1076"/>
                </a:lnTo>
                <a:lnTo>
                  <a:pt x="1896" y="1119"/>
                </a:lnTo>
                <a:lnTo>
                  <a:pt x="1916" y="1163"/>
                </a:lnTo>
                <a:lnTo>
                  <a:pt x="1916" y="1206"/>
                </a:lnTo>
                <a:lnTo>
                  <a:pt x="1916" y="1293"/>
                </a:lnTo>
                <a:lnTo>
                  <a:pt x="1906" y="1337"/>
                </a:lnTo>
                <a:lnTo>
                  <a:pt x="1866" y="1359"/>
                </a:lnTo>
                <a:lnTo>
                  <a:pt x="1805" y="1359"/>
                </a:lnTo>
                <a:lnTo>
                  <a:pt x="1755" y="1380"/>
                </a:lnTo>
                <a:lnTo>
                  <a:pt x="1714" y="1380"/>
                </a:lnTo>
                <a:lnTo>
                  <a:pt x="1674" y="1391"/>
                </a:lnTo>
                <a:lnTo>
                  <a:pt x="1634" y="1391"/>
                </a:lnTo>
                <a:lnTo>
                  <a:pt x="1593" y="1402"/>
                </a:lnTo>
                <a:lnTo>
                  <a:pt x="1553" y="1369"/>
                </a:lnTo>
                <a:lnTo>
                  <a:pt x="1513" y="1348"/>
                </a:lnTo>
                <a:lnTo>
                  <a:pt x="1472" y="1348"/>
                </a:lnTo>
                <a:lnTo>
                  <a:pt x="1432" y="1348"/>
                </a:lnTo>
                <a:lnTo>
                  <a:pt x="1382" y="1326"/>
                </a:lnTo>
                <a:lnTo>
                  <a:pt x="1341" y="1304"/>
                </a:lnTo>
                <a:lnTo>
                  <a:pt x="1301" y="1272"/>
                </a:lnTo>
                <a:lnTo>
                  <a:pt x="1261" y="1250"/>
                </a:lnTo>
                <a:lnTo>
                  <a:pt x="1220" y="1239"/>
                </a:lnTo>
                <a:lnTo>
                  <a:pt x="1180" y="1239"/>
                </a:lnTo>
                <a:lnTo>
                  <a:pt x="1140" y="1239"/>
                </a:lnTo>
                <a:lnTo>
                  <a:pt x="1099" y="1228"/>
                </a:lnTo>
                <a:lnTo>
                  <a:pt x="1059" y="1228"/>
                </a:lnTo>
                <a:lnTo>
                  <a:pt x="1019" y="1217"/>
                </a:lnTo>
                <a:lnTo>
                  <a:pt x="978" y="1217"/>
                </a:lnTo>
                <a:lnTo>
                  <a:pt x="938" y="1228"/>
                </a:lnTo>
                <a:lnTo>
                  <a:pt x="898" y="1250"/>
                </a:lnTo>
                <a:lnTo>
                  <a:pt x="857" y="1282"/>
                </a:lnTo>
                <a:lnTo>
                  <a:pt x="817" y="1315"/>
                </a:lnTo>
                <a:lnTo>
                  <a:pt x="777" y="1337"/>
                </a:lnTo>
                <a:lnTo>
                  <a:pt x="736" y="1369"/>
                </a:lnTo>
                <a:lnTo>
                  <a:pt x="696" y="1380"/>
                </a:lnTo>
                <a:lnTo>
                  <a:pt x="656" y="1337"/>
                </a:lnTo>
                <a:lnTo>
                  <a:pt x="645" y="1293"/>
                </a:lnTo>
                <a:lnTo>
                  <a:pt x="625" y="1250"/>
                </a:lnTo>
                <a:lnTo>
                  <a:pt x="625" y="1206"/>
                </a:lnTo>
                <a:lnTo>
                  <a:pt x="615" y="1163"/>
                </a:lnTo>
                <a:lnTo>
                  <a:pt x="595" y="1119"/>
                </a:lnTo>
                <a:lnTo>
                  <a:pt x="555" y="1098"/>
                </a:lnTo>
                <a:lnTo>
                  <a:pt x="504" y="1087"/>
                </a:lnTo>
                <a:lnTo>
                  <a:pt x="464" y="1076"/>
                </a:lnTo>
                <a:lnTo>
                  <a:pt x="424" y="1043"/>
                </a:lnTo>
                <a:lnTo>
                  <a:pt x="393" y="1000"/>
                </a:lnTo>
                <a:lnTo>
                  <a:pt x="383" y="956"/>
                </a:lnTo>
                <a:lnTo>
                  <a:pt x="373" y="902"/>
                </a:lnTo>
                <a:lnTo>
                  <a:pt x="353" y="859"/>
                </a:lnTo>
                <a:lnTo>
                  <a:pt x="313" y="837"/>
                </a:lnTo>
                <a:lnTo>
                  <a:pt x="272" y="804"/>
                </a:lnTo>
                <a:lnTo>
                  <a:pt x="232" y="783"/>
                </a:lnTo>
                <a:lnTo>
                  <a:pt x="182" y="783"/>
                </a:lnTo>
                <a:lnTo>
                  <a:pt x="141" y="783"/>
                </a:lnTo>
                <a:lnTo>
                  <a:pt x="131" y="739"/>
                </a:lnTo>
                <a:lnTo>
                  <a:pt x="121" y="696"/>
                </a:lnTo>
                <a:lnTo>
                  <a:pt x="121" y="641"/>
                </a:lnTo>
                <a:lnTo>
                  <a:pt x="121" y="598"/>
                </a:lnTo>
                <a:lnTo>
                  <a:pt x="121" y="554"/>
                </a:lnTo>
                <a:lnTo>
                  <a:pt x="121" y="511"/>
                </a:lnTo>
                <a:lnTo>
                  <a:pt x="121" y="467"/>
                </a:lnTo>
                <a:lnTo>
                  <a:pt x="81" y="456"/>
                </a:lnTo>
                <a:lnTo>
                  <a:pt x="61" y="413"/>
                </a:lnTo>
                <a:lnTo>
                  <a:pt x="61" y="370"/>
                </a:lnTo>
                <a:lnTo>
                  <a:pt x="61" y="326"/>
                </a:lnTo>
                <a:lnTo>
                  <a:pt x="61" y="283"/>
                </a:lnTo>
                <a:lnTo>
                  <a:pt x="50" y="239"/>
                </a:lnTo>
                <a:lnTo>
                  <a:pt x="61" y="196"/>
                </a:lnTo>
                <a:lnTo>
                  <a:pt x="91" y="152"/>
                </a:lnTo>
                <a:lnTo>
                  <a:pt x="91" y="109"/>
                </a:lnTo>
                <a:lnTo>
                  <a:pt x="61" y="65"/>
                </a:lnTo>
                <a:lnTo>
                  <a:pt x="20" y="43"/>
                </a:lnTo>
                <a:lnTo>
                  <a:pt x="0" y="0"/>
                </a:lnTo>
                <a:lnTo>
                  <a:pt x="0" y="65"/>
                </a:lnTo>
                <a:lnTo>
                  <a:pt x="0" y="0"/>
                </a:lnTo>
              </a:path>
            </a:pathLst>
          </a:custGeom>
          <a:solidFill>
            <a:srgbClr val="65656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31" name="Freeform 15"/>
          <p:cNvSpPr>
            <a:spLocks/>
          </p:cNvSpPr>
          <p:nvPr/>
        </p:nvSpPr>
        <p:spPr bwMode="auto">
          <a:xfrm>
            <a:off x="663575" y="871538"/>
            <a:ext cx="7926388" cy="5164137"/>
          </a:xfrm>
          <a:custGeom>
            <a:avLst/>
            <a:gdLst>
              <a:gd name="T0" fmla="*/ 968 w 4993"/>
              <a:gd name="T1" fmla="*/ 2686 h 3253"/>
              <a:gd name="T2" fmla="*/ 766 w 4993"/>
              <a:gd name="T3" fmla="*/ 3045 h 3253"/>
              <a:gd name="T4" fmla="*/ 474 w 4993"/>
              <a:gd name="T5" fmla="*/ 3121 h 3253"/>
              <a:gd name="T6" fmla="*/ 161 w 4993"/>
              <a:gd name="T7" fmla="*/ 3067 h 3253"/>
              <a:gd name="T8" fmla="*/ 182 w 4993"/>
              <a:gd name="T9" fmla="*/ 2893 h 3253"/>
              <a:gd name="T10" fmla="*/ 504 w 4993"/>
              <a:gd name="T11" fmla="*/ 2828 h 3253"/>
              <a:gd name="T12" fmla="*/ 807 w 4993"/>
              <a:gd name="T13" fmla="*/ 2708 h 3253"/>
              <a:gd name="T14" fmla="*/ 958 w 4993"/>
              <a:gd name="T15" fmla="*/ 2447 h 3253"/>
              <a:gd name="T16" fmla="*/ 645 w 4993"/>
              <a:gd name="T17" fmla="*/ 2186 h 3253"/>
              <a:gd name="T18" fmla="*/ 303 w 4993"/>
              <a:gd name="T19" fmla="*/ 2001 h 3253"/>
              <a:gd name="T20" fmla="*/ 444 w 4993"/>
              <a:gd name="T21" fmla="*/ 2012 h 3253"/>
              <a:gd name="T22" fmla="*/ 837 w 4993"/>
              <a:gd name="T23" fmla="*/ 2077 h 3253"/>
              <a:gd name="T24" fmla="*/ 1190 w 4993"/>
              <a:gd name="T25" fmla="*/ 2186 h 3253"/>
              <a:gd name="T26" fmla="*/ 1291 w 4993"/>
              <a:gd name="T27" fmla="*/ 2230 h 3253"/>
              <a:gd name="T28" fmla="*/ 1553 w 4993"/>
              <a:gd name="T29" fmla="*/ 1990 h 3253"/>
              <a:gd name="T30" fmla="*/ 1896 w 4993"/>
              <a:gd name="T31" fmla="*/ 1795 h 3253"/>
              <a:gd name="T32" fmla="*/ 2047 w 4993"/>
              <a:gd name="T33" fmla="*/ 1468 h 3253"/>
              <a:gd name="T34" fmla="*/ 2148 w 4993"/>
              <a:gd name="T35" fmla="*/ 1523 h 3253"/>
              <a:gd name="T36" fmla="*/ 2350 w 4993"/>
              <a:gd name="T37" fmla="*/ 1370 h 3253"/>
              <a:gd name="T38" fmla="*/ 2158 w 4993"/>
              <a:gd name="T39" fmla="*/ 1088 h 3253"/>
              <a:gd name="T40" fmla="*/ 2077 w 4993"/>
              <a:gd name="T41" fmla="*/ 653 h 3253"/>
              <a:gd name="T42" fmla="*/ 1876 w 4993"/>
              <a:gd name="T43" fmla="*/ 359 h 3253"/>
              <a:gd name="T44" fmla="*/ 1674 w 4993"/>
              <a:gd name="T45" fmla="*/ 65 h 3253"/>
              <a:gd name="T46" fmla="*/ 1967 w 4993"/>
              <a:gd name="T47" fmla="*/ 131 h 3253"/>
              <a:gd name="T48" fmla="*/ 2198 w 4993"/>
              <a:gd name="T49" fmla="*/ 348 h 3253"/>
              <a:gd name="T50" fmla="*/ 2188 w 4993"/>
              <a:gd name="T51" fmla="*/ 674 h 3253"/>
              <a:gd name="T52" fmla="*/ 2309 w 4993"/>
              <a:gd name="T53" fmla="*/ 914 h 3253"/>
              <a:gd name="T54" fmla="*/ 2562 w 4993"/>
              <a:gd name="T55" fmla="*/ 707 h 3253"/>
              <a:gd name="T56" fmla="*/ 2400 w 4993"/>
              <a:gd name="T57" fmla="*/ 326 h 3253"/>
              <a:gd name="T58" fmla="*/ 2794 w 4993"/>
              <a:gd name="T59" fmla="*/ 163 h 3253"/>
              <a:gd name="T60" fmla="*/ 3207 w 4993"/>
              <a:gd name="T61" fmla="*/ 196 h 3253"/>
              <a:gd name="T62" fmla="*/ 3247 w 4993"/>
              <a:gd name="T63" fmla="*/ 555 h 3253"/>
              <a:gd name="T64" fmla="*/ 3086 w 4993"/>
              <a:gd name="T65" fmla="*/ 783 h 3253"/>
              <a:gd name="T66" fmla="*/ 2783 w 4993"/>
              <a:gd name="T67" fmla="*/ 881 h 3253"/>
              <a:gd name="T68" fmla="*/ 3096 w 4993"/>
              <a:gd name="T69" fmla="*/ 1055 h 3253"/>
              <a:gd name="T70" fmla="*/ 3499 w 4993"/>
              <a:gd name="T71" fmla="*/ 1033 h 3253"/>
              <a:gd name="T72" fmla="*/ 3741 w 4993"/>
              <a:gd name="T73" fmla="*/ 1283 h 3253"/>
              <a:gd name="T74" fmla="*/ 3661 w 4993"/>
              <a:gd name="T75" fmla="*/ 1664 h 3253"/>
              <a:gd name="T76" fmla="*/ 3873 w 4993"/>
              <a:gd name="T77" fmla="*/ 1903 h 3253"/>
              <a:gd name="T78" fmla="*/ 4175 w 4993"/>
              <a:gd name="T79" fmla="*/ 1784 h 3253"/>
              <a:gd name="T80" fmla="*/ 4468 w 4993"/>
              <a:gd name="T81" fmla="*/ 1631 h 3253"/>
              <a:gd name="T82" fmla="*/ 4720 w 4993"/>
              <a:gd name="T83" fmla="*/ 1392 h 3253"/>
              <a:gd name="T84" fmla="*/ 4992 w 4993"/>
              <a:gd name="T85" fmla="*/ 1490 h 3253"/>
              <a:gd name="T86" fmla="*/ 4730 w 4993"/>
              <a:gd name="T87" fmla="*/ 1762 h 3253"/>
              <a:gd name="T88" fmla="*/ 4518 w 4993"/>
              <a:gd name="T89" fmla="*/ 2132 h 3253"/>
              <a:gd name="T90" fmla="*/ 4266 w 4993"/>
              <a:gd name="T91" fmla="*/ 2491 h 3253"/>
              <a:gd name="T92" fmla="*/ 3812 w 4993"/>
              <a:gd name="T93" fmla="*/ 2469 h 3253"/>
              <a:gd name="T94" fmla="*/ 3560 w 4993"/>
              <a:gd name="T95" fmla="*/ 2317 h 3253"/>
              <a:gd name="T96" fmla="*/ 3550 w 4993"/>
              <a:gd name="T97" fmla="*/ 1849 h 3253"/>
              <a:gd name="T98" fmla="*/ 3348 w 4993"/>
              <a:gd name="T99" fmla="*/ 1566 h 3253"/>
              <a:gd name="T100" fmla="*/ 3005 w 4993"/>
              <a:gd name="T101" fmla="*/ 1773 h 3253"/>
              <a:gd name="T102" fmla="*/ 2824 w 4993"/>
              <a:gd name="T103" fmla="*/ 1566 h 3253"/>
              <a:gd name="T104" fmla="*/ 2582 w 4993"/>
              <a:gd name="T105" fmla="*/ 1294 h 3253"/>
              <a:gd name="T106" fmla="*/ 2279 w 4993"/>
              <a:gd name="T107" fmla="*/ 1577 h 3253"/>
              <a:gd name="T108" fmla="*/ 2158 w 4993"/>
              <a:gd name="T109" fmla="*/ 2001 h 3253"/>
              <a:gd name="T110" fmla="*/ 1896 w 4993"/>
              <a:gd name="T111" fmla="*/ 2328 h 3253"/>
              <a:gd name="T112" fmla="*/ 1755 w 4993"/>
              <a:gd name="T113" fmla="*/ 2643 h 3253"/>
              <a:gd name="T114" fmla="*/ 1392 w 4993"/>
              <a:gd name="T115" fmla="*/ 2436 h 3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993" h="3253">
                <a:moveTo>
                  <a:pt x="1240" y="2415"/>
                </a:moveTo>
                <a:lnTo>
                  <a:pt x="1190" y="2436"/>
                </a:lnTo>
                <a:lnTo>
                  <a:pt x="1150" y="2458"/>
                </a:lnTo>
                <a:lnTo>
                  <a:pt x="1140" y="2502"/>
                </a:lnTo>
                <a:lnTo>
                  <a:pt x="1140" y="2545"/>
                </a:lnTo>
                <a:lnTo>
                  <a:pt x="1119" y="2589"/>
                </a:lnTo>
                <a:lnTo>
                  <a:pt x="1079" y="2610"/>
                </a:lnTo>
                <a:lnTo>
                  <a:pt x="1039" y="2621"/>
                </a:lnTo>
                <a:lnTo>
                  <a:pt x="998" y="2643"/>
                </a:lnTo>
                <a:lnTo>
                  <a:pt x="968" y="2686"/>
                </a:lnTo>
                <a:lnTo>
                  <a:pt x="968" y="2730"/>
                </a:lnTo>
                <a:lnTo>
                  <a:pt x="958" y="2784"/>
                </a:lnTo>
                <a:lnTo>
                  <a:pt x="958" y="2828"/>
                </a:lnTo>
                <a:lnTo>
                  <a:pt x="968" y="2871"/>
                </a:lnTo>
                <a:lnTo>
                  <a:pt x="968" y="2915"/>
                </a:lnTo>
                <a:lnTo>
                  <a:pt x="938" y="2958"/>
                </a:lnTo>
                <a:lnTo>
                  <a:pt x="887" y="2980"/>
                </a:lnTo>
                <a:lnTo>
                  <a:pt x="847" y="3013"/>
                </a:lnTo>
                <a:lnTo>
                  <a:pt x="807" y="3045"/>
                </a:lnTo>
                <a:lnTo>
                  <a:pt x="766" y="3045"/>
                </a:lnTo>
                <a:lnTo>
                  <a:pt x="716" y="3045"/>
                </a:lnTo>
                <a:lnTo>
                  <a:pt x="676" y="3056"/>
                </a:lnTo>
                <a:lnTo>
                  <a:pt x="666" y="3100"/>
                </a:lnTo>
                <a:lnTo>
                  <a:pt x="666" y="3154"/>
                </a:lnTo>
                <a:lnTo>
                  <a:pt x="645" y="3198"/>
                </a:lnTo>
                <a:lnTo>
                  <a:pt x="595" y="3241"/>
                </a:lnTo>
                <a:lnTo>
                  <a:pt x="555" y="3252"/>
                </a:lnTo>
                <a:lnTo>
                  <a:pt x="524" y="3208"/>
                </a:lnTo>
                <a:lnTo>
                  <a:pt x="504" y="3165"/>
                </a:lnTo>
                <a:lnTo>
                  <a:pt x="474" y="3121"/>
                </a:lnTo>
                <a:lnTo>
                  <a:pt x="484" y="3078"/>
                </a:lnTo>
                <a:lnTo>
                  <a:pt x="484" y="3034"/>
                </a:lnTo>
                <a:lnTo>
                  <a:pt x="444" y="3013"/>
                </a:lnTo>
                <a:lnTo>
                  <a:pt x="403" y="3013"/>
                </a:lnTo>
                <a:lnTo>
                  <a:pt x="363" y="3024"/>
                </a:lnTo>
                <a:lnTo>
                  <a:pt x="323" y="3045"/>
                </a:lnTo>
                <a:lnTo>
                  <a:pt x="282" y="3067"/>
                </a:lnTo>
                <a:lnTo>
                  <a:pt x="242" y="3078"/>
                </a:lnTo>
                <a:lnTo>
                  <a:pt x="202" y="3067"/>
                </a:lnTo>
                <a:lnTo>
                  <a:pt x="161" y="3067"/>
                </a:lnTo>
                <a:lnTo>
                  <a:pt x="121" y="3024"/>
                </a:lnTo>
                <a:lnTo>
                  <a:pt x="121" y="2980"/>
                </a:lnTo>
                <a:lnTo>
                  <a:pt x="91" y="2937"/>
                </a:lnTo>
                <a:lnTo>
                  <a:pt x="40" y="2915"/>
                </a:lnTo>
                <a:lnTo>
                  <a:pt x="0" y="2860"/>
                </a:lnTo>
                <a:lnTo>
                  <a:pt x="30" y="2817"/>
                </a:lnTo>
                <a:lnTo>
                  <a:pt x="71" y="2828"/>
                </a:lnTo>
                <a:lnTo>
                  <a:pt x="91" y="2871"/>
                </a:lnTo>
                <a:lnTo>
                  <a:pt x="141" y="2893"/>
                </a:lnTo>
                <a:lnTo>
                  <a:pt x="182" y="2893"/>
                </a:lnTo>
                <a:lnTo>
                  <a:pt x="202" y="2937"/>
                </a:lnTo>
                <a:lnTo>
                  <a:pt x="252" y="2969"/>
                </a:lnTo>
                <a:lnTo>
                  <a:pt x="292" y="2937"/>
                </a:lnTo>
                <a:lnTo>
                  <a:pt x="303" y="2893"/>
                </a:lnTo>
                <a:lnTo>
                  <a:pt x="303" y="2850"/>
                </a:lnTo>
                <a:lnTo>
                  <a:pt x="343" y="2839"/>
                </a:lnTo>
                <a:lnTo>
                  <a:pt x="383" y="2860"/>
                </a:lnTo>
                <a:lnTo>
                  <a:pt x="424" y="2828"/>
                </a:lnTo>
                <a:lnTo>
                  <a:pt x="464" y="2795"/>
                </a:lnTo>
                <a:lnTo>
                  <a:pt x="504" y="2828"/>
                </a:lnTo>
                <a:lnTo>
                  <a:pt x="555" y="2860"/>
                </a:lnTo>
                <a:lnTo>
                  <a:pt x="595" y="2871"/>
                </a:lnTo>
                <a:lnTo>
                  <a:pt x="645" y="2882"/>
                </a:lnTo>
                <a:lnTo>
                  <a:pt x="656" y="2839"/>
                </a:lnTo>
                <a:lnTo>
                  <a:pt x="645" y="2795"/>
                </a:lnTo>
                <a:lnTo>
                  <a:pt x="686" y="2773"/>
                </a:lnTo>
                <a:lnTo>
                  <a:pt x="686" y="2730"/>
                </a:lnTo>
                <a:lnTo>
                  <a:pt x="726" y="2708"/>
                </a:lnTo>
                <a:lnTo>
                  <a:pt x="766" y="2708"/>
                </a:lnTo>
                <a:lnTo>
                  <a:pt x="807" y="2708"/>
                </a:lnTo>
                <a:lnTo>
                  <a:pt x="847" y="2686"/>
                </a:lnTo>
                <a:lnTo>
                  <a:pt x="887" y="2665"/>
                </a:lnTo>
                <a:lnTo>
                  <a:pt x="918" y="2621"/>
                </a:lnTo>
                <a:lnTo>
                  <a:pt x="958" y="2599"/>
                </a:lnTo>
                <a:lnTo>
                  <a:pt x="998" y="2599"/>
                </a:lnTo>
                <a:lnTo>
                  <a:pt x="1019" y="2556"/>
                </a:lnTo>
                <a:lnTo>
                  <a:pt x="1049" y="2512"/>
                </a:lnTo>
                <a:lnTo>
                  <a:pt x="1039" y="2469"/>
                </a:lnTo>
                <a:lnTo>
                  <a:pt x="998" y="2447"/>
                </a:lnTo>
                <a:lnTo>
                  <a:pt x="958" y="2447"/>
                </a:lnTo>
                <a:lnTo>
                  <a:pt x="918" y="2425"/>
                </a:lnTo>
                <a:lnTo>
                  <a:pt x="877" y="2404"/>
                </a:lnTo>
                <a:lnTo>
                  <a:pt x="837" y="2415"/>
                </a:lnTo>
                <a:lnTo>
                  <a:pt x="797" y="2404"/>
                </a:lnTo>
                <a:lnTo>
                  <a:pt x="777" y="2360"/>
                </a:lnTo>
                <a:lnTo>
                  <a:pt x="797" y="2317"/>
                </a:lnTo>
                <a:lnTo>
                  <a:pt x="807" y="2273"/>
                </a:lnTo>
                <a:lnTo>
                  <a:pt x="716" y="2241"/>
                </a:lnTo>
                <a:lnTo>
                  <a:pt x="676" y="2230"/>
                </a:lnTo>
                <a:lnTo>
                  <a:pt x="645" y="2186"/>
                </a:lnTo>
                <a:lnTo>
                  <a:pt x="605" y="2164"/>
                </a:lnTo>
                <a:lnTo>
                  <a:pt x="565" y="2153"/>
                </a:lnTo>
                <a:lnTo>
                  <a:pt x="524" y="2132"/>
                </a:lnTo>
                <a:lnTo>
                  <a:pt x="484" y="2110"/>
                </a:lnTo>
                <a:lnTo>
                  <a:pt x="444" y="2110"/>
                </a:lnTo>
                <a:lnTo>
                  <a:pt x="403" y="2099"/>
                </a:lnTo>
                <a:lnTo>
                  <a:pt x="363" y="2099"/>
                </a:lnTo>
                <a:lnTo>
                  <a:pt x="343" y="2056"/>
                </a:lnTo>
                <a:lnTo>
                  <a:pt x="343" y="2012"/>
                </a:lnTo>
                <a:lnTo>
                  <a:pt x="303" y="2001"/>
                </a:lnTo>
                <a:lnTo>
                  <a:pt x="282" y="1958"/>
                </a:lnTo>
                <a:lnTo>
                  <a:pt x="242" y="1914"/>
                </a:lnTo>
                <a:lnTo>
                  <a:pt x="222" y="1871"/>
                </a:lnTo>
                <a:lnTo>
                  <a:pt x="242" y="1827"/>
                </a:lnTo>
                <a:lnTo>
                  <a:pt x="282" y="1827"/>
                </a:lnTo>
                <a:lnTo>
                  <a:pt x="313" y="1871"/>
                </a:lnTo>
                <a:lnTo>
                  <a:pt x="353" y="1903"/>
                </a:lnTo>
                <a:lnTo>
                  <a:pt x="393" y="1925"/>
                </a:lnTo>
                <a:lnTo>
                  <a:pt x="403" y="1969"/>
                </a:lnTo>
                <a:lnTo>
                  <a:pt x="444" y="2012"/>
                </a:lnTo>
                <a:lnTo>
                  <a:pt x="484" y="2023"/>
                </a:lnTo>
                <a:lnTo>
                  <a:pt x="524" y="2066"/>
                </a:lnTo>
                <a:lnTo>
                  <a:pt x="555" y="2110"/>
                </a:lnTo>
                <a:lnTo>
                  <a:pt x="595" y="2121"/>
                </a:lnTo>
                <a:lnTo>
                  <a:pt x="635" y="2121"/>
                </a:lnTo>
                <a:lnTo>
                  <a:pt x="676" y="2121"/>
                </a:lnTo>
                <a:lnTo>
                  <a:pt x="716" y="2099"/>
                </a:lnTo>
                <a:lnTo>
                  <a:pt x="756" y="2066"/>
                </a:lnTo>
                <a:lnTo>
                  <a:pt x="797" y="2056"/>
                </a:lnTo>
                <a:lnTo>
                  <a:pt x="837" y="2077"/>
                </a:lnTo>
                <a:lnTo>
                  <a:pt x="877" y="2110"/>
                </a:lnTo>
                <a:lnTo>
                  <a:pt x="918" y="2110"/>
                </a:lnTo>
                <a:lnTo>
                  <a:pt x="958" y="2110"/>
                </a:lnTo>
                <a:lnTo>
                  <a:pt x="998" y="2121"/>
                </a:lnTo>
                <a:lnTo>
                  <a:pt x="1029" y="2164"/>
                </a:lnTo>
                <a:lnTo>
                  <a:pt x="1069" y="2164"/>
                </a:lnTo>
                <a:lnTo>
                  <a:pt x="1109" y="2153"/>
                </a:lnTo>
                <a:lnTo>
                  <a:pt x="1150" y="2143"/>
                </a:lnTo>
                <a:lnTo>
                  <a:pt x="1190" y="2143"/>
                </a:lnTo>
                <a:lnTo>
                  <a:pt x="1190" y="2186"/>
                </a:lnTo>
                <a:lnTo>
                  <a:pt x="1180" y="2230"/>
                </a:lnTo>
                <a:lnTo>
                  <a:pt x="1170" y="2273"/>
                </a:lnTo>
                <a:lnTo>
                  <a:pt x="1180" y="2317"/>
                </a:lnTo>
                <a:lnTo>
                  <a:pt x="1220" y="2349"/>
                </a:lnTo>
                <a:lnTo>
                  <a:pt x="1261" y="2393"/>
                </a:lnTo>
                <a:lnTo>
                  <a:pt x="1301" y="2404"/>
                </a:lnTo>
                <a:lnTo>
                  <a:pt x="1321" y="2360"/>
                </a:lnTo>
                <a:lnTo>
                  <a:pt x="1321" y="2317"/>
                </a:lnTo>
                <a:lnTo>
                  <a:pt x="1301" y="2273"/>
                </a:lnTo>
                <a:lnTo>
                  <a:pt x="1291" y="2230"/>
                </a:lnTo>
                <a:lnTo>
                  <a:pt x="1321" y="2186"/>
                </a:lnTo>
                <a:lnTo>
                  <a:pt x="1361" y="2164"/>
                </a:lnTo>
                <a:lnTo>
                  <a:pt x="1402" y="2164"/>
                </a:lnTo>
                <a:lnTo>
                  <a:pt x="1402" y="2121"/>
                </a:lnTo>
                <a:lnTo>
                  <a:pt x="1392" y="2077"/>
                </a:lnTo>
                <a:lnTo>
                  <a:pt x="1442" y="2066"/>
                </a:lnTo>
                <a:lnTo>
                  <a:pt x="1482" y="2066"/>
                </a:lnTo>
                <a:lnTo>
                  <a:pt x="1523" y="2077"/>
                </a:lnTo>
                <a:lnTo>
                  <a:pt x="1553" y="2034"/>
                </a:lnTo>
                <a:lnTo>
                  <a:pt x="1553" y="1990"/>
                </a:lnTo>
                <a:lnTo>
                  <a:pt x="1553" y="1947"/>
                </a:lnTo>
                <a:lnTo>
                  <a:pt x="1593" y="1914"/>
                </a:lnTo>
                <a:lnTo>
                  <a:pt x="1644" y="1914"/>
                </a:lnTo>
                <a:lnTo>
                  <a:pt x="1694" y="1903"/>
                </a:lnTo>
                <a:lnTo>
                  <a:pt x="1745" y="1903"/>
                </a:lnTo>
                <a:lnTo>
                  <a:pt x="1785" y="1903"/>
                </a:lnTo>
                <a:lnTo>
                  <a:pt x="1825" y="1882"/>
                </a:lnTo>
                <a:lnTo>
                  <a:pt x="1866" y="1882"/>
                </a:lnTo>
                <a:lnTo>
                  <a:pt x="1896" y="1838"/>
                </a:lnTo>
                <a:lnTo>
                  <a:pt x="1896" y="1795"/>
                </a:lnTo>
                <a:lnTo>
                  <a:pt x="1886" y="1751"/>
                </a:lnTo>
                <a:lnTo>
                  <a:pt x="1886" y="1708"/>
                </a:lnTo>
                <a:lnTo>
                  <a:pt x="1896" y="1664"/>
                </a:lnTo>
                <a:lnTo>
                  <a:pt x="1886" y="1621"/>
                </a:lnTo>
                <a:lnTo>
                  <a:pt x="1886" y="1577"/>
                </a:lnTo>
                <a:lnTo>
                  <a:pt x="1926" y="1555"/>
                </a:lnTo>
                <a:lnTo>
                  <a:pt x="1977" y="1555"/>
                </a:lnTo>
                <a:lnTo>
                  <a:pt x="2017" y="1555"/>
                </a:lnTo>
                <a:lnTo>
                  <a:pt x="2017" y="1512"/>
                </a:lnTo>
                <a:lnTo>
                  <a:pt x="2047" y="1468"/>
                </a:lnTo>
                <a:lnTo>
                  <a:pt x="2098" y="1436"/>
                </a:lnTo>
                <a:lnTo>
                  <a:pt x="2108" y="1392"/>
                </a:lnTo>
                <a:lnTo>
                  <a:pt x="2108" y="1349"/>
                </a:lnTo>
                <a:lnTo>
                  <a:pt x="2148" y="1316"/>
                </a:lnTo>
                <a:lnTo>
                  <a:pt x="2188" y="1305"/>
                </a:lnTo>
                <a:lnTo>
                  <a:pt x="2178" y="1349"/>
                </a:lnTo>
                <a:lnTo>
                  <a:pt x="2168" y="1392"/>
                </a:lnTo>
                <a:lnTo>
                  <a:pt x="2148" y="1436"/>
                </a:lnTo>
                <a:lnTo>
                  <a:pt x="2148" y="1479"/>
                </a:lnTo>
                <a:lnTo>
                  <a:pt x="2148" y="1523"/>
                </a:lnTo>
                <a:lnTo>
                  <a:pt x="2138" y="1566"/>
                </a:lnTo>
                <a:lnTo>
                  <a:pt x="2178" y="1555"/>
                </a:lnTo>
                <a:lnTo>
                  <a:pt x="2209" y="1512"/>
                </a:lnTo>
                <a:lnTo>
                  <a:pt x="2249" y="1544"/>
                </a:lnTo>
                <a:lnTo>
                  <a:pt x="2289" y="1566"/>
                </a:lnTo>
                <a:lnTo>
                  <a:pt x="2299" y="1523"/>
                </a:lnTo>
                <a:lnTo>
                  <a:pt x="2340" y="1501"/>
                </a:lnTo>
                <a:lnTo>
                  <a:pt x="2360" y="1457"/>
                </a:lnTo>
                <a:lnTo>
                  <a:pt x="2350" y="1414"/>
                </a:lnTo>
                <a:lnTo>
                  <a:pt x="2350" y="1370"/>
                </a:lnTo>
                <a:lnTo>
                  <a:pt x="2309" y="1360"/>
                </a:lnTo>
                <a:lnTo>
                  <a:pt x="2279" y="1316"/>
                </a:lnTo>
                <a:lnTo>
                  <a:pt x="2279" y="1262"/>
                </a:lnTo>
                <a:lnTo>
                  <a:pt x="2279" y="1218"/>
                </a:lnTo>
                <a:lnTo>
                  <a:pt x="2289" y="1175"/>
                </a:lnTo>
                <a:lnTo>
                  <a:pt x="2289" y="1131"/>
                </a:lnTo>
                <a:lnTo>
                  <a:pt x="2279" y="1088"/>
                </a:lnTo>
                <a:lnTo>
                  <a:pt x="2239" y="1077"/>
                </a:lnTo>
                <a:lnTo>
                  <a:pt x="2198" y="1099"/>
                </a:lnTo>
                <a:lnTo>
                  <a:pt x="2158" y="1088"/>
                </a:lnTo>
                <a:lnTo>
                  <a:pt x="2118" y="1044"/>
                </a:lnTo>
                <a:lnTo>
                  <a:pt x="2098" y="1001"/>
                </a:lnTo>
                <a:lnTo>
                  <a:pt x="2108" y="957"/>
                </a:lnTo>
                <a:lnTo>
                  <a:pt x="2098" y="914"/>
                </a:lnTo>
                <a:lnTo>
                  <a:pt x="2077" y="870"/>
                </a:lnTo>
                <a:lnTo>
                  <a:pt x="2067" y="827"/>
                </a:lnTo>
                <a:lnTo>
                  <a:pt x="2077" y="783"/>
                </a:lnTo>
                <a:lnTo>
                  <a:pt x="2077" y="740"/>
                </a:lnTo>
                <a:lnTo>
                  <a:pt x="2077" y="696"/>
                </a:lnTo>
                <a:lnTo>
                  <a:pt x="2077" y="653"/>
                </a:lnTo>
                <a:lnTo>
                  <a:pt x="2108" y="609"/>
                </a:lnTo>
                <a:lnTo>
                  <a:pt x="2128" y="566"/>
                </a:lnTo>
                <a:lnTo>
                  <a:pt x="2128" y="522"/>
                </a:lnTo>
                <a:lnTo>
                  <a:pt x="2108" y="479"/>
                </a:lnTo>
                <a:lnTo>
                  <a:pt x="2067" y="457"/>
                </a:lnTo>
                <a:lnTo>
                  <a:pt x="2027" y="424"/>
                </a:lnTo>
                <a:lnTo>
                  <a:pt x="1987" y="402"/>
                </a:lnTo>
                <a:lnTo>
                  <a:pt x="1946" y="402"/>
                </a:lnTo>
                <a:lnTo>
                  <a:pt x="1906" y="402"/>
                </a:lnTo>
                <a:lnTo>
                  <a:pt x="1876" y="359"/>
                </a:lnTo>
                <a:lnTo>
                  <a:pt x="1906" y="315"/>
                </a:lnTo>
                <a:lnTo>
                  <a:pt x="1896" y="272"/>
                </a:lnTo>
                <a:lnTo>
                  <a:pt x="1906" y="228"/>
                </a:lnTo>
                <a:lnTo>
                  <a:pt x="1926" y="185"/>
                </a:lnTo>
                <a:lnTo>
                  <a:pt x="1876" y="174"/>
                </a:lnTo>
                <a:lnTo>
                  <a:pt x="1835" y="174"/>
                </a:lnTo>
                <a:lnTo>
                  <a:pt x="1785" y="163"/>
                </a:lnTo>
                <a:lnTo>
                  <a:pt x="1755" y="120"/>
                </a:lnTo>
                <a:lnTo>
                  <a:pt x="1714" y="76"/>
                </a:lnTo>
                <a:lnTo>
                  <a:pt x="1674" y="65"/>
                </a:lnTo>
                <a:lnTo>
                  <a:pt x="1634" y="54"/>
                </a:lnTo>
                <a:lnTo>
                  <a:pt x="1644" y="11"/>
                </a:lnTo>
                <a:lnTo>
                  <a:pt x="1684" y="0"/>
                </a:lnTo>
                <a:lnTo>
                  <a:pt x="1735" y="0"/>
                </a:lnTo>
                <a:lnTo>
                  <a:pt x="1755" y="44"/>
                </a:lnTo>
                <a:lnTo>
                  <a:pt x="1805" y="65"/>
                </a:lnTo>
                <a:lnTo>
                  <a:pt x="1846" y="65"/>
                </a:lnTo>
                <a:lnTo>
                  <a:pt x="1886" y="76"/>
                </a:lnTo>
                <a:lnTo>
                  <a:pt x="1936" y="87"/>
                </a:lnTo>
                <a:lnTo>
                  <a:pt x="1967" y="131"/>
                </a:lnTo>
                <a:lnTo>
                  <a:pt x="1967" y="174"/>
                </a:lnTo>
                <a:lnTo>
                  <a:pt x="2007" y="185"/>
                </a:lnTo>
                <a:lnTo>
                  <a:pt x="2037" y="228"/>
                </a:lnTo>
                <a:lnTo>
                  <a:pt x="2077" y="228"/>
                </a:lnTo>
                <a:lnTo>
                  <a:pt x="2128" y="207"/>
                </a:lnTo>
                <a:lnTo>
                  <a:pt x="2178" y="196"/>
                </a:lnTo>
                <a:lnTo>
                  <a:pt x="2219" y="218"/>
                </a:lnTo>
                <a:lnTo>
                  <a:pt x="2219" y="261"/>
                </a:lnTo>
                <a:lnTo>
                  <a:pt x="2198" y="305"/>
                </a:lnTo>
                <a:lnTo>
                  <a:pt x="2198" y="348"/>
                </a:lnTo>
                <a:lnTo>
                  <a:pt x="2229" y="392"/>
                </a:lnTo>
                <a:lnTo>
                  <a:pt x="2269" y="392"/>
                </a:lnTo>
                <a:lnTo>
                  <a:pt x="2309" y="402"/>
                </a:lnTo>
                <a:lnTo>
                  <a:pt x="2350" y="446"/>
                </a:lnTo>
                <a:lnTo>
                  <a:pt x="2299" y="489"/>
                </a:lnTo>
                <a:lnTo>
                  <a:pt x="2259" y="500"/>
                </a:lnTo>
                <a:lnTo>
                  <a:pt x="2239" y="544"/>
                </a:lnTo>
                <a:lnTo>
                  <a:pt x="2239" y="587"/>
                </a:lnTo>
                <a:lnTo>
                  <a:pt x="2219" y="631"/>
                </a:lnTo>
                <a:lnTo>
                  <a:pt x="2188" y="674"/>
                </a:lnTo>
                <a:lnTo>
                  <a:pt x="2148" y="696"/>
                </a:lnTo>
                <a:lnTo>
                  <a:pt x="2108" y="718"/>
                </a:lnTo>
                <a:lnTo>
                  <a:pt x="2098" y="761"/>
                </a:lnTo>
                <a:lnTo>
                  <a:pt x="2098" y="805"/>
                </a:lnTo>
                <a:lnTo>
                  <a:pt x="2108" y="848"/>
                </a:lnTo>
                <a:lnTo>
                  <a:pt x="2148" y="859"/>
                </a:lnTo>
                <a:lnTo>
                  <a:pt x="2188" y="859"/>
                </a:lnTo>
                <a:lnTo>
                  <a:pt x="2229" y="848"/>
                </a:lnTo>
                <a:lnTo>
                  <a:pt x="2269" y="881"/>
                </a:lnTo>
                <a:lnTo>
                  <a:pt x="2309" y="914"/>
                </a:lnTo>
                <a:lnTo>
                  <a:pt x="2350" y="892"/>
                </a:lnTo>
                <a:lnTo>
                  <a:pt x="2360" y="848"/>
                </a:lnTo>
                <a:lnTo>
                  <a:pt x="2360" y="805"/>
                </a:lnTo>
                <a:lnTo>
                  <a:pt x="2360" y="761"/>
                </a:lnTo>
                <a:lnTo>
                  <a:pt x="2360" y="718"/>
                </a:lnTo>
                <a:lnTo>
                  <a:pt x="2400" y="707"/>
                </a:lnTo>
                <a:lnTo>
                  <a:pt x="2441" y="718"/>
                </a:lnTo>
                <a:lnTo>
                  <a:pt x="2481" y="740"/>
                </a:lnTo>
                <a:lnTo>
                  <a:pt x="2521" y="750"/>
                </a:lnTo>
                <a:lnTo>
                  <a:pt x="2562" y="707"/>
                </a:lnTo>
                <a:lnTo>
                  <a:pt x="2572" y="663"/>
                </a:lnTo>
                <a:lnTo>
                  <a:pt x="2572" y="620"/>
                </a:lnTo>
                <a:lnTo>
                  <a:pt x="2531" y="587"/>
                </a:lnTo>
                <a:lnTo>
                  <a:pt x="2491" y="587"/>
                </a:lnTo>
                <a:lnTo>
                  <a:pt x="2451" y="566"/>
                </a:lnTo>
                <a:lnTo>
                  <a:pt x="2430" y="522"/>
                </a:lnTo>
                <a:lnTo>
                  <a:pt x="2430" y="479"/>
                </a:lnTo>
                <a:lnTo>
                  <a:pt x="2430" y="424"/>
                </a:lnTo>
                <a:lnTo>
                  <a:pt x="2410" y="370"/>
                </a:lnTo>
                <a:lnTo>
                  <a:pt x="2400" y="326"/>
                </a:lnTo>
                <a:lnTo>
                  <a:pt x="2441" y="305"/>
                </a:lnTo>
                <a:lnTo>
                  <a:pt x="2481" y="305"/>
                </a:lnTo>
                <a:lnTo>
                  <a:pt x="2521" y="305"/>
                </a:lnTo>
                <a:lnTo>
                  <a:pt x="2562" y="305"/>
                </a:lnTo>
                <a:lnTo>
                  <a:pt x="2602" y="315"/>
                </a:lnTo>
                <a:lnTo>
                  <a:pt x="2642" y="272"/>
                </a:lnTo>
                <a:lnTo>
                  <a:pt x="2672" y="228"/>
                </a:lnTo>
                <a:lnTo>
                  <a:pt x="2713" y="207"/>
                </a:lnTo>
                <a:lnTo>
                  <a:pt x="2753" y="196"/>
                </a:lnTo>
                <a:lnTo>
                  <a:pt x="2794" y="163"/>
                </a:lnTo>
                <a:lnTo>
                  <a:pt x="2834" y="141"/>
                </a:lnTo>
                <a:lnTo>
                  <a:pt x="2874" y="163"/>
                </a:lnTo>
                <a:lnTo>
                  <a:pt x="2915" y="196"/>
                </a:lnTo>
                <a:lnTo>
                  <a:pt x="2955" y="185"/>
                </a:lnTo>
                <a:lnTo>
                  <a:pt x="2995" y="174"/>
                </a:lnTo>
                <a:lnTo>
                  <a:pt x="3036" y="163"/>
                </a:lnTo>
                <a:lnTo>
                  <a:pt x="3076" y="196"/>
                </a:lnTo>
                <a:lnTo>
                  <a:pt x="3116" y="218"/>
                </a:lnTo>
                <a:lnTo>
                  <a:pt x="3167" y="207"/>
                </a:lnTo>
                <a:lnTo>
                  <a:pt x="3207" y="196"/>
                </a:lnTo>
                <a:lnTo>
                  <a:pt x="3247" y="218"/>
                </a:lnTo>
                <a:lnTo>
                  <a:pt x="3267" y="261"/>
                </a:lnTo>
                <a:lnTo>
                  <a:pt x="3267" y="305"/>
                </a:lnTo>
                <a:lnTo>
                  <a:pt x="3257" y="348"/>
                </a:lnTo>
                <a:lnTo>
                  <a:pt x="3227" y="392"/>
                </a:lnTo>
                <a:lnTo>
                  <a:pt x="3207" y="435"/>
                </a:lnTo>
                <a:lnTo>
                  <a:pt x="3197" y="479"/>
                </a:lnTo>
                <a:lnTo>
                  <a:pt x="3157" y="511"/>
                </a:lnTo>
                <a:lnTo>
                  <a:pt x="3207" y="544"/>
                </a:lnTo>
                <a:lnTo>
                  <a:pt x="3247" y="555"/>
                </a:lnTo>
                <a:lnTo>
                  <a:pt x="3288" y="566"/>
                </a:lnTo>
                <a:lnTo>
                  <a:pt x="3318" y="609"/>
                </a:lnTo>
                <a:lnTo>
                  <a:pt x="3348" y="653"/>
                </a:lnTo>
                <a:lnTo>
                  <a:pt x="3308" y="674"/>
                </a:lnTo>
                <a:lnTo>
                  <a:pt x="3267" y="674"/>
                </a:lnTo>
                <a:lnTo>
                  <a:pt x="3227" y="674"/>
                </a:lnTo>
                <a:lnTo>
                  <a:pt x="3187" y="707"/>
                </a:lnTo>
                <a:lnTo>
                  <a:pt x="3177" y="750"/>
                </a:lnTo>
                <a:lnTo>
                  <a:pt x="3136" y="783"/>
                </a:lnTo>
                <a:lnTo>
                  <a:pt x="3086" y="783"/>
                </a:lnTo>
                <a:lnTo>
                  <a:pt x="3046" y="783"/>
                </a:lnTo>
                <a:lnTo>
                  <a:pt x="2995" y="783"/>
                </a:lnTo>
                <a:lnTo>
                  <a:pt x="2955" y="783"/>
                </a:lnTo>
                <a:lnTo>
                  <a:pt x="2915" y="783"/>
                </a:lnTo>
                <a:lnTo>
                  <a:pt x="2864" y="783"/>
                </a:lnTo>
                <a:lnTo>
                  <a:pt x="2824" y="783"/>
                </a:lnTo>
                <a:lnTo>
                  <a:pt x="2783" y="783"/>
                </a:lnTo>
                <a:lnTo>
                  <a:pt x="2743" y="805"/>
                </a:lnTo>
                <a:lnTo>
                  <a:pt x="2733" y="848"/>
                </a:lnTo>
                <a:lnTo>
                  <a:pt x="2783" y="881"/>
                </a:lnTo>
                <a:lnTo>
                  <a:pt x="2824" y="881"/>
                </a:lnTo>
                <a:lnTo>
                  <a:pt x="2864" y="870"/>
                </a:lnTo>
                <a:lnTo>
                  <a:pt x="2884" y="914"/>
                </a:lnTo>
                <a:lnTo>
                  <a:pt x="2894" y="957"/>
                </a:lnTo>
                <a:lnTo>
                  <a:pt x="2894" y="1011"/>
                </a:lnTo>
                <a:lnTo>
                  <a:pt x="2904" y="1055"/>
                </a:lnTo>
                <a:lnTo>
                  <a:pt x="2975" y="1055"/>
                </a:lnTo>
                <a:lnTo>
                  <a:pt x="3015" y="1044"/>
                </a:lnTo>
                <a:lnTo>
                  <a:pt x="3056" y="1033"/>
                </a:lnTo>
                <a:lnTo>
                  <a:pt x="3096" y="1055"/>
                </a:lnTo>
                <a:lnTo>
                  <a:pt x="3136" y="1055"/>
                </a:lnTo>
                <a:lnTo>
                  <a:pt x="3167" y="1011"/>
                </a:lnTo>
                <a:lnTo>
                  <a:pt x="3207" y="990"/>
                </a:lnTo>
                <a:lnTo>
                  <a:pt x="3247" y="968"/>
                </a:lnTo>
                <a:lnTo>
                  <a:pt x="3288" y="946"/>
                </a:lnTo>
                <a:lnTo>
                  <a:pt x="3338" y="957"/>
                </a:lnTo>
                <a:lnTo>
                  <a:pt x="3378" y="1001"/>
                </a:lnTo>
                <a:lnTo>
                  <a:pt x="3419" y="1033"/>
                </a:lnTo>
                <a:lnTo>
                  <a:pt x="3459" y="1033"/>
                </a:lnTo>
                <a:lnTo>
                  <a:pt x="3499" y="1033"/>
                </a:lnTo>
                <a:lnTo>
                  <a:pt x="3540" y="1011"/>
                </a:lnTo>
                <a:lnTo>
                  <a:pt x="3580" y="1001"/>
                </a:lnTo>
                <a:lnTo>
                  <a:pt x="3620" y="1001"/>
                </a:lnTo>
                <a:lnTo>
                  <a:pt x="3661" y="1011"/>
                </a:lnTo>
                <a:lnTo>
                  <a:pt x="3681" y="1066"/>
                </a:lnTo>
                <a:lnTo>
                  <a:pt x="3691" y="1109"/>
                </a:lnTo>
                <a:lnTo>
                  <a:pt x="3691" y="1153"/>
                </a:lnTo>
                <a:lnTo>
                  <a:pt x="3681" y="1196"/>
                </a:lnTo>
                <a:lnTo>
                  <a:pt x="3711" y="1240"/>
                </a:lnTo>
                <a:lnTo>
                  <a:pt x="3741" y="1283"/>
                </a:lnTo>
                <a:lnTo>
                  <a:pt x="3741" y="1327"/>
                </a:lnTo>
                <a:lnTo>
                  <a:pt x="3741" y="1381"/>
                </a:lnTo>
                <a:lnTo>
                  <a:pt x="3752" y="1425"/>
                </a:lnTo>
                <a:lnTo>
                  <a:pt x="3752" y="1468"/>
                </a:lnTo>
                <a:lnTo>
                  <a:pt x="3701" y="1490"/>
                </a:lnTo>
                <a:lnTo>
                  <a:pt x="3641" y="1501"/>
                </a:lnTo>
                <a:lnTo>
                  <a:pt x="3610" y="1544"/>
                </a:lnTo>
                <a:lnTo>
                  <a:pt x="3610" y="1588"/>
                </a:lnTo>
                <a:lnTo>
                  <a:pt x="3620" y="1631"/>
                </a:lnTo>
                <a:lnTo>
                  <a:pt x="3661" y="1664"/>
                </a:lnTo>
                <a:lnTo>
                  <a:pt x="3701" y="1686"/>
                </a:lnTo>
                <a:lnTo>
                  <a:pt x="3741" y="1675"/>
                </a:lnTo>
                <a:lnTo>
                  <a:pt x="3782" y="1653"/>
                </a:lnTo>
                <a:lnTo>
                  <a:pt x="3822" y="1664"/>
                </a:lnTo>
                <a:lnTo>
                  <a:pt x="3842" y="1708"/>
                </a:lnTo>
                <a:lnTo>
                  <a:pt x="3852" y="1751"/>
                </a:lnTo>
                <a:lnTo>
                  <a:pt x="3822" y="1795"/>
                </a:lnTo>
                <a:lnTo>
                  <a:pt x="3822" y="1838"/>
                </a:lnTo>
                <a:lnTo>
                  <a:pt x="3832" y="1892"/>
                </a:lnTo>
                <a:lnTo>
                  <a:pt x="3873" y="1903"/>
                </a:lnTo>
                <a:lnTo>
                  <a:pt x="3893" y="1947"/>
                </a:lnTo>
                <a:lnTo>
                  <a:pt x="3943" y="1969"/>
                </a:lnTo>
                <a:lnTo>
                  <a:pt x="3994" y="1969"/>
                </a:lnTo>
                <a:lnTo>
                  <a:pt x="4044" y="1958"/>
                </a:lnTo>
                <a:lnTo>
                  <a:pt x="4084" y="1958"/>
                </a:lnTo>
                <a:lnTo>
                  <a:pt x="4125" y="1958"/>
                </a:lnTo>
                <a:lnTo>
                  <a:pt x="4135" y="1914"/>
                </a:lnTo>
                <a:lnTo>
                  <a:pt x="4135" y="1871"/>
                </a:lnTo>
                <a:lnTo>
                  <a:pt x="4175" y="1827"/>
                </a:lnTo>
                <a:lnTo>
                  <a:pt x="4175" y="1784"/>
                </a:lnTo>
                <a:lnTo>
                  <a:pt x="4215" y="1751"/>
                </a:lnTo>
                <a:lnTo>
                  <a:pt x="4256" y="1718"/>
                </a:lnTo>
                <a:lnTo>
                  <a:pt x="4256" y="1675"/>
                </a:lnTo>
                <a:lnTo>
                  <a:pt x="4256" y="1631"/>
                </a:lnTo>
                <a:lnTo>
                  <a:pt x="4276" y="1588"/>
                </a:lnTo>
                <a:lnTo>
                  <a:pt x="4316" y="1566"/>
                </a:lnTo>
                <a:lnTo>
                  <a:pt x="4347" y="1621"/>
                </a:lnTo>
                <a:lnTo>
                  <a:pt x="4387" y="1653"/>
                </a:lnTo>
                <a:lnTo>
                  <a:pt x="4427" y="1642"/>
                </a:lnTo>
                <a:lnTo>
                  <a:pt x="4468" y="1631"/>
                </a:lnTo>
                <a:lnTo>
                  <a:pt x="4508" y="1642"/>
                </a:lnTo>
                <a:lnTo>
                  <a:pt x="4548" y="1664"/>
                </a:lnTo>
                <a:lnTo>
                  <a:pt x="4589" y="1631"/>
                </a:lnTo>
                <a:lnTo>
                  <a:pt x="4589" y="1588"/>
                </a:lnTo>
                <a:lnTo>
                  <a:pt x="4599" y="1544"/>
                </a:lnTo>
                <a:lnTo>
                  <a:pt x="4639" y="1523"/>
                </a:lnTo>
                <a:lnTo>
                  <a:pt x="4679" y="1523"/>
                </a:lnTo>
                <a:lnTo>
                  <a:pt x="4700" y="1479"/>
                </a:lnTo>
                <a:lnTo>
                  <a:pt x="4700" y="1436"/>
                </a:lnTo>
                <a:lnTo>
                  <a:pt x="4720" y="1392"/>
                </a:lnTo>
                <a:lnTo>
                  <a:pt x="4760" y="1360"/>
                </a:lnTo>
                <a:lnTo>
                  <a:pt x="4800" y="1349"/>
                </a:lnTo>
                <a:lnTo>
                  <a:pt x="4841" y="1349"/>
                </a:lnTo>
                <a:lnTo>
                  <a:pt x="4881" y="1316"/>
                </a:lnTo>
                <a:lnTo>
                  <a:pt x="4921" y="1305"/>
                </a:lnTo>
                <a:lnTo>
                  <a:pt x="4962" y="1305"/>
                </a:lnTo>
                <a:lnTo>
                  <a:pt x="4992" y="1360"/>
                </a:lnTo>
                <a:lnTo>
                  <a:pt x="4992" y="1403"/>
                </a:lnTo>
                <a:lnTo>
                  <a:pt x="4992" y="1447"/>
                </a:lnTo>
                <a:lnTo>
                  <a:pt x="4992" y="1490"/>
                </a:lnTo>
                <a:lnTo>
                  <a:pt x="4992" y="1534"/>
                </a:lnTo>
                <a:lnTo>
                  <a:pt x="4962" y="1577"/>
                </a:lnTo>
                <a:lnTo>
                  <a:pt x="4921" y="1566"/>
                </a:lnTo>
                <a:lnTo>
                  <a:pt x="4881" y="1544"/>
                </a:lnTo>
                <a:lnTo>
                  <a:pt x="4841" y="1555"/>
                </a:lnTo>
                <a:lnTo>
                  <a:pt x="4810" y="1599"/>
                </a:lnTo>
                <a:lnTo>
                  <a:pt x="4770" y="1631"/>
                </a:lnTo>
                <a:lnTo>
                  <a:pt x="4750" y="1675"/>
                </a:lnTo>
                <a:lnTo>
                  <a:pt x="4750" y="1718"/>
                </a:lnTo>
                <a:lnTo>
                  <a:pt x="4730" y="1762"/>
                </a:lnTo>
                <a:lnTo>
                  <a:pt x="4700" y="1805"/>
                </a:lnTo>
                <a:lnTo>
                  <a:pt x="4659" y="1849"/>
                </a:lnTo>
                <a:lnTo>
                  <a:pt x="4639" y="1892"/>
                </a:lnTo>
                <a:lnTo>
                  <a:pt x="4639" y="1936"/>
                </a:lnTo>
                <a:lnTo>
                  <a:pt x="4599" y="1936"/>
                </a:lnTo>
                <a:lnTo>
                  <a:pt x="4579" y="1990"/>
                </a:lnTo>
                <a:lnTo>
                  <a:pt x="4579" y="2034"/>
                </a:lnTo>
                <a:lnTo>
                  <a:pt x="4579" y="2077"/>
                </a:lnTo>
                <a:lnTo>
                  <a:pt x="4558" y="2121"/>
                </a:lnTo>
                <a:lnTo>
                  <a:pt x="4518" y="2132"/>
                </a:lnTo>
                <a:lnTo>
                  <a:pt x="4478" y="2132"/>
                </a:lnTo>
                <a:lnTo>
                  <a:pt x="4437" y="2143"/>
                </a:lnTo>
                <a:lnTo>
                  <a:pt x="4417" y="2186"/>
                </a:lnTo>
                <a:lnTo>
                  <a:pt x="4377" y="2219"/>
                </a:lnTo>
                <a:lnTo>
                  <a:pt x="4377" y="2262"/>
                </a:lnTo>
                <a:lnTo>
                  <a:pt x="4377" y="2317"/>
                </a:lnTo>
                <a:lnTo>
                  <a:pt x="4347" y="2360"/>
                </a:lnTo>
                <a:lnTo>
                  <a:pt x="4306" y="2415"/>
                </a:lnTo>
                <a:lnTo>
                  <a:pt x="4306" y="2469"/>
                </a:lnTo>
                <a:lnTo>
                  <a:pt x="4266" y="2491"/>
                </a:lnTo>
                <a:lnTo>
                  <a:pt x="4185" y="2491"/>
                </a:lnTo>
                <a:lnTo>
                  <a:pt x="4145" y="2491"/>
                </a:lnTo>
                <a:lnTo>
                  <a:pt x="4105" y="2502"/>
                </a:lnTo>
                <a:lnTo>
                  <a:pt x="4064" y="2512"/>
                </a:lnTo>
                <a:lnTo>
                  <a:pt x="4024" y="2491"/>
                </a:lnTo>
                <a:lnTo>
                  <a:pt x="3984" y="2458"/>
                </a:lnTo>
                <a:lnTo>
                  <a:pt x="3943" y="2458"/>
                </a:lnTo>
                <a:lnTo>
                  <a:pt x="3903" y="2458"/>
                </a:lnTo>
                <a:lnTo>
                  <a:pt x="3852" y="2480"/>
                </a:lnTo>
                <a:lnTo>
                  <a:pt x="3812" y="2469"/>
                </a:lnTo>
                <a:lnTo>
                  <a:pt x="3772" y="2458"/>
                </a:lnTo>
                <a:lnTo>
                  <a:pt x="3741" y="2545"/>
                </a:lnTo>
                <a:lnTo>
                  <a:pt x="3701" y="2578"/>
                </a:lnTo>
                <a:lnTo>
                  <a:pt x="3661" y="2578"/>
                </a:lnTo>
                <a:lnTo>
                  <a:pt x="3651" y="2534"/>
                </a:lnTo>
                <a:lnTo>
                  <a:pt x="3661" y="2491"/>
                </a:lnTo>
                <a:lnTo>
                  <a:pt x="3661" y="2447"/>
                </a:lnTo>
                <a:lnTo>
                  <a:pt x="3661" y="2404"/>
                </a:lnTo>
                <a:lnTo>
                  <a:pt x="3570" y="2360"/>
                </a:lnTo>
                <a:lnTo>
                  <a:pt x="3560" y="2317"/>
                </a:lnTo>
                <a:lnTo>
                  <a:pt x="3570" y="2273"/>
                </a:lnTo>
                <a:lnTo>
                  <a:pt x="3590" y="2230"/>
                </a:lnTo>
                <a:lnTo>
                  <a:pt x="3600" y="2175"/>
                </a:lnTo>
                <a:lnTo>
                  <a:pt x="3600" y="2121"/>
                </a:lnTo>
                <a:lnTo>
                  <a:pt x="3590" y="2077"/>
                </a:lnTo>
                <a:lnTo>
                  <a:pt x="3580" y="2023"/>
                </a:lnTo>
                <a:lnTo>
                  <a:pt x="3580" y="1979"/>
                </a:lnTo>
                <a:lnTo>
                  <a:pt x="3550" y="1936"/>
                </a:lnTo>
                <a:lnTo>
                  <a:pt x="3530" y="1892"/>
                </a:lnTo>
                <a:lnTo>
                  <a:pt x="3550" y="1849"/>
                </a:lnTo>
                <a:lnTo>
                  <a:pt x="3570" y="1805"/>
                </a:lnTo>
                <a:lnTo>
                  <a:pt x="3580" y="1762"/>
                </a:lnTo>
                <a:lnTo>
                  <a:pt x="3570" y="1675"/>
                </a:lnTo>
                <a:lnTo>
                  <a:pt x="3570" y="1631"/>
                </a:lnTo>
                <a:lnTo>
                  <a:pt x="3560" y="1577"/>
                </a:lnTo>
                <a:lnTo>
                  <a:pt x="3520" y="1544"/>
                </a:lnTo>
                <a:lnTo>
                  <a:pt x="3469" y="1566"/>
                </a:lnTo>
                <a:lnTo>
                  <a:pt x="3429" y="1588"/>
                </a:lnTo>
                <a:lnTo>
                  <a:pt x="3389" y="1588"/>
                </a:lnTo>
                <a:lnTo>
                  <a:pt x="3348" y="1566"/>
                </a:lnTo>
                <a:lnTo>
                  <a:pt x="3308" y="1544"/>
                </a:lnTo>
                <a:lnTo>
                  <a:pt x="3267" y="1577"/>
                </a:lnTo>
                <a:lnTo>
                  <a:pt x="3237" y="1621"/>
                </a:lnTo>
                <a:lnTo>
                  <a:pt x="3197" y="1631"/>
                </a:lnTo>
                <a:lnTo>
                  <a:pt x="3146" y="1610"/>
                </a:lnTo>
                <a:lnTo>
                  <a:pt x="3106" y="1599"/>
                </a:lnTo>
                <a:lnTo>
                  <a:pt x="3066" y="1642"/>
                </a:lnTo>
                <a:lnTo>
                  <a:pt x="3046" y="1686"/>
                </a:lnTo>
                <a:lnTo>
                  <a:pt x="3025" y="1729"/>
                </a:lnTo>
                <a:lnTo>
                  <a:pt x="3005" y="1773"/>
                </a:lnTo>
                <a:lnTo>
                  <a:pt x="2995" y="1816"/>
                </a:lnTo>
                <a:lnTo>
                  <a:pt x="2945" y="1816"/>
                </a:lnTo>
                <a:lnTo>
                  <a:pt x="2904" y="1816"/>
                </a:lnTo>
                <a:lnTo>
                  <a:pt x="2894" y="1773"/>
                </a:lnTo>
                <a:lnTo>
                  <a:pt x="2904" y="1729"/>
                </a:lnTo>
                <a:lnTo>
                  <a:pt x="2904" y="1686"/>
                </a:lnTo>
                <a:lnTo>
                  <a:pt x="2864" y="1675"/>
                </a:lnTo>
                <a:lnTo>
                  <a:pt x="2824" y="1664"/>
                </a:lnTo>
                <a:lnTo>
                  <a:pt x="2814" y="1610"/>
                </a:lnTo>
                <a:lnTo>
                  <a:pt x="2824" y="1566"/>
                </a:lnTo>
                <a:lnTo>
                  <a:pt x="2824" y="1512"/>
                </a:lnTo>
                <a:lnTo>
                  <a:pt x="2824" y="1468"/>
                </a:lnTo>
                <a:lnTo>
                  <a:pt x="2834" y="1425"/>
                </a:lnTo>
                <a:lnTo>
                  <a:pt x="2834" y="1381"/>
                </a:lnTo>
                <a:lnTo>
                  <a:pt x="2794" y="1360"/>
                </a:lnTo>
                <a:lnTo>
                  <a:pt x="2753" y="1338"/>
                </a:lnTo>
                <a:lnTo>
                  <a:pt x="2703" y="1338"/>
                </a:lnTo>
                <a:lnTo>
                  <a:pt x="2662" y="1338"/>
                </a:lnTo>
                <a:lnTo>
                  <a:pt x="2622" y="1305"/>
                </a:lnTo>
                <a:lnTo>
                  <a:pt x="2582" y="1294"/>
                </a:lnTo>
                <a:lnTo>
                  <a:pt x="2521" y="1294"/>
                </a:lnTo>
                <a:lnTo>
                  <a:pt x="2491" y="1338"/>
                </a:lnTo>
                <a:lnTo>
                  <a:pt x="2451" y="1381"/>
                </a:lnTo>
                <a:lnTo>
                  <a:pt x="2451" y="1425"/>
                </a:lnTo>
                <a:lnTo>
                  <a:pt x="2451" y="1468"/>
                </a:lnTo>
                <a:lnTo>
                  <a:pt x="2410" y="1512"/>
                </a:lnTo>
                <a:lnTo>
                  <a:pt x="2400" y="1555"/>
                </a:lnTo>
                <a:lnTo>
                  <a:pt x="2360" y="1566"/>
                </a:lnTo>
                <a:lnTo>
                  <a:pt x="2320" y="1555"/>
                </a:lnTo>
                <a:lnTo>
                  <a:pt x="2279" y="1577"/>
                </a:lnTo>
                <a:lnTo>
                  <a:pt x="2239" y="1599"/>
                </a:lnTo>
                <a:lnTo>
                  <a:pt x="2229" y="1653"/>
                </a:lnTo>
                <a:lnTo>
                  <a:pt x="2239" y="1697"/>
                </a:lnTo>
                <a:lnTo>
                  <a:pt x="2239" y="1740"/>
                </a:lnTo>
                <a:lnTo>
                  <a:pt x="2219" y="1784"/>
                </a:lnTo>
                <a:lnTo>
                  <a:pt x="2188" y="1827"/>
                </a:lnTo>
                <a:lnTo>
                  <a:pt x="2178" y="1871"/>
                </a:lnTo>
                <a:lnTo>
                  <a:pt x="2168" y="1914"/>
                </a:lnTo>
                <a:lnTo>
                  <a:pt x="2168" y="1958"/>
                </a:lnTo>
                <a:lnTo>
                  <a:pt x="2158" y="2001"/>
                </a:lnTo>
                <a:lnTo>
                  <a:pt x="2128" y="2045"/>
                </a:lnTo>
                <a:lnTo>
                  <a:pt x="2088" y="2088"/>
                </a:lnTo>
                <a:lnTo>
                  <a:pt x="2047" y="2088"/>
                </a:lnTo>
                <a:lnTo>
                  <a:pt x="2007" y="2077"/>
                </a:lnTo>
                <a:lnTo>
                  <a:pt x="1967" y="2099"/>
                </a:lnTo>
                <a:lnTo>
                  <a:pt x="1926" y="2143"/>
                </a:lnTo>
                <a:lnTo>
                  <a:pt x="1896" y="2197"/>
                </a:lnTo>
                <a:lnTo>
                  <a:pt x="1896" y="2241"/>
                </a:lnTo>
                <a:lnTo>
                  <a:pt x="1896" y="2284"/>
                </a:lnTo>
                <a:lnTo>
                  <a:pt x="1896" y="2328"/>
                </a:lnTo>
                <a:lnTo>
                  <a:pt x="1886" y="2371"/>
                </a:lnTo>
                <a:lnTo>
                  <a:pt x="1916" y="2415"/>
                </a:lnTo>
                <a:lnTo>
                  <a:pt x="1956" y="2447"/>
                </a:lnTo>
                <a:lnTo>
                  <a:pt x="1967" y="2491"/>
                </a:lnTo>
                <a:lnTo>
                  <a:pt x="1946" y="2534"/>
                </a:lnTo>
                <a:lnTo>
                  <a:pt x="1926" y="2589"/>
                </a:lnTo>
                <a:lnTo>
                  <a:pt x="1876" y="2610"/>
                </a:lnTo>
                <a:lnTo>
                  <a:pt x="1835" y="2610"/>
                </a:lnTo>
                <a:lnTo>
                  <a:pt x="1795" y="2643"/>
                </a:lnTo>
                <a:lnTo>
                  <a:pt x="1755" y="2643"/>
                </a:lnTo>
                <a:lnTo>
                  <a:pt x="1714" y="2643"/>
                </a:lnTo>
                <a:lnTo>
                  <a:pt x="1674" y="2621"/>
                </a:lnTo>
                <a:lnTo>
                  <a:pt x="1634" y="2621"/>
                </a:lnTo>
                <a:lnTo>
                  <a:pt x="1593" y="2643"/>
                </a:lnTo>
                <a:lnTo>
                  <a:pt x="1553" y="2589"/>
                </a:lnTo>
                <a:lnTo>
                  <a:pt x="1543" y="2545"/>
                </a:lnTo>
                <a:lnTo>
                  <a:pt x="1493" y="2545"/>
                </a:lnTo>
                <a:lnTo>
                  <a:pt x="1472" y="2502"/>
                </a:lnTo>
                <a:lnTo>
                  <a:pt x="1432" y="2469"/>
                </a:lnTo>
                <a:lnTo>
                  <a:pt x="1392" y="2436"/>
                </a:lnTo>
                <a:lnTo>
                  <a:pt x="1351" y="2436"/>
                </a:lnTo>
                <a:lnTo>
                  <a:pt x="1311" y="2425"/>
                </a:lnTo>
                <a:lnTo>
                  <a:pt x="1271" y="2415"/>
                </a:lnTo>
                <a:lnTo>
                  <a:pt x="1220" y="2458"/>
                </a:lnTo>
                <a:lnTo>
                  <a:pt x="1240" y="2415"/>
                </a:lnTo>
              </a:path>
            </a:pathLst>
          </a:custGeom>
          <a:solidFill>
            <a:srgbClr val="58585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33" name="Freeform 17"/>
          <p:cNvSpPr>
            <a:spLocks/>
          </p:cNvSpPr>
          <p:nvPr/>
        </p:nvSpPr>
        <p:spPr bwMode="auto">
          <a:xfrm>
            <a:off x="796925" y="600075"/>
            <a:ext cx="1803400" cy="4032250"/>
          </a:xfrm>
          <a:custGeom>
            <a:avLst/>
            <a:gdLst>
              <a:gd name="T0" fmla="*/ 1122 w 1136"/>
              <a:gd name="T1" fmla="*/ 87 h 2540"/>
              <a:gd name="T2" fmla="*/ 1095 w 1136"/>
              <a:gd name="T3" fmla="*/ 210 h 2540"/>
              <a:gd name="T4" fmla="*/ 1054 w 1136"/>
              <a:gd name="T5" fmla="*/ 319 h 2540"/>
              <a:gd name="T6" fmla="*/ 1034 w 1136"/>
              <a:gd name="T7" fmla="*/ 406 h 2540"/>
              <a:gd name="T8" fmla="*/ 1075 w 1136"/>
              <a:gd name="T9" fmla="*/ 522 h 2540"/>
              <a:gd name="T10" fmla="*/ 1054 w 1136"/>
              <a:gd name="T11" fmla="*/ 638 h 2540"/>
              <a:gd name="T12" fmla="*/ 1028 w 1136"/>
              <a:gd name="T13" fmla="*/ 754 h 2540"/>
              <a:gd name="T14" fmla="*/ 947 w 1136"/>
              <a:gd name="T15" fmla="*/ 863 h 2540"/>
              <a:gd name="T16" fmla="*/ 913 w 1136"/>
              <a:gd name="T17" fmla="*/ 979 h 2540"/>
              <a:gd name="T18" fmla="*/ 860 w 1136"/>
              <a:gd name="T19" fmla="*/ 1103 h 2540"/>
              <a:gd name="T20" fmla="*/ 813 w 1136"/>
              <a:gd name="T21" fmla="*/ 1219 h 2540"/>
              <a:gd name="T22" fmla="*/ 719 w 1136"/>
              <a:gd name="T23" fmla="*/ 1313 h 2540"/>
              <a:gd name="T24" fmla="*/ 611 w 1136"/>
              <a:gd name="T25" fmla="*/ 1320 h 2540"/>
              <a:gd name="T26" fmla="*/ 504 w 1136"/>
              <a:gd name="T27" fmla="*/ 1320 h 2540"/>
              <a:gd name="T28" fmla="*/ 396 w 1136"/>
              <a:gd name="T29" fmla="*/ 1364 h 2540"/>
              <a:gd name="T30" fmla="*/ 316 w 1136"/>
              <a:gd name="T31" fmla="*/ 1248 h 2540"/>
              <a:gd name="T32" fmla="*/ 208 w 1136"/>
              <a:gd name="T33" fmla="*/ 1175 h 2540"/>
              <a:gd name="T34" fmla="*/ 101 w 1136"/>
              <a:gd name="T35" fmla="*/ 1175 h 2540"/>
              <a:gd name="T36" fmla="*/ 40 w 1136"/>
              <a:gd name="T37" fmla="*/ 1182 h 2540"/>
              <a:gd name="T38" fmla="*/ 141 w 1136"/>
              <a:gd name="T39" fmla="*/ 1240 h 2540"/>
              <a:gd name="T40" fmla="*/ 235 w 1136"/>
              <a:gd name="T41" fmla="*/ 1328 h 2540"/>
              <a:gd name="T42" fmla="*/ 349 w 1136"/>
              <a:gd name="T43" fmla="*/ 1386 h 2540"/>
              <a:gd name="T44" fmla="*/ 356 w 1136"/>
              <a:gd name="T45" fmla="*/ 1531 h 2540"/>
              <a:gd name="T46" fmla="*/ 349 w 1136"/>
              <a:gd name="T47" fmla="*/ 1690 h 2540"/>
              <a:gd name="T48" fmla="*/ 296 w 1136"/>
              <a:gd name="T49" fmla="*/ 1821 h 2540"/>
              <a:gd name="T50" fmla="*/ 235 w 1136"/>
              <a:gd name="T51" fmla="*/ 1951 h 2540"/>
              <a:gd name="T52" fmla="*/ 168 w 1136"/>
              <a:gd name="T53" fmla="*/ 2082 h 2540"/>
              <a:gd name="T54" fmla="*/ 134 w 1136"/>
              <a:gd name="T55" fmla="*/ 2213 h 2540"/>
              <a:gd name="T56" fmla="*/ 67 w 1136"/>
              <a:gd name="T57" fmla="*/ 2329 h 2540"/>
              <a:gd name="T58" fmla="*/ 27 w 1136"/>
              <a:gd name="T59" fmla="*/ 2452 h 2540"/>
              <a:gd name="T60" fmla="*/ 20 w 1136"/>
              <a:gd name="T61" fmla="*/ 2510 h 2540"/>
              <a:gd name="T62" fmla="*/ 81 w 1136"/>
              <a:gd name="T63" fmla="*/ 2387 h 2540"/>
              <a:gd name="T64" fmla="*/ 148 w 1136"/>
              <a:gd name="T65" fmla="*/ 2271 h 2540"/>
              <a:gd name="T66" fmla="*/ 201 w 1136"/>
              <a:gd name="T67" fmla="*/ 2147 h 2540"/>
              <a:gd name="T68" fmla="*/ 242 w 1136"/>
              <a:gd name="T69" fmla="*/ 2002 h 2540"/>
              <a:gd name="T70" fmla="*/ 316 w 1136"/>
              <a:gd name="T71" fmla="*/ 1886 h 2540"/>
              <a:gd name="T72" fmla="*/ 403 w 1136"/>
              <a:gd name="T73" fmla="*/ 1763 h 2540"/>
              <a:gd name="T74" fmla="*/ 430 w 1136"/>
              <a:gd name="T75" fmla="*/ 1639 h 2540"/>
              <a:gd name="T76" fmla="*/ 423 w 1136"/>
              <a:gd name="T77" fmla="*/ 1523 h 2540"/>
              <a:gd name="T78" fmla="*/ 497 w 1136"/>
              <a:gd name="T79" fmla="*/ 1444 h 2540"/>
              <a:gd name="T80" fmla="*/ 651 w 1136"/>
              <a:gd name="T81" fmla="*/ 1407 h 2540"/>
              <a:gd name="T82" fmla="*/ 792 w 1136"/>
              <a:gd name="T83" fmla="*/ 1364 h 2540"/>
              <a:gd name="T84" fmla="*/ 866 w 1136"/>
              <a:gd name="T85" fmla="*/ 1255 h 2540"/>
              <a:gd name="T86" fmla="*/ 907 w 1136"/>
              <a:gd name="T87" fmla="*/ 1074 h 2540"/>
              <a:gd name="T88" fmla="*/ 1014 w 1136"/>
              <a:gd name="T89" fmla="*/ 979 h 2540"/>
              <a:gd name="T90" fmla="*/ 1048 w 1136"/>
              <a:gd name="T91" fmla="*/ 856 h 2540"/>
              <a:gd name="T92" fmla="*/ 1088 w 1136"/>
              <a:gd name="T93" fmla="*/ 733 h 2540"/>
              <a:gd name="T94" fmla="*/ 1115 w 1136"/>
              <a:gd name="T95" fmla="*/ 617 h 2540"/>
              <a:gd name="T96" fmla="*/ 1108 w 1136"/>
              <a:gd name="T97" fmla="*/ 493 h 2540"/>
              <a:gd name="T98" fmla="*/ 1081 w 1136"/>
              <a:gd name="T99" fmla="*/ 377 h 2540"/>
              <a:gd name="T100" fmla="*/ 1088 w 1136"/>
              <a:gd name="T101" fmla="*/ 261 h 2540"/>
              <a:gd name="T102" fmla="*/ 1135 w 1136"/>
              <a:gd name="T103" fmla="*/ 138 h 2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136" h="2540">
                <a:moveTo>
                  <a:pt x="1088" y="0"/>
                </a:moveTo>
                <a:lnTo>
                  <a:pt x="1115" y="29"/>
                </a:lnTo>
                <a:lnTo>
                  <a:pt x="1128" y="58"/>
                </a:lnTo>
                <a:lnTo>
                  <a:pt x="1122" y="87"/>
                </a:lnTo>
                <a:lnTo>
                  <a:pt x="1108" y="116"/>
                </a:lnTo>
                <a:lnTo>
                  <a:pt x="1095" y="145"/>
                </a:lnTo>
                <a:lnTo>
                  <a:pt x="1088" y="181"/>
                </a:lnTo>
                <a:lnTo>
                  <a:pt x="1095" y="210"/>
                </a:lnTo>
                <a:lnTo>
                  <a:pt x="1081" y="239"/>
                </a:lnTo>
                <a:lnTo>
                  <a:pt x="1054" y="261"/>
                </a:lnTo>
                <a:lnTo>
                  <a:pt x="1054" y="290"/>
                </a:lnTo>
                <a:lnTo>
                  <a:pt x="1054" y="319"/>
                </a:lnTo>
                <a:lnTo>
                  <a:pt x="1014" y="319"/>
                </a:lnTo>
                <a:lnTo>
                  <a:pt x="1021" y="348"/>
                </a:lnTo>
                <a:lnTo>
                  <a:pt x="1021" y="377"/>
                </a:lnTo>
                <a:lnTo>
                  <a:pt x="1034" y="406"/>
                </a:lnTo>
                <a:lnTo>
                  <a:pt x="1048" y="435"/>
                </a:lnTo>
                <a:lnTo>
                  <a:pt x="1068" y="464"/>
                </a:lnTo>
                <a:lnTo>
                  <a:pt x="1075" y="493"/>
                </a:lnTo>
                <a:lnTo>
                  <a:pt x="1075" y="522"/>
                </a:lnTo>
                <a:lnTo>
                  <a:pt x="1075" y="551"/>
                </a:lnTo>
                <a:lnTo>
                  <a:pt x="1054" y="580"/>
                </a:lnTo>
                <a:lnTo>
                  <a:pt x="1054" y="609"/>
                </a:lnTo>
                <a:lnTo>
                  <a:pt x="1054" y="638"/>
                </a:lnTo>
                <a:lnTo>
                  <a:pt x="1048" y="667"/>
                </a:lnTo>
                <a:lnTo>
                  <a:pt x="1048" y="696"/>
                </a:lnTo>
                <a:lnTo>
                  <a:pt x="1041" y="725"/>
                </a:lnTo>
                <a:lnTo>
                  <a:pt x="1028" y="754"/>
                </a:lnTo>
                <a:lnTo>
                  <a:pt x="1021" y="783"/>
                </a:lnTo>
                <a:lnTo>
                  <a:pt x="981" y="805"/>
                </a:lnTo>
                <a:lnTo>
                  <a:pt x="954" y="834"/>
                </a:lnTo>
                <a:lnTo>
                  <a:pt x="947" y="863"/>
                </a:lnTo>
                <a:lnTo>
                  <a:pt x="940" y="892"/>
                </a:lnTo>
                <a:lnTo>
                  <a:pt x="927" y="921"/>
                </a:lnTo>
                <a:lnTo>
                  <a:pt x="920" y="950"/>
                </a:lnTo>
                <a:lnTo>
                  <a:pt x="913" y="979"/>
                </a:lnTo>
                <a:lnTo>
                  <a:pt x="907" y="1008"/>
                </a:lnTo>
                <a:lnTo>
                  <a:pt x="880" y="1037"/>
                </a:lnTo>
                <a:lnTo>
                  <a:pt x="873" y="1066"/>
                </a:lnTo>
                <a:lnTo>
                  <a:pt x="860" y="1103"/>
                </a:lnTo>
                <a:lnTo>
                  <a:pt x="853" y="1132"/>
                </a:lnTo>
                <a:lnTo>
                  <a:pt x="839" y="1161"/>
                </a:lnTo>
                <a:lnTo>
                  <a:pt x="826" y="1190"/>
                </a:lnTo>
                <a:lnTo>
                  <a:pt x="813" y="1219"/>
                </a:lnTo>
                <a:lnTo>
                  <a:pt x="792" y="1248"/>
                </a:lnTo>
                <a:lnTo>
                  <a:pt x="772" y="1277"/>
                </a:lnTo>
                <a:lnTo>
                  <a:pt x="745" y="1299"/>
                </a:lnTo>
                <a:lnTo>
                  <a:pt x="719" y="1313"/>
                </a:lnTo>
                <a:lnTo>
                  <a:pt x="692" y="1320"/>
                </a:lnTo>
                <a:lnTo>
                  <a:pt x="665" y="1328"/>
                </a:lnTo>
                <a:lnTo>
                  <a:pt x="638" y="1328"/>
                </a:lnTo>
                <a:lnTo>
                  <a:pt x="611" y="1320"/>
                </a:lnTo>
                <a:lnTo>
                  <a:pt x="584" y="1320"/>
                </a:lnTo>
                <a:lnTo>
                  <a:pt x="557" y="1320"/>
                </a:lnTo>
                <a:lnTo>
                  <a:pt x="531" y="1320"/>
                </a:lnTo>
                <a:lnTo>
                  <a:pt x="504" y="1320"/>
                </a:lnTo>
                <a:lnTo>
                  <a:pt x="477" y="1320"/>
                </a:lnTo>
                <a:lnTo>
                  <a:pt x="450" y="1320"/>
                </a:lnTo>
                <a:lnTo>
                  <a:pt x="423" y="1349"/>
                </a:lnTo>
                <a:lnTo>
                  <a:pt x="396" y="1364"/>
                </a:lnTo>
                <a:lnTo>
                  <a:pt x="376" y="1335"/>
                </a:lnTo>
                <a:lnTo>
                  <a:pt x="356" y="1306"/>
                </a:lnTo>
                <a:lnTo>
                  <a:pt x="336" y="1277"/>
                </a:lnTo>
                <a:lnTo>
                  <a:pt x="316" y="1248"/>
                </a:lnTo>
                <a:lnTo>
                  <a:pt x="289" y="1233"/>
                </a:lnTo>
                <a:lnTo>
                  <a:pt x="262" y="1219"/>
                </a:lnTo>
                <a:lnTo>
                  <a:pt x="235" y="1190"/>
                </a:lnTo>
                <a:lnTo>
                  <a:pt x="208" y="1175"/>
                </a:lnTo>
                <a:lnTo>
                  <a:pt x="181" y="1168"/>
                </a:lnTo>
                <a:lnTo>
                  <a:pt x="154" y="1168"/>
                </a:lnTo>
                <a:lnTo>
                  <a:pt x="128" y="1175"/>
                </a:lnTo>
                <a:lnTo>
                  <a:pt x="101" y="1175"/>
                </a:lnTo>
                <a:lnTo>
                  <a:pt x="74" y="1175"/>
                </a:lnTo>
                <a:lnTo>
                  <a:pt x="40" y="1168"/>
                </a:lnTo>
                <a:lnTo>
                  <a:pt x="13" y="1161"/>
                </a:lnTo>
                <a:lnTo>
                  <a:pt x="40" y="1182"/>
                </a:lnTo>
                <a:lnTo>
                  <a:pt x="74" y="1197"/>
                </a:lnTo>
                <a:lnTo>
                  <a:pt x="101" y="1197"/>
                </a:lnTo>
                <a:lnTo>
                  <a:pt x="107" y="1226"/>
                </a:lnTo>
                <a:lnTo>
                  <a:pt x="141" y="1240"/>
                </a:lnTo>
                <a:lnTo>
                  <a:pt x="168" y="1255"/>
                </a:lnTo>
                <a:lnTo>
                  <a:pt x="195" y="1270"/>
                </a:lnTo>
                <a:lnTo>
                  <a:pt x="222" y="1299"/>
                </a:lnTo>
                <a:lnTo>
                  <a:pt x="235" y="1328"/>
                </a:lnTo>
                <a:lnTo>
                  <a:pt x="269" y="1349"/>
                </a:lnTo>
                <a:lnTo>
                  <a:pt x="296" y="1349"/>
                </a:lnTo>
                <a:lnTo>
                  <a:pt x="322" y="1364"/>
                </a:lnTo>
                <a:lnTo>
                  <a:pt x="349" y="1386"/>
                </a:lnTo>
                <a:lnTo>
                  <a:pt x="369" y="1415"/>
                </a:lnTo>
                <a:lnTo>
                  <a:pt x="376" y="1444"/>
                </a:lnTo>
                <a:lnTo>
                  <a:pt x="369" y="1473"/>
                </a:lnTo>
                <a:lnTo>
                  <a:pt x="356" y="1531"/>
                </a:lnTo>
                <a:lnTo>
                  <a:pt x="356" y="1560"/>
                </a:lnTo>
                <a:lnTo>
                  <a:pt x="356" y="1632"/>
                </a:lnTo>
                <a:lnTo>
                  <a:pt x="356" y="1661"/>
                </a:lnTo>
                <a:lnTo>
                  <a:pt x="349" y="1690"/>
                </a:lnTo>
                <a:lnTo>
                  <a:pt x="322" y="1719"/>
                </a:lnTo>
                <a:lnTo>
                  <a:pt x="309" y="1748"/>
                </a:lnTo>
                <a:lnTo>
                  <a:pt x="309" y="1785"/>
                </a:lnTo>
                <a:lnTo>
                  <a:pt x="296" y="1821"/>
                </a:lnTo>
                <a:lnTo>
                  <a:pt x="275" y="1857"/>
                </a:lnTo>
                <a:lnTo>
                  <a:pt x="262" y="1886"/>
                </a:lnTo>
                <a:lnTo>
                  <a:pt x="255" y="1915"/>
                </a:lnTo>
                <a:lnTo>
                  <a:pt x="235" y="1951"/>
                </a:lnTo>
                <a:lnTo>
                  <a:pt x="215" y="1988"/>
                </a:lnTo>
                <a:lnTo>
                  <a:pt x="195" y="2024"/>
                </a:lnTo>
                <a:lnTo>
                  <a:pt x="175" y="2053"/>
                </a:lnTo>
                <a:lnTo>
                  <a:pt x="168" y="2082"/>
                </a:lnTo>
                <a:lnTo>
                  <a:pt x="161" y="2111"/>
                </a:lnTo>
                <a:lnTo>
                  <a:pt x="154" y="2147"/>
                </a:lnTo>
                <a:lnTo>
                  <a:pt x="148" y="2184"/>
                </a:lnTo>
                <a:lnTo>
                  <a:pt x="134" y="2213"/>
                </a:lnTo>
                <a:lnTo>
                  <a:pt x="121" y="2242"/>
                </a:lnTo>
                <a:lnTo>
                  <a:pt x="107" y="2271"/>
                </a:lnTo>
                <a:lnTo>
                  <a:pt x="87" y="2300"/>
                </a:lnTo>
                <a:lnTo>
                  <a:pt x="67" y="2329"/>
                </a:lnTo>
                <a:lnTo>
                  <a:pt x="60" y="2358"/>
                </a:lnTo>
                <a:lnTo>
                  <a:pt x="47" y="2387"/>
                </a:lnTo>
                <a:lnTo>
                  <a:pt x="40" y="2416"/>
                </a:lnTo>
                <a:lnTo>
                  <a:pt x="27" y="2452"/>
                </a:lnTo>
                <a:lnTo>
                  <a:pt x="20" y="2481"/>
                </a:lnTo>
                <a:lnTo>
                  <a:pt x="13" y="2510"/>
                </a:lnTo>
                <a:lnTo>
                  <a:pt x="0" y="2539"/>
                </a:lnTo>
                <a:lnTo>
                  <a:pt x="20" y="2510"/>
                </a:lnTo>
                <a:lnTo>
                  <a:pt x="34" y="2481"/>
                </a:lnTo>
                <a:lnTo>
                  <a:pt x="54" y="2445"/>
                </a:lnTo>
                <a:lnTo>
                  <a:pt x="67" y="2416"/>
                </a:lnTo>
                <a:lnTo>
                  <a:pt x="81" y="2387"/>
                </a:lnTo>
                <a:lnTo>
                  <a:pt x="94" y="2358"/>
                </a:lnTo>
                <a:lnTo>
                  <a:pt x="107" y="2329"/>
                </a:lnTo>
                <a:lnTo>
                  <a:pt x="128" y="2300"/>
                </a:lnTo>
                <a:lnTo>
                  <a:pt x="148" y="2271"/>
                </a:lnTo>
                <a:lnTo>
                  <a:pt x="168" y="2242"/>
                </a:lnTo>
                <a:lnTo>
                  <a:pt x="175" y="2213"/>
                </a:lnTo>
                <a:lnTo>
                  <a:pt x="188" y="2176"/>
                </a:lnTo>
                <a:lnTo>
                  <a:pt x="201" y="2147"/>
                </a:lnTo>
                <a:lnTo>
                  <a:pt x="215" y="2118"/>
                </a:lnTo>
                <a:lnTo>
                  <a:pt x="222" y="2060"/>
                </a:lnTo>
                <a:lnTo>
                  <a:pt x="235" y="2031"/>
                </a:lnTo>
                <a:lnTo>
                  <a:pt x="242" y="2002"/>
                </a:lnTo>
                <a:lnTo>
                  <a:pt x="269" y="1973"/>
                </a:lnTo>
                <a:lnTo>
                  <a:pt x="296" y="1951"/>
                </a:lnTo>
                <a:lnTo>
                  <a:pt x="309" y="1922"/>
                </a:lnTo>
                <a:lnTo>
                  <a:pt x="316" y="1886"/>
                </a:lnTo>
                <a:lnTo>
                  <a:pt x="329" y="1857"/>
                </a:lnTo>
                <a:lnTo>
                  <a:pt x="356" y="1828"/>
                </a:lnTo>
                <a:lnTo>
                  <a:pt x="383" y="1792"/>
                </a:lnTo>
                <a:lnTo>
                  <a:pt x="403" y="1763"/>
                </a:lnTo>
                <a:lnTo>
                  <a:pt x="416" y="1734"/>
                </a:lnTo>
                <a:lnTo>
                  <a:pt x="423" y="1705"/>
                </a:lnTo>
                <a:lnTo>
                  <a:pt x="430" y="1668"/>
                </a:lnTo>
                <a:lnTo>
                  <a:pt x="430" y="1639"/>
                </a:lnTo>
                <a:lnTo>
                  <a:pt x="430" y="1610"/>
                </a:lnTo>
                <a:lnTo>
                  <a:pt x="423" y="1581"/>
                </a:lnTo>
                <a:lnTo>
                  <a:pt x="423" y="1552"/>
                </a:lnTo>
                <a:lnTo>
                  <a:pt x="423" y="1523"/>
                </a:lnTo>
                <a:lnTo>
                  <a:pt x="423" y="1494"/>
                </a:lnTo>
                <a:lnTo>
                  <a:pt x="443" y="1465"/>
                </a:lnTo>
                <a:lnTo>
                  <a:pt x="470" y="1458"/>
                </a:lnTo>
                <a:lnTo>
                  <a:pt x="497" y="1444"/>
                </a:lnTo>
                <a:lnTo>
                  <a:pt x="524" y="1436"/>
                </a:lnTo>
                <a:lnTo>
                  <a:pt x="584" y="1429"/>
                </a:lnTo>
                <a:lnTo>
                  <a:pt x="618" y="1415"/>
                </a:lnTo>
                <a:lnTo>
                  <a:pt x="651" y="1407"/>
                </a:lnTo>
                <a:lnTo>
                  <a:pt x="678" y="1393"/>
                </a:lnTo>
                <a:lnTo>
                  <a:pt x="719" y="1393"/>
                </a:lnTo>
                <a:lnTo>
                  <a:pt x="766" y="1378"/>
                </a:lnTo>
                <a:lnTo>
                  <a:pt x="792" y="1364"/>
                </a:lnTo>
                <a:lnTo>
                  <a:pt x="819" y="1349"/>
                </a:lnTo>
                <a:lnTo>
                  <a:pt x="846" y="1320"/>
                </a:lnTo>
                <a:lnTo>
                  <a:pt x="853" y="1284"/>
                </a:lnTo>
                <a:lnTo>
                  <a:pt x="866" y="1255"/>
                </a:lnTo>
                <a:lnTo>
                  <a:pt x="866" y="1211"/>
                </a:lnTo>
                <a:lnTo>
                  <a:pt x="880" y="1161"/>
                </a:lnTo>
                <a:lnTo>
                  <a:pt x="893" y="1103"/>
                </a:lnTo>
                <a:lnTo>
                  <a:pt x="907" y="1074"/>
                </a:lnTo>
                <a:lnTo>
                  <a:pt x="947" y="1059"/>
                </a:lnTo>
                <a:lnTo>
                  <a:pt x="974" y="1037"/>
                </a:lnTo>
                <a:lnTo>
                  <a:pt x="1001" y="1008"/>
                </a:lnTo>
                <a:lnTo>
                  <a:pt x="1014" y="979"/>
                </a:lnTo>
                <a:lnTo>
                  <a:pt x="1021" y="950"/>
                </a:lnTo>
                <a:lnTo>
                  <a:pt x="1034" y="914"/>
                </a:lnTo>
                <a:lnTo>
                  <a:pt x="1041" y="885"/>
                </a:lnTo>
                <a:lnTo>
                  <a:pt x="1048" y="856"/>
                </a:lnTo>
                <a:lnTo>
                  <a:pt x="1054" y="820"/>
                </a:lnTo>
                <a:lnTo>
                  <a:pt x="1061" y="791"/>
                </a:lnTo>
                <a:lnTo>
                  <a:pt x="1075" y="762"/>
                </a:lnTo>
                <a:lnTo>
                  <a:pt x="1088" y="733"/>
                </a:lnTo>
                <a:lnTo>
                  <a:pt x="1095" y="704"/>
                </a:lnTo>
                <a:lnTo>
                  <a:pt x="1108" y="675"/>
                </a:lnTo>
                <a:lnTo>
                  <a:pt x="1108" y="646"/>
                </a:lnTo>
                <a:lnTo>
                  <a:pt x="1115" y="617"/>
                </a:lnTo>
                <a:lnTo>
                  <a:pt x="1115" y="588"/>
                </a:lnTo>
                <a:lnTo>
                  <a:pt x="1115" y="551"/>
                </a:lnTo>
                <a:lnTo>
                  <a:pt x="1108" y="522"/>
                </a:lnTo>
                <a:lnTo>
                  <a:pt x="1108" y="493"/>
                </a:lnTo>
                <a:lnTo>
                  <a:pt x="1101" y="464"/>
                </a:lnTo>
                <a:lnTo>
                  <a:pt x="1088" y="435"/>
                </a:lnTo>
                <a:lnTo>
                  <a:pt x="1081" y="406"/>
                </a:lnTo>
                <a:lnTo>
                  <a:pt x="1081" y="377"/>
                </a:lnTo>
                <a:lnTo>
                  <a:pt x="1081" y="348"/>
                </a:lnTo>
                <a:lnTo>
                  <a:pt x="1081" y="319"/>
                </a:lnTo>
                <a:lnTo>
                  <a:pt x="1081" y="290"/>
                </a:lnTo>
                <a:lnTo>
                  <a:pt x="1088" y="261"/>
                </a:lnTo>
                <a:lnTo>
                  <a:pt x="1095" y="232"/>
                </a:lnTo>
                <a:lnTo>
                  <a:pt x="1108" y="203"/>
                </a:lnTo>
                <a:lnTo>
                  <a:pt x="1128" y="167"/>
                </a:lnTo>
                <a:lnTo>
                  <a:pt x="1135" y="138"/>
                </a:lnTo>
                <a:lnTo>
                  <a:pt x="1135" y="109"/>
                </a:lnTo>
                <a:lnTo>
                  <a:pt x="1128" y="80"/>
                </a:lnTo>
                <a:lnTo>
                  <a:pt x="1122" y="51"/>
                </a:lnTo>
              </a:path>
            </a:pathLst>
          </a:custGeom>
          <a:solidFill>
            <a:srgbClr val="6D6D6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34" name="Freeform 18"/>
          <p:cNvSpPr>
            <a:spLocks/>
          </p:cNvSpPr>
          <p:nvPr/>
        </p:nvSpPr>
        <p:spPr bwMode="auto">
          <a:xfrm>
            <a:off x="842963" y="565150"/>
            <a:ext cx="7639050" cy="5495925"/>
          </a:xfrm>
          <a:custGeom>
            <a:avLst/>
            <a:gdLst>
              <a:gd name="T0" fmla="*/ 444 w 4812"/>
              <a:gd name="T1" fmla="*/ 348 h 3462"/>
              <a:gd name="T2" fmla="*/ 817 w 4812"/>
              <a:gd name="T3" fmla="*/ 664 h 3462"/>
              <a:gd name="T4" fmla="*/ 1190 w 4812"/>
              <a:gd name="T5" fmla="*/ 925 h 3462"/>
              <a:gd name="T6" fmla="*/ 1614 w 4812"/>
              <a:gd name="T7" fmla="*/ 1252 h 3462"/>
              <a:gd name="T8" fmla="*/ 2058 w 4812"/>
              <a:gd name="T9" fmla="*/ 1611 h 3462"/>
              <a:gd name="T10" fmla="*/ 2421 w 4812"/>
              <a:gd name="T11" fmla="*/ 1926 h 3462"/>
              <a:gd name="T12" fmla="*/ 2673 w 4812"/>
              <a:gd name="T13" fmla="*/ 2362 h 3462"/>
              <a:gd name="T14" fmla="*/ 2249 w 4812"/>
              <a:gd name="T15" fmla="*/ 2318 h 3462"/>
              <a:gd name="T16" fmla="*/ 1815 w 4812"/>
              <a:gd name="T17" fmla="*/ 2307 h 3462"/>
              <a:gd name="T18" fmla="*/ 1311 w 4812"/>
              <a:gd name="T19" fmla="*/ 2373 h 3462"/>
              <a:gd name="T20" fmla="*/ 918 w 4812"/>
              <a:gd name="T21" fmla="*/ 2318 h 3462"/>
              <a:gd name="T22" fmla="*/ 474 w 4812"/>
              <a:gd name="T23" fmla="*/ 2122 h 3462"/>
              <a:gd name="T24" fmla="*/ 30 w 4812"/>
              <a:gd name="T25" fmla="*/ 1752 h 3462"/>
              <a:gd name="T26" fmla="*/ 403 w 4812"/>
              <a:gd name="T27" fmla="*/ 2090 h 3462"/>
              <a:gd name="T28" fmla="*/ 827 w 4812"/>
              <a:gd name="T29" fmla="*/ 2296 h 3462"/>
              <a:gd name="T30" fmla="*/ 635 w 4812"/>
              <a:gd name="T31" fmla="*/ 2416 h 3462"/>
              <a:gd name="T32" fmla="*/ 212 w 4812"/>
              <a:gd name="T33" fmla="*/ 2569 h 3462"/>
              <a:gd name="T34" fmla="*/ 252 w 4812"/>
              <a:gd name="T35" fmla="*/ 2612 h 3462"/>
              <a:gd name="T36" fmla="*/ 676 w 4812"/>
              <a:gd name="T37" fmla="*/ 2438 h 3462"/>
              <a:gd name="T38" fmla="*/ 1089 w 4812"/>
              <a:gd name="T39" fmla="*/ 2405 h 3462"/>
              <a:gd name="T40" fmla="*/ 1553 w 4812"/>
              <a:gd name="T41" fmla="*/ 2569 h 3462"/>
              <a:gd name="T42" fmla="*/ 1624 w 4812"/>
              <a:gd name="T43" fmla="*/ 3004 h 3462"/>
              <a:gd name="T44" fmla="*/ 1069 w 4812"/>
              <a:gd name="T45" fmla="*/ 3189 h 3462"/>
              <a:gd name="T46" fmla="*/ 595 w 4812"/>
              <a:gd name="T47" fmla="*/ 3298 h 3462"/>
              <a:gd name="T48" fmla="*/ 161 w 4812"/>
              <a:gd name="T49" fmla="*/ 3341 h 3462"/>
              <a:gd name="T50" fmla="*/ 292 w 4812"/>
              <a:gd name="T51" fmla="*/ 3320 h 3462"/>
              <a:gd name="T52" fmla="*/ 767 w 4812"/>
              <a:gd name="T53" fmla="*/ 3298 h 3462"/>
              <a:gd name="T54" fmla="*/ 1241 w 4812"/>
              <a:gd name="T55" fmla="*/ 3189 h 3462"/>
              <a:gd name="T56" fmla="*/ 1654 w 4812"/>
              <a:gd name="T57" fmla="*/ 2982 h 3462"/>
              <a:gd name="T58" fmla="*/ 2088 w 4812"/>
              <a:gd name="T59" fmla="*/ 2917 h 3462"/>
              <a:gd name="T60" fmla="*/ 2521 w 4812"/>
              <a:gd name="T61" fmla="*/ 3058 h 3462"/>
              <a:gd name="T62" fmla="*/ 2975 w 4812"/>
              <a:gd name="T63" fmla="*/ 3200 h 3462"/>
              <a:gd name="T64" fmla="*/ 3490 w 4812"/>
              <a:gd name="T65" fmla="*/ 3309 h 3462"/>
              <a:gd name="T66" fmla="*/ 3944 w 4812"/>
              <a:gd name="T67" fmla="*/ 3385 h 3462"/>
              <a:gd name="T68" fmla="*/ 4408 w 4812"/>
              <a:gd name="T69" fmla="*/ 3450 h 3462"/>
              <a:gd name="T70" fmla="*/ 4297 w 4812"/>
              <a:gd name="T71" fmla="*/ 3439 h 3462"/>
              <a:gd name="T72" fmla="*/ 3782 w 4812"/>
              <a:gd name="T73" fmla="*/ 3330 h 3462"/>
              <a:gd name="T74" fmla="*/ 3197 w 4812"/>
              <a:gd name="T75" fmla="*/ 3200 h 3462"/>
              <a:gd name="T76" fmla="*/ 2733 w 4812"/>
              <a:gd name="T77" fmla="*/ 3124 h 3462"/>
              <a:gd name="T78" fmla="*/ 2199 w 4812"/>
              <a:gd name="T79" fmla="*/ 2884 h 3462"/>
              <a:gd name="T80" fmla="*/ 1684 w 4812"/>
              <a:gd name="T81" fmla="*/ 2677 h 3462"/>
              <a:gd name="T82" fmla="*/ 1220 w 4812"/>
              <a:gd name="T83" fmla="*/ 2471 h 3462"/>
              <a:gd name="T84" fmla="*/ 1493 w 4812"/>
              <a:gd name="T85" fmla="*/ 2394 h 3462"/>
              <a:gd name="T86" fmla="*/ 2078 w 4812"/>
              <a:gd name="T87" fmla="*/ 2318 h 3462"/>
              <a:gd name="T88" fmla="*/ 2582 w 4812"/>
              <a:gd name="T89" fmla="*/ 2362 h 3462"/>
              <a:gd name="T90" fmla="*/ 3056 w 4812"/>
              <a:gd name="T91" fmla="*/ 2569 h 3462"/>
              <a:gd name="T92" fmla="*/ 3500 w 4812"/>
              <a:gd name="T93" fmla="*/ 2743 h 3462"/>
              <a:gd name="T94" fmla="*/ 4075 w 4812"/>
              <a:gd name="T95" fmla="*/ 3004 h 3462"/>
              <a:gd name="T96" fmla="*/ 4569 w 4812"/>
              <a:gd name="T97" fmla="*/ 3243 h 3462"/>
              <a:gd name="T98" fmla="*/ 4650 w 4812"/>
              <a:gd name="T99" fmla="*/ 3265 h 3462"/>
              <a:gd name="T100" fmla="*/ 4196 w 4812"/>
              <a:gd name="T101" fmla="*/ 3015 h 3462"/>
              <a:gd name="T102" fmla="*/ 3742 w 4812"/>
              <a:gd name="T103" fmla="*/ 2764 h 3462"/>
              <a:gd name="T104" fmla="*/ 3278 w 4812"/>
              <a:gd name="T105" fmla="*/ 2634 h 3462"/>
              <a:gd name="T106" fmla="*/ 2733 w 4812"/>
              <a:gd name="T107" fmla="*/ 2362 h 3462"/>
              <a:gd name="T108" fmla="*/ 2461 w 4812"/>
              <a:gd name="T109" fmla="*/ 1959 h 3462"/>
              <a:gd name="T110" fmla="*/ 2168 w 4812"/>
              <a:gd name="T111" fmla="*/ 1600 h 3462"/>
              <a:gd name="T112" fmla="*/ 1765 w 4812"/>
              <a:gd name="T113" fmla="*/ 1317 h 3462"/>
              <a:gd name="T114" fmla="*/ 1362 w 4812"/>
              <a:gd name="T115" fmla="*/ 969 h 3462"/>
              <a:gd name="T116" fmla="*/ 938 w 4812"/>
              <a:gd name="T117" fmla="*/ 740 h 3462"/>
              <a:gd name="T118" fmla="*/ 595 w 4812"/>
              <a:gd name="T119" fmla="*/ 392 h 3462"/>
              <a:gd name="T120" fmla="*/ 242 w 4812"/>
              <a:gd name="T121" fmla="*/ 87 h 3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812" h="3462">
                <a:moveTo>
                  <a:pt x="101" y="0"/>
                </a:moveTo>
                <a:lnTo>
                  <a:pt x="141" y="44"/>
                </a:lnTo>
                <a:lnTo>
                  <a:pt x="182" y="76"/>
                </a:lnTo>
                <a:lnTo>
                  <a:pt x="222" y="109"/>
                </a:lnTo>
                <a:lnTo>
                  <a:pt x="262" y="141"/>
                </a:lnTo>
                <a:lnTo>
                  <a:pt x="282" y="185"/>
                </a:lnTo>
                <a:lnTo>
                  <a:pt x="323" y="218"/>
                </a:lnTo>
                <a:lnTo>
                  <a:pt x="363" y="261"/>
                </a:lnTo>
                <a:lnTo>
                  <a:pt x="403" y="305"/>
                </a:lnTo>
                <a:lnTo>
                  <a:pt x="444" y="348"/>
                </a:lnTo>
                <a:lnTo>
                  <a:pt x="484" y="370"/>
                </a:lnTo>
                <a:lnTo>
                  <a:pt x="524" y="414"/>
                </a:lnTo>
                <a:lnTo>
                  <a:pt x="565" y="435"/>
                </a:lnTo>
                <a:lnTo>
                  <a:pt x="605" y="446"/>
                </a:lnTo>
                <a:lnTo>
                  <a:pt x="646" y="479"/>
                </a:lnTo>
                <a:lnTo>
                  <a:pt x="686" y="501"/>
                </a:lnTo>
                <a:lnTo>
                  <a:pt x="716" y="544"/>
                </a:lnTo>
                <a:lnTo>
                  <a:pt x="756" y="566"/>
                </a:lnTo>
                <a:lnTo>
                  <a:pt x="797" y="588"/>
                </a:lnTo>
                <a:lnTo>
                  <a:pt x="817" y="664"/>
                </a:lnTo>
                <a:lnTo>
                  <a:pt x="847" y="707"/>
                </a:lnTo>
                <a:lnTo>
                  <a:pt x="888" y="729"/>
                </a:lnTo>
                <a:lnTo>
                  <a:pt x="928" y="762"/>
                </a:lnTo>
                <a:lnTo>
                  <a:pt x="958" y="805"/>
                </a:lnTo>
                <a:lnTo>
                  <a:pt x="999" y="805"/>
                </a:lnTo>
                <a:lnTo>
                  <a:pt x="1029" y="849"/>
                </a:lnTo>
                <a:lnTo>
                  <a:pt x="1069" y="871"/>
                </a:lnTo>
                <a:lnTo>
                  <a:pt x="1109" y="892"/>
                </a:lnTo>
                <a:lnTo>
                  <a:pt x="1150" y="925"/>
                </a:lnTo>
                <a:lnTo>
                  <a:pt x="1190" y="925"/>
                </a:lnTo>
                <a:lnTo>
                  <a:pt x="1230" y="947"/>
                </a:lnTo>
                <a:lnTo>
                  <a:pt x="1281" y="969"/>
                </a:lnTo>
                <a:lnTo>
                  <a:pt x="1321" y="1012"/>
                </a:lnTo>
                <a:lnTo>
                  <a:pt x="1362" y="1023"/>
                </a:lnTo>
                <a:lnTo>
                  <a:pt x="1402" y="1067"/>
                </a:lnTo>
                <a:lnTo>
                  <a:pt x="1422" y="1121"/>
                </a:lnTo>
                <a:lnTo>
                  <a:pt x="1473" y="1165"/>
                </a:lnTo>
                <a:lnTo>
                  <a:pt x="1523" y="1197"/>
                </a:lnTo>
                <a:lnTo>
                  <a:pt x="1573" y="1241"/>
                </a:lnTo>
                <a:lnTo>
                  <a:pt x="1614" y="1252"/>
                </a:lnTo>
                <a:lnTo>
                  <a:pt x="1664" y="1284"/>
                </a:lnTo>
                <a:lnTo>
                  <a:pt x="1705" y="1328"/>
                </a:lnTo>
                <a:lnTo>
                  <a:pt x="1795" y="1350"/>
                </a:lnTo>
                <a:lnTo>
                  <a:pt x="1836" y="1382"/>
                </a:lnTo>
                <a:lnTo>
                  <a:pt x="1856" y="1437"/>
                </a:lnTo>
                <a:lnTo>
                  <a:pt x="1866" y="1513"/>
                </a:lnTo>
                <a:lnTo>
                  <a:pt x="1916" y="1556"/>
                </a:lnTo>
                <a:lnTo>
                  <a:pt x="1967" y="1567"/>
                </a:lnTo>
                <a:lnTo>
                  <a:pt x="2017" y="1578"/>
                </a:lnTo>
                <a:lnTo>
                  <a:pt x="2058" y="1611"/>
                </a:lnTo>
                <a:lnTo>
                  <a:pt x="2098" y="1643"/>
                </a:lnTo>
                <a:lnTo>
                  <a:pt x="2138" y="1665"/>
                </a:lnTo>
                <a:lnTo>
                  <a:pt x="2199" y="1665"/>
                </a:lnTo>
                <a:lnTo>
                  <a:pt x="2239" y="1676"/>
                </a:lnTo>
                <a:lnTo>
                  <a:pt x="2279" y="1687"/>
                </a:lnTo>
                <a:lnTo>
                  <a:pt x="2300" y="1774"/>
                </a:lnTo>
                <a:lnTo>
                  <a:pt x="2320" y="1818"/>
                </a:lnTo>
                <a:lnTo>
                  <a:pt x="2370" y="1861"/>
                </a:lnTo>
                <a:lnTo>
                  <a:pt x="2411" y="1883"/>
                </a:lnTo>
                <a:lnTo>
                  <a:pt x="2421" y="1926"/>
                </a:lnTo>
                <a:lnTo>
                  <a:pt x="2431" y="1970"/>
                </a:lnTo>
                <a:lnTo>
                  <a:pt x="2451" y="2013"/>
                </a:lnTo>
                <a:lnTo>
                  <a:pt x="2481" y="2068"/>
                </a:lnTo>
                <a:lnTo>
                  <a:pt x="2511" y="2122"/>
                </a:lnTo>
                <a:lnTo>
                  <a:pt x="2521" y="2166"/>
                </a:lnTo>
                <a:lnTo>
                  <a:pt x="2532" y="2209"/>
                </a:lnTo>
                <a:lnTo>
                  <a:pt x="2552" y="2253"/>
                </a:lnTo>
                <a:lnTo>
                  <a:pt x="2602" y="2296"/>
                </a:lnTo>
                <a:lnTo>
                  <a:pt x="2643" y="2318"/>
                </a:lnTo>
                <a:lnTo>
                  <a:pt x="2673" y="2362"/>
                </a:lnTo>
                <a:lnTo>
                  <a:pt x="2632" y="2362"/>
                </a:lnTo>
                <a:lnTo>
                  <a:pt x="2592" y="2362"/>
                </a:lnTo>
                <a:lnTo>
                  <a:pt x="2542" y="2351"/>
                </a:lnTo>
                <a:lnTo>
                  <a:pt x="2501" y="2340"/>
                </a:lnTo>
                <a:lnTo>
                  <a:pt x="2461" y="2340"/>
                </a:lnTo>
                <a:lnTo>
                  <a:pt x="2421" y="2340"/>
                </a:lnTo>
                <a:lnTo>
                  <a:pt x="2380" y="2307"/>
                </a:lnTo>
                <a:lnTo>
                  <a:pt x="2330" y="2296"/>
                </a:lnTo>
                <a:lnTo>
                  <a:pt x="2290" y="2296"/>
                </a:lnTo>
                <a:lnTo>
                  <a:pt x="2249" y="2318"/>
                </a:lnTo>
                <a:lnTo>
                  <a:pt x="2209" y="2329"/>
                </a:lnTo>
                <a:lnTo>
                  <a:pt x="2168" y="2329"/>
                </a:lnTo>
                <a:lnTo>
                  <a:pt x="2128" y="2329"/>
                </a:lnTo>
                <a:lnTo>
                  <a:pt x="2088" y="2329"/>
                </a:lnTo>
                <a:lnTo>
                  <a:pt x="2047" y="2329"/>
                </a:lnTo>
                <a:lnTo>
                  <a:pt x="2007" y="2329"/>
                </a:lnTo>
                <a:lnTo>
                  <a:pt x="1957" y="2340"/>
                </a:lnTo>
                <a:lnTo>
                  <a:pt x="1906" y="2340"/>
                </a:lnTo>
                <a:lnTo>
                  <a:pt x="1866" y="2318"/>
                </a:lnTo>
                <a:lnTo>
                  <a:pt x="1815" y="2307"/>
                </a:lnTo>
                <a:lnTo>
                  <a:pt x="1745" y="2318"/>
                </a:lnTo>
                <a:lnTo>
                  <a:pt x="1705" y="2340"/>
                </a:lnTo>
                <a:lnTo>
                  <a:pt x="1664" y="2362"/>
                </a:lnTo>
                <a:lnTo>
                  <a:pt x="1624" y="2373"/>
                </a:lnTo>
                <a:lnTo>
                  <a:pt x="1583" y="2373"/>
                </a:lnTo>
                <a:lnTo>
                  <a:pt x="1543" y="2373"/>
                </a:lnTo>
                <a:lnTo>
                  <a:pt x="1473" y="2373"/>
                </a:lnTo>
                <a:lnTo>
                  <a:pt x="1432" y="2373"/>
                </a:lnTo>
                <a:lnTo>
                  <a:pt x="1352" y="2373"/>
                </a:lnTo>
                <a:lnTo>
                  <a:pt x="1311" y="2373"/>
                </a:lnTo>
                <a:lnTo>
                  <a:pt x="1271" y="2384"/>
                </a:lnTo>
                <a:lnTo>
                  <a:pt x="1230" y="2405"/>
                </a:lnTo>
                <a:lnTo>
                  <a:pt x="1190" y="2405"/>
                </a:lnTo>
                <a:lnTo>
                  <a:pt x="1150" y="2405"/>
                </a:lnTo>
                <a:lnTo>
                  <a:pt x="1109" y="2405"/>
                </a:lnTo>
                <a:lnTo>
                  <a:pt x="1069" y="2405"/>
                </a:lnTo>
                <a:lnTo>
                  <a:pt x="1029" y="2405"/>
                </a:lnTo>
                <a:lnTo>
                  <a:pt x="988" y="2394"/>
                </a:lnTo>
                <a:lnTo>
                  <a:pt x="948" y="2362"/>
                </a:lnTo>
                <a:lnTo>
                  <a:pt x="918" y="2318"/>
                </a:lnTo>
                <a:lnTo>
                  <a:pt x="877" y="2286"/>
                </a:lnTo>
                <a:lnTo>
                  <a:pt x="837" y="2275"/>
                </a:lnTo>
                <a:lnTo>
                  <a:pt x="797" y="2253"/>
                </a:lnTo>
                <a:lnTo>
                  <a:pt x="736" y="2242"/>
                </a:lnTo>
                <a:lnTo>
                  <a:pt x="696" y="2220"/>
                </a:lnTo>
                <a:lnTo>
                  <a:pt x="656" y="2220"/>
                </a:lnTo>
                <a:lnTo>
                  <a:pt x="615" y="2198"/>
                </a:lnTo>
                <a:lnTo>
                  <a:pt x="565" y="2144"/>
                </a:lnTo>
                <a:lnTo>
                  <a:pt x="524" y="2122"/>
                </a:lnTo>
                <a:lnTo>
                  <a:pt x="474" y="2122"/>
                </a:lnTo>
                <a:lnTo>
                  <a:pt x="434" y="2101"/>
                </a:lnTo>
                <a:lnTo>
                  <a:pt x="383" y="2057"/>
                </a:lnTo>
                <a:lnTo>
                  <a:pt x="313" y="2013"/>
                </a:lnTo>
                <a:lnTo>
                  <a:pt x="272" y="1981"/>
                </a:lnTo>
                <a:lnTo>
                  <a:pt x="232" y="1970"/>
                </a:lnTo>
                <a:lnTo>
                  <a:pt x="192" y="1937"/>
                </a:lnTo>
                <a:lnTo>
                  <a:pt x="161" y="1894"/>
                </a:lnTo>
                <a:lnTo>
                  <a:pt x="121" y="1839"/>
                </a:lnTo>
                <a:lnTo>
                  <a:pt x="71" y="1785"/>
                </a:lnTo>
                <a:lnTo>
                  <a:pt x="30" y="1752"/>
                </a:lnTo>
                <a:lnTo>
                  <a:pt x="50" y="1796"/>
                </a:lnTo>
                <a:lnTo>
                  <a:pt x="91" y="1828"/>
                </a:lnTo>
                <a:lnTo>
                  <a:pt x="121" y="1872"/>
                </a:lnTo>
                <a:lnTo>
                  <a:pt x="151" y="1916"/>
                </a:lnTo>
                <a:lnTo>
                  <a:pt x="192" y="1959"/>
                </a:lnTo>
                <a:lnTo>
                  <a:pt x="232" y="1981"/>
                </a:lnTo>
                <a:lnTo>
                  <a:pt x="282" y="2013"/>
                </a:lnTo>
                <a:lnTo>
                  <a:pt x="323" y="2035"/>
                </a:lnTo>
                <a:lnTo>
                  <a:pt x="363" y="2068"/>
                </a:lnTo>
                <a:lnTo>
                  <a:pt x="403" y="2090"/>
                </a:lnTo>
                <a:lnTo>
                  <a:pt x="444" y="2111"/>
                </a:lnTo>
                <a:lnTo>
                  <a:pt x="484" y="2122"/>
                </a:lnTo>
                <a:lnTo>
                  <a:pt x="524" y="2155"/>
                </a:lnTo>
                <a:lnTo>
                  <a:pt x="565" y="2188"/>
                </a:lnTo>
                <a:lnTo>
                  <a:pt x="615" y="2231"/>
                </a:lnTo>
                <a:lnTo>
                  <a:pt x="656" y="2231"/>
                </a:lnTo>
                <a:lnTo>
                  <a:pt x="696" y="2231"/>
                </a:lnTo>
                <a:lnTo>
                  <a:pt x="736" y="2275"/>
                </a:lnTo>
                <a:lnTo>
                  <a:pt x="787" y="2286"/>
                </a:lnTo>
                <a:lnTo>
                  <a:pt x="827" y="2296"/>
                </a:lnTo>
                <a:lnTo>
                  <a:pt x="908" y="2329"/>
                </a:lnTo>
                <a:lnTo>
                  <a:pt x="948" y="2373"/>
                </a:lnTo>
                <a:lnTo>
                  <a:pt x="999" y="2427"/>
                </a:lnTo>
                <a:lnTo>
                  <a:pt x="938" y="2438"/>
                </a:lnTo>
                <a:lnTo>
                  <a:pt x="888" y="2405"/>
                </a:lnTo>
                <a:lnTo>
                  <a:pt x="847" y="2394"/>
                </a:lnTo>
                <a:lnTo>
                  <a:pt x="807" y="2405"/>
                </a:lnTo>
                <a:lnTo>
                  <a:pt x="767" y="2427"/>
                </a:lnTo>
                <a:lnTo>
                  <a:pt x="716" y="2427"/>
                </a:lnTo>
                <a:lnTo>
                  <a:pt x="635" y="2416"/>
                </a:lnTo>
                <a:lnTo>
                  <a:pt x="595" y="2394"/>
                </a:lnTo>
                <a:lnTo>
                  <a:pt x="555" y="2405"/>
                </a:lnTo>
                <a:lnTo>
                  <a:pt x="514" y="2427"/>
                </a:lnTo>
                <a:lnTo>
                  <a:pt x="474" y="2438"/>
                </a:lnTo>
                <a:lnTo>
                  <a:pt x="403" y="2471"/>
                </a:lnTo>
                <a:lnTo>
                  <a:pt x="373" y="2547"/>
                </a:lnTo>
                <a:lnTo>
                  <a:pt x="333" y="2569"/>
                </a:lnTo>
                <a:lnTo>
                  <a:pt x="292" y="2579"/>
                </a:lnTo>
                <a:lnTo>
                  <a:pt x="252" y="2569"/>
                </a:lnTo>
                <a:lnTo>
                  <a:pt x="212" y="2569"/>
                </a:lnTo>
                <a:lnTo>
                  <a:pt x="171" y="2569"/>
                </a:lnTo>
                <a:lnTo>
                  <a:pt x="121" y="2569"/>
                </a:lnTo>
                <a:lnTo>
                  <a:pt x="81" y="2569"/>
                </a:lnTo>
                <a:lnTo>
                  <a:pt x="40" y="2569"/>
                </a:lnTo>
                <a:lnTo>
                  <a:pt x="0" y="2569"/>
                </a:lnTo>
                <a:lnTo>
                  <a:pt x="71" y="2569"/>
                </a:lnTo>
                <a:lnTo>
                  <a:pt x="131" y="2569"/>
                </a:lnTo>
                <a:lnTo>
                  <a:pt x="171" y="2590"/>
                </a:lnTo>
                <a:lnTo>
                  <a:pt x="212" y="2612"/>
                </a:lnTo>
                <a:lnTo>
                  <a:pt x="252" y="2612"/>
                </a:lnTo>
                <a:lnTo>
                  <a:pt x="292" y="2612"/>
                </a:lnTo>
                <a:lnTo>
                  <a:pt x="333" y="2590"/>
                </a:lnTo>
                <a:lnTo>
                  <a:pt x="373" y="2547"/>
                </a:lnTo>
                <a:lnTo>
                  <a:pt x="424" y="2503"/>
                </a:lnTo>
                <a:lnTo>
                  <a:pt x="464" y="2481"/>
                </a:lnTo>
                <a:lnTo>
                  <a:pt x="504" y="2449"/>
                </a:lnTo>
                <a:lnTo>
                  <a:pt x="555" y="2438"/>
                </a:lnTo>
                <a:lnTo>
                  <a:pt x="595" y="2438"/>
                </a:lnTo>
                <a:lnTo>
                  <a:pt x="635" y="2438"/>
                </a:lnTo>
                <a:lnTo>
                  <a:pt x="676" y="2438"/>
                </a:lnTo>
                <a:lnTo>
                  <a:pt x="716" y="2438"/>
                </a:lnTo>
                <a:lnTo>
                  <a:pt x="756" y="2438"/>
                </a:lnTo>
                <a:lnTo>
                  <a:pt x="797" y="2427"/>
                </a:lnTo>
                <a:lnTo>
                  <a:pt x="847" y="2416"/>
                </a:lnTo>
                <a:lnTo>
                  <a:pt x="888" y="2438"/>
                </a:lnTo>
                <a:lnTo>
                  <a:pt x="928" y="2449"/>
                </a:lnTo>
                <a:lnTo>
                  <a:pt x="978" y="2460"/>
                </a:lnTo>
                <a:lnTo>
                  <a:pt x="1019" y="2460"/>
                </a:lnTo>
                <a:lnTo>
                  <a:pt x="1049" y="2416"/>
                </a:lnTo>
                <a:lnTo>
                  <a:pt x="1089" y="2405"/>
                </a:lnTo>
                <a:lnTo>
                  <a:pt x="1130" y="2427"/>
                </a:lnTo>
                <a:lnTo>
                  <a:pt x="1170" y="2460"/>
                </a:lnTo>
                <a:lnTo>
                  <a:pt x="1210" y="2481"/>
                </a:lnTo>
                <a:lnTo>
                  <a:pt x="1251" y="2481"/>
                </a:lnTo>
                <a:lnTo>
                  <a:pt x="1291" y="2503"/>
                </a:lnTo>
                <a:lnTo>
                  <a:pt x="1341" y="2525"/>
                </a:lnTo>
                <a:lnTo>
                  <a:pt x="1382" y="2536"/>
                </a:lnTo>
                <a:lnTo>
                  <a:pt x="1422" y="2547"/>
                </a:lnTo>
                <a:lnTo>
                  <a:pt x="1493" y="2558"/>
                </a:lnTo>
                <a:lnTo>
                  <a:pt x="1553" y="2569"/>
                </a:lnTo>
                <a:lnTo>
                  <a:pt x="1594" y="2612"/>
                </a:lnTo>
                <a:lnTo>
                  <a:pt x="1604" y="2656"/>
                </a:lnTo>
                <a:lnTo>
                  <a:pt x="1684" y="2710"/>
                </a:lnTo>
                <a:lnTo>
                  <a:pt x="1725" y="2743"/>
                </a:lnTo>
                <a:lnTo>
                  <a:pt x="1755" y="2819"/>
                </a:lnTo>
                <a:lnTo>
                  <a:pt x="1785" y="2862"/>
                </a:lnTo>
                <a:lnTo>
                  <a:pt x="1705" y="2873"/>
                </a:lnTo>
                <a:lnTo>
                  <a:pt x="1664" y="2906"/>
                </a:lnTo>
                <a:lnTo>
                  <a:pt x="1634" y="2949"/>
                </a:lnTo>
                <a:lnTo>
                  <a:pt x="1624" y="3004"/>
                </a:lnTo>
                <a:lnTo>
                  <a:pt x="1533" y="3037"/>
                </a:lnTo>
                <a:lnTo>
                  <a:pt x="1452" y="3047"/>
                </a:lnTo>
                <a:lnTo>
                  <a:pt x="1402" y="3080"/>
                </a:lnTo>
                <a:lnTo>
                  <a:pt x="1352" y="3134"/>
                </a:lnTo>
                <a:lnTo>
                  <a:pt x="1311" y="3156"/>
                </a:lnTo>
                <a:lnTo>
                  <a:pt x="1271" y="3167"/>
                </a:lnTo>
                <a:lnTo>
                  <a:pt x="1230" y="3167"/>
                </a:lnTo>
                <a:lnTo>
                  <a:pt x="1190" y="3167"/>
                </a:lnTo>
                <a:lnTo>
                  <a:pt x="1150" y="3178"/>
                </a:lnTo>
                <a:lnTo>
                  <a:pt x="1069" y="3189"/>
                </a:lnTo>
                <a:lnTo>
                  <a:pt x="1029" y="3200"/>
                </a:lnTo>
                <a:lnTo>
                  <a:pt x="968" y="3211"/>
                </a:lnTo>
                <a:lnTo>
                  <a:pt x="908" y="3211"/>
                </a:lnTo>
                <a:lnTo>
                  <a:pt x="867" y="3211"/>
                </a:lnTo>
                <a:lnTo>
                  <a:pt x="827" y="3222"/>
                </a:lnTo>
                <a:lnTo>
                  <a:pt x="777" y="3243"/>
                </a:lnTo>
                <a:lnTo>
                  <a:pt x="736" y="3265"/>
                </a:lnTo>
                <a:lnTo>
                  <a:pt x="696" y="3287"/>
                </a:lnTo>
                <a:lnTo>
                  <a:pt x="656" y="3298"/>
                </a:lnTo>
                <a:lnTo>
                  <a:pt x="595" y="3298"/>
                </a:lnTo>
                <a:lnTo>
                  <a:pt x="555" y="3309"/>
                </a:lnTo>
                <a:lnTo>
                  <a:pt x="514" y="3309"/>
                </a:lnTo>
                <a:lnTo>
                  <a:pt x="474" y="3320"/>
                </a:lnTo>
                <a:lnTo>
                  <a:pt x="403" y="3320"/>
                </a:lnTo>
                <a:lnTo>
                  <a:pt x="363" y="3320"/>
                </a:lnTo>
                <a:lnTo>
                  <a:pt x="323" y="3320"/>
                </a:lnTo>
                <a:lnTo>
                  <a:pt x="282" y="3320"/>
                </a:lnTo>
                <a:lnTo>
                  <a:pt x="242" y="3320"/>
                </a:lnTo>
                <a:lnTo>
                  <a:pt x="202" y="3330"/>
                </a:lnTo>
                <a:lnTo>
                  <a:pt x="161" y="3341"/>
                </a:lnTo>
                <a:lnTo>
                  <a:pt x="91" y="3341"/>
                </a:lnTo>
                <a:lnTo>
                  <a:pt x="50" y="3352"/>
                </a:lnTo>
                <a:lnTo>
                  <a:pt x="10" y="3396"/>
                </a:lnTo>
                <a:lnTo>
                  <a:pt x="50" y="3396"/>
                </a:lnTo>
                <a:lnTo>
                  <a:pt x="91" y="3374"/>
                </a:lnTo>
                <a:lnTo>
                  <a:pt x="131" y="3352"/>
                </a:lnTo>
                <a:lnTo>
                  <a:pt x="171" y="3341"/>
                </a:lnTo>
                <a:lnTo>
                  <a:pt x="212" y="3341"/>
                </a:lnTo>
                <a:lnTo>
                  <a:pt x="252" y="3330"/>
                </a:lnTo>
                <a:lnTo>
                  <a:pt x="292" y="3320"/>
                </a:lnTo>
                <a:lnTo>
                  <a:pt x="333" y="3309"/>
                </a:lnTo>
                <a:lnTo>
                  <a:pt x="373" y="3309"/>
                </a:lnTo>
                <a:lnTo>
                  <a:pt x="414" y="3309"/>
                </a:lnTo>
                <a:lnTo>
                  <a:pt x="474" y="3320"/>
                </a:lnTo>
                <a:lnTo>
                  <a:pt x="555" y="3320"/>
                </a:lnTo>
                <a:lnTo>
                  <a:pt x="595" y="3320"/>
                </a:lnTo>
                <a:lnTo>
                  <a:pt x="635" y="3320"/>
                </a:lnTo>
                <a:lnTo>
                  <a:pt x="676" y="3309"/>
                </a:lnTo>
                <a:lnTo>
                  <a:pt x="716" y="3309"/>
                </a:lnTo>
                <a:lnTo>
                  <a:pt x="767" y="3298"/>
                </a:lnTo>
                <a:lnTo>
                  <a:pt x="807" y="3265"/>
                </a:lnTo>
                <a:lnTo>
                  <a:pt x="847" y="3243"/>
                </a:lnTo>
                <a:lnTo>
                  <a:pt x="888" y="3243"/>
                </a:lnTo>
                <a:lnTo>
                  <a:pt x="938" y="3243"/>
                </a:lnTo>
                <a:lnTo>
                  <a:pt x="978" y="3222"/>
                </a:lnTo>
                <a:lnTo>
                  <a:pt x="1029" y="3211"/>
                </a:lnTo>
                <a:lnTo>
                  <a:pt x="1109" y="3211"/>
                </a:lnTo>
                <a:lnTo>
                  <a:pt x="1150" y="3211"/>
                </a:lnTo>
                <a:lnTo>
                  <a:pt x="1200" y="3200"/>
                </a:lnTo>
                <a:lnTo>
                  <a:pt x="1241" y="3189"/>
                </a:lnTo>
                <a:lnTo>
                  <a:pt x="1291" y="3200"/>
                </a:lnTo>
                <a:lnTo>
                  <a:pt x="1341" y="3200"/>
                </a:lnTo>
                <a:lnTo>
                  <a:pt x="1382" y="3178"/>
                </a:lnTo>
                <a:lnTo>
                  <a:pt x="1412" y="3134"/>
                </a:lnTo>
                <a:lnTo>
                  <a:pt x="1432" y="3091"/>
                </a:lnTo>
                <a:lnTo>
                  <a:pt x="1473" y="3080"/>
                </a:lnTo>
                <a:lnTo>
                  <a:pt x="1533" y="3069"/>
                </a:lnTo>
                <a:lnTo>
                  <a:pt x="1573" y="3047"/>
                </a:lnTo>
                <a:lnTo>
                  <a:pt x="1614" y="3015"/>
                </a:lnTo>
                <a:lnTo>
                  <a:pt x="1654" y="2982"/>
                </a:lnTo>
                <a:lnTo>
                  <a:pt x="1694" y="2939"/>
                </a:lnTo>
                <a:lnTo>
                  <a:pt x="1735" y="2928"/>
                </a:lnTo>
                <a:lnTo>
                  <a:pt x="1775" y="2895"/>
                </a:lnTo>
                <a:lnTo>
                  <a:pt x="1815" y="2873"/>
                </a:lnTo>
                <a:lnTo>
                  <a:pt x="1856" y="2862"/>
                </a:lnTo>
                <a:lnTo>
                  <a:pt x="1896" y="2884"/>
                </a:lnTo>
                <a:lnTo>
                  <a:pt x="1937" y="2895"/>
                </a:lnTo>
                <a:lnTo>
                  <a:pt x="1977" y="2895"/>
                </a:lnTo>
                <a:lnTo>
                  <a:pt x="2017" y="2906"/>
                </a:lnTo>
                <a:lnTo>
                  <a:pt x="2088" y="2917"/>
                </a:lnTo>
                <a:lnTo>
                  <a:pt x="2128" y="2917"/>
                </a:lnTo>
                <a:lnTo>
                  <a:pt x="2189" y="2928"/>
                </a:lnTo>
                <a:lnTo>
                  <a:pt x="2239" y="2939"/>
                </a:lnTo>
                <a:lnTo>
                  <a:pt x="2279" y="2960"/>
                </a:lnTo>
                <a:lnTo>
                  <a:pt x="2320" y="2982"/>
                </a:lnTo>
                <a:lnTo>
                  <a:pt x="2360" y="3004"/>
                </a:lnTo>
                <a:lnTo>
                  <a:pt x="2400" y="3015"/>
                </a:lnTo>
                <a:lnTo>
                  <a:pt x="2441" y="3015"/>
                </a:lnTo>
                <a:lnTo>
                  <a:pt x="2481" y="3037"/>
                </a:lnTo>
                <a:lnTo>
                  <a:pt x="2521" y="3058"/>
                </a:lnTo>
                <a:lnTo>
                  <a:pt x="2562" y="3091"/>
                </a:lnTo>
                <a:lnTo>
                  <a:pt x="2622" y="3102"/>
                </a:lnTo>
                <a:lnTo>
                  <a:pt x="2663" y="3102"/>
                </a:lnTo>
                <a:lnTo>
                  <a:pt x="2703" y="3134"/>
                </a:lnTo>
                <a:lnTo>
                  <a:pt x="2743" y="3156"/>
                </a:lnTo>
                <a:lnTo>
                  <a:pt x="2784" y="3167"/>
                </a:lnTo>
                <a:lnTo>
                  <a:pt x="2834" y="3189"/>
                </a:lnTo>
                <a:lnTo>
                  <a:pt x="2874" y="3200"/>
                </a:lnTo>
                <a:lnTo>
                  <a:pt x="2925" y="3200"/>
                </a:lnTo>
                <a:lnTo>
                  <a:pt x="2975" y="3200"/>
                </a:lnTo>
                <a:lnTo>
                  <a:pt x="3016" y="3200"/>
                </a:lnTo>
                <a:lnTo>
                  <a:pt x="3066" y="3211"/>
                </a:lnTo>
                <a:lnTo>
                  <a:pt x="3117" y="3243"/>
                </a:lnTo>
                <a:lnTo>
                  <a:pt x="3167" y="3254"/>
                </a:lnTo>
                <a:lnTo>
                  <a:pt x="3217" y="3254"/>
                </a:lnTo>
                <a:lnTo>
                  <a:pt x="3308" y="3254"/>
                </a:lnTo>
                <a:lnTo>
                  <a:pt x="3359" y="3254"/>
                </a:lnTo>
                <a:lnTo>
                  <a:pt x="3399" y="3265"/>
                </a:lnTo>
                <a:lnTo>
                  <a:pt x="3449" y="3298"/>
                </a:lnTo>
                <a:lnTo>
                  <a:pt x="3490" y="3309"/>
                </a:lnTo>
                <a:lnTo>
                  <a:pt x="3530" y="3320"/>
                </a:lnTo>
                <a:lnTo>
                  <a:pt x="3581" y="3330"/>
                </a:lnTo>
                <a:lnTo>
                  <a:pt x="3631" y="3330"/>
                </a:lnTo>
                <a:lnTo>
                  <a:pt x="3671" y="3330"/>
                </a:lnTo>
                <a:lnTo>
                  <a:pt x="3712" y="3341"/>
                </a:lnTo>
                <a:lnTo>
                  <a:pt x="3752" y="3374"/>
                </a:lnTo>
                <a:lnTo>
                  <a:pt x="3802" y="3374"/>
                </a:lnTo>
                <a:lnTo>
                  <a:pt x="3843" y="3374"/>
                </a:lnTo>
                <a:lnTo>
                  <a:pt x="3893" y="3374"/>
                </a:lnTo>
                <a:lnTo>
                  <a:pt x="3944" y="3385"/>
                </a:lnTo>
                <a:lnTo>
                  <a:pt x="3984" y="3385"/>
                </a:lnTo>
                <a:lnTo>
                  <a:pt x="4024" y="3385"/>
                </a:lnTo>
                <a:lnTo>
                  <a:pt x="4075" y="3385"/>
                </a:lnTo>
                <a:lnTo>
                  <a:pt x="4125" y="3385"/>
                </a:lnTo>
                <a:lnTo>
                  <a:pt x="4165" y="3385"/>
                </a:lnTo>
                <a:lnTo>
                  <a:pt x="4216" y="3417"/>
                </a:lnTo>
                <a:lnTo>
                  <a:pt x="4266" y="3450"/>
                </a:lnTo>
                <a:lnTo>
                  <a:pt x="4307" y="3450"/>
                </a:lnTo>
                <a:lnTo>
                  <a:pt x="4357" y="3450"/>
                </a:lnTo>
                <a:lnTo>
                  <a:pt x="4408" y="3450"/>
                </a:lnTo>
                <a:lnTo>
                  <a:pt x="4458" y="3450"/>
                </a:lnTo>
                <a:lnTo>
                  <a:pt x="4498" y="3450"/>
                </a:lnTo>
                <a:lnTo>
                  <a:pt x="4539" y="3450"/>
                </a:lnTo>
                <a:lnTo>
                  <a:pt x="4589" y="3461"/>
                </a:lnTo>
                <a:lnTo>
                  <a:pt x="4640" y="3461"/>
                </a:lnTo>
                <a:lnTo>
                  <a:pt x="4549" y="3461"/>
                </a:lnTo>
                <a:lnTo>
                  <a:pt x="4508" y="3461"/>
                </a:lnTo>
                <a:lnTo>
                  <a:pt x="4428" y="3439"/>
                </a:lnTo>
                <a:lnTo>
                  <a:pt x="4377" y="3428"/>
                </a:lnTo>
                <a:lnTo>
                  <a:pt x="4297" y="3439"/>
                </a:lnTo>
                <a:lnTo>
                  <a:pt x="4256" y="3450"/>
                </a:lnTo>
                <a:lnTo>
                  <a:pt x="4216" y="3439"/>
                </a:lnTo>
                <a:lnTo>
                  <a:pt x="4196" y="3396"/>
                </a:lnTo>
                <a:lnTo>
                  <a:pt x="4105" y="3374"/>
                </a:lnTo>
                <a:lnTo>
                  <a:pt x="4065" y="3374"/>
                </a:lnTo>
                <a:lnTo>
                  <a:pt x="4014" y="3363"/>
                </a:lnTo>
                <a:lnTo>
                  <a:pt x="3954" y="3352"/>
                </a:lnTo>
                <a:lnTo>
                  <a:pt x="3873" y="3341"/>
                </a:lnTo>
                <a:lnTo>
                  <a:pt x="3823" y="3330"/>
                </a:lnTo>
                <a:lnTo>
                  <a:pt x="3782" y="3330"/>
                </a:lnTo>
                <a:lnTo>
                  <a:pt x="3722" y="3341"/>
                </a:lnTo>
                <a:lnTo>
                  <a:pt x="3611" y="3341"/>
                </a:lnTo>
                <a:lnTo>
                  <a:pt x="3560" y="3298"/>
                </a:lnTo>
                <a:lnTo>
                  <a:pt x="3520" y="3298"/>
                </a:lnTo>
                <a:lnTo>
                  <a:pt x="3449" y="3287"/>
                </a:lnTo>
                <a:lnTo>
                  <a:pt x="3369" y="3287"/>
                </a:lnTo>
                <a:lnTo>
                  <a:pt x="3328" y="3265"/>
                </a:lnTo>
                <a:lnTo>
                  <a:pt x="3278" y="3232"/>
                </a:lnTo>
                <a:lnTo>
                  <a:pt x="3238" y="3211"/>
                </a:lnTo>
                <a:lnTo>
                  <a:pt x="3197" y="3200"/>
                </a:lnTo>
                <a:lnTo>
                  <a:pt x="3157" y="3200"/>
                </a:lnTo>
                <a:lnTo>
                  <a:pt x="3117" y="3200"/>
                </a:lnTo>
                <a:lnTo>
                  <a:pt x="3076" y="3189"/>
                </a:lnTo>
                <a:lnTo>
                  <a:pt x="3016" y="3178"/>
                </a:lnTo>
                <a:lnTo>
                  <a:pt x="2955" y="3167"/>
                </a:lnTo>
                <a:lnTo>
                  <a:pt x="2915" y="3145"/>
                </a:lnTo>
                <a:lnTo>
                  <a:pt x="2864" y="3124"/>
                </a:lnTo>
                <a:lnTo>
                  <a:pt x="2824" y="3124"/>
                </a:lnTo>
                <a:lnTo>
                  <a:pt x="2784" y="3124"/>
                </a:lnTo>
                <a:lnTo>
                  <a:pt x="2733" y="3124"/>
                </a:lnTo>
                <a:lnTo>
                  <a:pt x="2673" y="3124"/>
                </a:lnTo>
                <a:lnTo>
                  <a:pt x="2592" y="3113"/>
                </a:lnTo>
                <a:lnTo>
                  <a:pt x="2552" y="3058"/>
                </a:lnTo>
                <a:lnTo>
                  <a:pt x="2511" y="3015"/>
                </a:lnTo>
                <a:lnTo>
                  <a:pt x="2471" y="3015"/>
                </a:lnTo>
                <a:lnTo>
                  <a:pt x="2380" y="3015"/>
                </a:lnTo>
                <a:lnTo>
                  <a:pt x="2340" y="2982"/>
                </a:lnTo>
                <a:lnTo>
                  <a:pt x="2300" y="2949"/>
                </a:lnTo>
                <a:lnTo>
                  <a:pt x="2249" y="2906"/>
                </a:lnTo>
                <a:lnTo>
                  <a:pt x="2199" y="2884"/>
                </a:lnTo>
                <a:lnTo>
                  <a:pt x="2158" y="2884"/>
                </a:lnTo>
                <a:lnTo>
                  <a:pt x="2108" y="2884"/>
                </a:lnTo>
                <a:lnTo>
                  <a:pt x="2017" y="2884"/>
                </a:lnTo>
                <a:lnTo>
                  <a:pt x="1977" y="2884"/>
                </a:lnTo>
                <a:lnTo>
                  <a:pt x="1937" y="2862"/>
                </a:lnTo>
                <a:lnTo>
                  <a:pt x="1826" y="2841"/>
                </a:lnTo>
                <a:lnTo>
                  <a:pt x="1725" y="2808"/>
                </a:lnTo>
                <a:lnTo>
                  <a:pt x="1705" y="2764"/>
                </a:lnTo>
                <a:lnTo>
                  <a:pt x="1715" y="2721"/>
                </a:lnTo>
                <a:lnTo>
                  <a:pt x="1684" y="2677"/>
                </a:lnTo>
                <a:lnTo>
                  <a:pt x="1654" y="2634"/>
                </a:lnTo>
                <a:lnTo>
                  <a:pt x="1624" y="2590"/>
                </a:lnTo>
                <a:lnTo>
                  <a:pt x="1583" y="2558"/>
                </a:lnTo>
                <a:lnTo>
                  <a:pt x="1543" y="2536"/>
                </a:lnTo>
                <a:lnTo>
                  <a:pt x="1503" y="2525"/>
                </a:lnTo>
                <a:lnTo>
                  <a:pt x="1422" y="2492"/>
                </a:lnTo>
                <a:lnTo>
                  <a:pt x="1382" y="2492"/>
                </a:lnTo>
                <a:lnTo>
                  <a:pt x="1341" y="2481"/>
                </a:lnTo>
                <a:lnTo>
                  <a:pt x="1291" y="2471"/>
                </a:lnTo>
                <a:lnTo>
                  <a:pt x="1220" y="2471"/>
                </a:lnTo>
                <a:lnTo>
                  <a:pt x="1180" y="2449"/>
                </a:lnTo>
                <a:lnTo>
                  <a:pt x="1140" y="2438"/>
                </a:lnTo>
                <a:lnTo>
                  <a:pt x="1200" y="2427"/>
                </a:lnTo>
                <a:lnTo>
                  <a:pt x="1241" y="2405"/>
                </a:lnTo>
                <a:lnTo>
                  <a:pt x="1281" y="2394"/>
                </a:lnTo>
                <a:lnTo>
                  <a:pt x="1331" y="2394"/>
                </a:lnTo>
                <a:lnTo>
                  <a:pt x="1372" y="2394"/>
                </a:lnTo>
                <a:lnTo>
                  <a:pt x="1412" y="2394"/>
                </a:lnTo>
                <a:lnTo>
                  <a:pt x="1452" y="2394"/>
                </a:lnTo>
                <a:lnTo>
                  <a:pt x="1493" y="2394"/>
                </a:lnTo>
                <a:lnTo>
                  <a:pt x="1543" y="2394"/>
                </a:lnTo>
                <a:lnTo>
                  <a:pt x="1583" y="2384"/>
                </a:lnTo>
                <a:lnTo>
                  <a:pt x="1664" y="2384"/>
                </a:lnTo>
                <a:lnTo>
                  <a:pt x="1755" y="2373"/>
                </a:lnTo>
                <a:lnTo>
                  <a:pt x="1795" y="2351"/>
                </a:lnTo>
                <a:lnTo>
                  <a:pt x="1836" y="2340"/>
                </a:lnTo>
                <a:lnTo>
                  <a:pt x="1896" y="2340"/>
                </a:lnTo>
                <a:lnTo>
                  <a:pt x="1977" y="2340"/>
                </a:lnTo>
                <a:lnTo>
                  <a:pt x="2037" y="2329"/>
                </a:lnTo>
                <a:lnTo>
                  <a:pt x="2078" y="2318"/>
                </a:lnTo>
                <a:lnTo>
                  <a:pt x="2118" y="2318"/>
                </a:lnTo>
                <a:lnTo>
                  <a:pt x="2158" y="2318"/>
                </a:lnTo>
                <a:lnTo>
                  <a:pt x="2199" y="2340"/>
                </a:lnTo>
                <a:lnTo>
                  <a:pt x="2249" y="2351"/>
                </a:lnTo>
                <a:lnTo>
                  <a:pt x="2310" y="2351"/>
                </a:lnTo>
                <a:lnTo>
                  <a:pt x="2370" y="2351"/>
                </a:lnTo>
                <a:lnTo>
                  <a:pt x="2421" y="2351"/>
                </a:lnTo>
                <a:lnTo>
                  <a:pt x="2461" y="2362"/>
                </a:lnTo>
                <a:lnTo>
                  <a:pt x="2521" y="2362"/>
                </a:lnTo>
                <a:lnTo>
                  <a:pt x="2582" y="2362"/>
                </a:lnTo>
                <a:lnTo>
                  <a:pt x="2622" y="2394"/>
                </a:lnTo>
                <a:lnTo>
                  <a:pt x="2703" y="2416"/>
                </a:lnTo>
                <a:lnTo>
                  <a:pt x="2743" y="2427"/>
                </a:lnTo>
                <a:lnTo>
                  <a:pt x="2794" y="2438"/>
                </a:lnTo>
                <a:lnTo>
                  <a:pt x="2834" y="2438"/>
                </a:lnTo>
                <a:lnTo>
                  <a:pt x="2864" y="2481"/>
                </a:lnTo>
                <a:lnTo>
                  <a:pt x="2915" y="2525"/>
                </a:lnTo>
                <a:lnTo>
                  <a:pt x="2975" y="2536"/>
                </a:lnTo>
                <a:lnTo>
                  <a:pt x="3016" y="2547"/>
                </a:lnTo>
                <a:lnTo>
                  <a:pt x="3056" y="2569"/>
                </a:lnTo>
                <a:lnTo>
                  <a:pt x="3096" y="2612"/>
                </a:lnTo>
                <a:lnTo>
                  <a:pt x="3137" y="2634"/>
                </a:lnTo>
                <a:lnTo>
                  <a:pt x="3177" y="2645"/>
                </a:lnTo>
                <a:lnTo>
                  <a:pt x="3228" y="2656"/>
                </a:lnTo>
                <a:lnTo>
                  <a:pt x="3268" y="2656"/>
                </a:lnTo>
                <a:lnTo>
                  <a:pt x="3308" y="2666"/>
                </a:lnTo>
                <a:lnTo>
                  <a:pt x="3349" y="2699"/>
                </a:lnTo>
                <a:lnTo>
                  <a:pt x="3389" y="2732"/>
                </a:lnTo>
                <a:lnTo>
                  <a:pt x="3459" y="2743"/>
                </a:lnTo>
                <a:lnTo>
                  <a:pt x="3500" y="2743"/>
                </a:lnTo>
                <a:lnTo>
                  <a:pt x="3540" y="2764"/>
                </a:lnTo>
                <a:lnTo>
                  <a:pt x="3621" y="2786"/>
                </a:lnTo>
                <a:lnTo>
                  <a:pt x="3691" y="2797"/>
                </a:lnTo>
                <a:lnTo>
                  <a:pt x="3752" y="2808"/>
                </a:lnTo>
                <a:lnTo>
                  <a:pt x="3843" y="2852"/>
                </a:lnTo>
                <a:lnTo>
                  <a:pt x="3883" y="2873"/>
                </a:lnTo>
                <a:lnTo>
                  <a:pt x="3923" y="2917"/>
                </a:lnTo>
                <a:lnTo>
                  <a:pt x="3994" y="2960"/>
                </a:lnTo>
                <a:lnTo>
                  <a:pt x="4034" y="2982"/>
                </a:lnTo>
                <a:lnTo>
                  <a:pt x="4075" y="3004"/>
                </a:lnTo>
                <a:lnTo>
                  <a:pt x="4125" y="3026"/>
                </a:lnTo>
                <a:lnTo>
                  <a:pt x="4186" y="3047"/>
                </a:lnTo>
                <a:lnTo>
                  <a:pt x="4236" y="3080"/>
                </a:lnTo>
                <a:lnTo>
                  <a:pt x="4276" y="3102"/>
                </a:lnTo>
                <a:lnTo>
                  <a:pt x="4317" y="3134"/>
                </a:lnTo>
                <a:lnTo>
                  <a:pt x="4357" y="3167"/>
                </a:lnTo>
                <a:lnTo>
                  <a:pt x="4428" y="3178"/>
                </a:lnTo>
                <a:lnTo>
                  <a:pt x="4468" y="3189"/>
                </a:lnTo>
                <a:lnTo>
                  <a:pt x="4519" y="3211"/>
                </a:lnTo>
                <a:lnTo>
                  <a:pt x="4569" y="3243"/>
                </a:lnTo>
                <a:lnTo>
                  <a:pt x="4609" y="3287"/>
                </a:lnTo>
                <a:lnTo>
                  <a:pt x="4650" y="3298"/>
                </a:lnTo>
                <a:lnTo>
                  <a:pt x="4690" y="3309"/>
                </a:lnTo>
                <a:lnTo>
                  <a:pt x="4730" y="3341"/>
                </a:lnTo>
                <a:lnTo>
                  <a:pt x="4771" y="3374"/>
                </a:lnTo>
                <a:lnTo>
                  <a:pt x="4811" y="3385"/>
                </a:lnTo>
                <a:lnTo>
                  <a:pt x="4771" y="3363"/>
                </a:lnTo>
                <a:lnTo>
                  <a:pt x="4720" y="3320"/>
                </a:lnTo>
                <a:lnTo>
                  <a:pt x="4690" y="3276"/>
                </a:lnTo>
                <a:lnTo>
                  <a:pt x="4650" y="3265"/>
                </a:lnTo>
                <a:lnTo>
                  <a:pt x="4599" y="3232"/>
                </a:lnTo>
                <a:lnTo>
                  <a:pt x="4549" y="3189"/>
                </a:lnTo>
                <a:lnTo>
                  <a:pt x="4508" y="3145"/>
                </a:lnTo>
                <a:lnTo>
                  <a:pt x="4468" y="3134"/>
                </a:lnTo>
                <a:lnTo>
                  <a:pt x="4428" y="3134"/>
                </a:lnTo>
                <a:lnTo>
                  <a:pt x="4387" y="3113"/>
                </a:lnTo>
                <a:lnTo>
                  <a:pt x="4347" y="3091"/>
                </a:lnTo>
                <a:lnTo>
                  <a:pt x="4276" y="3047"/>
                </a:lnTo>
                <a:lnTo>
                  <a:pt x="4236" y="3026"/>
                </a:lnTo>
                <a:lnTo>
                  <a:pt x="4196" y="3015"/>
                </a:lnTo>
                <a:lnTo>
                  <a:pt x="4145" y="3004"/>
                </a:lnTo>
                <a:lnTo>
                  <a:pt x="4105" y="2960"/>
                </a:lnTo>
                <a:lnTo>
                  <a:pt x="4055" y="2960"/>
                </a:lnTo>
                <a:lnTo>
                  <a:pt x="4004" y="2906"/>
                </a:lnTo>
                <a:lnTo>
                  <a:pt x="3964" y="2862"/>
                </a:lnTo>
                <a:lnTo>
                  <a:pt x="3923" y="2841"/>
                </a:lnTo>
                <a:lnTo>
                  <a:pt x="3883" y="2819"/>
                </a:lnTo>
                <a:lnTo>
                  <a:pt x="3823" y="2808"/>
                </a:lnTo>
                <a:lnTo>
                  <a:pt x="3782" y="2786"/>
                </a:lnTo>
                <a:lnTo>
                  <a:pt x="3742" y="2764"/>
                </a:lnTo>
                <a:lnTo>
                  <a:pt x="3702" y="2764"/>
                </a:lnTo>
                <a:lnTo>
                  <a:pt x="3661" y="2764"/>
                </a:lnTo>
                <a:lnTo>
                  <a:pt x="3611" y="2732"/>
                </a:lnTo>
                <a:lnTo>
                  <a:pt x="3570" y="2699"/>
                </a:lnTo>
                <a:lnTo>
                  <a:pt x="3530" y="2699"/>
                </a:lnTo>
                <a:lnTo>
                  <a:pt x="3490" y="2677"/>
                </a:lnTo>
                <a:lnTo>
                  <a:pt x="3439" y="2656"/>
                </a:lnTo>
                <a:lnTo>
                  <a:pt x="3379" y="2645"/>
                </a:lnTo>
                <a:lnTo>
                  <a:pt x="3338" y="2645"/>
                </a:lnTo>
                <a:lnTo>
                  <a:pt x="3278" y="2634"/>
                </a:lnTo>
                <a:lnTo>
                  <a:pt x="3228" y="2623"/>
                </a:lnTo>
                <a:lnTo>
                  <a:pt x="3187" y="2601"/>
                </a:lnTo>
                <a:lnTo>
                  <a:pt x="3137" y="2558"/>
                </a:lnTo>
                <a:lnTo>
                  <a:pt x="3086" y="2514"/>
                </a:lnTo>
                <a:lnTo>
                  <a:pt x="3036" y="2481"/>
                </a:lnTo>
                <a:lnTo>
                  <a:pt x="2996" y="2460"/>
                </a:lnTo>
                <a:lnTo>
                  <a:pt x="2945" y="2438"/>
                </a:lnTo>
                <a:lnTo>
                  <a:pt x="2864" y="2416"/>
                </a:lnTo>
                <a:lnTo>
                  <a:pt x="2824" y="2394"/>
                </a:lnTo>
                <a:lnTo>
                  <a:pt x="2733" y="2362"/>
                </a:lnTo>
                <a:lnTo>
                  <a:pt x="2693" y="2340"/>
                </a:lnTo>
                <a:lnTo>
                  <a:pt x="2673" y="2296"/>
                </a:lnTo>
                <a:lnTo>
                  <a:pt x="2643" y="2253"/>
                </a:lnTo>
                <a:lnTo>
                  <a:pt x="2602" y="2231"/>
                </a:lnTo>
                <a:lnTo>
                  <a:pt x="2572" y="2177"/>
                </a:lnTo>
                <a:lnTo>
                  <a:pt x="2521" y="2133"/>
                </a:lnTo>
                <a:lnTo>
                  <a:pt x="2511" y="2090"/>
                </a:lnTo>
                <a:lnTo>
                  <a:pt x="2501" y="2046"/>
                </a:lnTo>
                <a:lnTo>
                  <a:pt x="2481" y="2003"/>
                </a:lnTo>
                <a:lnTo>
                  <a:pt x="2461" y="1959"/>
                </a:lnTo>
                <a:lnTo>
                  <a:pt x="2441" y="1916"/>
                </a:lnTo>
                <a:lnTo>
                  <a:pt x="2431" y="1872"/>
                </a:lnTo>
                <a:lnTo>
                  <a:pt x="2411" y="1828"/>
                </a:lnTo>
                <a:lnTo>
                  <a:pt x="2390" y="1785"/>
                </a:lnTo>
                <a:lnTo>
                  <a:pt x="2350" y="1752"/>
                </a:lnTo>
                <a:lnTo>
                  <a:pt x="2330" y="1709"/>
                </a:lnTo>
                <a:lnTo>
                  <a:pt x="2300" y="1665"/>
                </a:lnTo>
                <a:lnTo>
                  <a:pt x="2259" y="1643"/>
                </a:lnTo>
                <a:lnTo>
                  <a:pt x="2209" y="1622"/>
                </a:lnTo>
                <a:lnTo>
                  <a:pt x="2168" y="1600"/>
                </a:lnTo>
                <a:lnTo>
                  <a:pt x="2118" y="1589"/>
                </a:lnTo>
                <a:lnTo>
                  <a:pt x="2078" y="1578"/>
                </a:lnTo>
                <a:lnTo>
                  <a:pt x="2037" y="1556"/>
                </a:lnTo>
                <a:lnTo>
                  <a:pt x="1997" y="1513"/>
                </a:lnTo>
                <a:lnTo>
                  <a:pt x="1957" y="1469"/>
                </a:lnTo>
                <a:lnTo>
                  <a:pt x="1916" y="1437"/>
                </a:lnTo>
                <a:lnTo>
                  <a:pt x="1876" y="1426"/>
                </a:lnTo>
                <a:lnTo>
                  <a:pt x="1846" y="1371"/>
                </a:lnTo>
                <a:lnTo>
                  <a:pt x="1805" y="1339"/>
                </a:lnTo>
                <a:lnTo>
                  <a:pt x="1765" y="1317"/>
                </a:lnTo>
                <a:lnTo>
                  <a:pt x="1725" y="1295"/>
                </a:lnTo>
                <a:lnTo>
                  <a:pt x="1684" y="1252"/>
                </a:lnTo>
                <a:lnTo>
                  <a:pt x="1644" y="1219"/>
                </a:lnTo>
                <a:lnTo>
                  <a:pt x="1604" y="1208"/>
                </a:lnTo>
                <a:lnTo>
                  <a:pt x="1563" y="1186"/>
                </a:lnTo>
                <a:lnTo>
                  <a:pt x="1523" y="1143"/>
                </a:lnTo>
                <a:lnTo>
                  <a:pt x="1493" y="1099"/>
                </a:lnTo>
                <a:lnTo>
                  <a:pt x="1452" y="1067"/>
                </a:lnTo>
                <a:lnTo>
                  <a:pt x="1402" y="1012"/>
                </a:lnTo>
                <a:lnTo>
                  <a:pt x="1362" y="969"/>
                </a:lnTo>
                <a:lnTo>
                  <a:pt x="1321" y="947"/>
                </a:lnTo>
                <a:lnTo>
                  <a:pt x="1281" y="947"/>
                </a:lnTo>
                <a:lnTo>
                  <a:pt x="1230" y="914"/>
                </a:lnTo>
                <a:lnTo>
                  <a:pt x="1180" y="882"/>
                </a:lnTo>
                <a:lnTo>
                  <a:pt x="1140" y="860"/>
                </a:lnTo>
                <a:lnTo>
                  <a:pt x="1099" y="827"/>
                </a:lnTo>
                <a:lnTo>
                  <a:pt x="1059" y="805"/>
                </a:lnTo>
                <a:lnTo>
                  <a:pt x="1019" y="784"/>
                </a:lnTo>
                <a:lnTo>
                  <a:pt x="978" y="751"/>
                </a:lnTo>
                <a:lnTo>
                  <a:pt x="938" y="740"/>
                </a:lnTo>
                <a:lnTo>
                  <a:pt x="898" y="718"/>
                </a:lnTo>
                <a:lnTo>
                  <a:pt x="867" y="675"/>
                </a:lnTo>
                <a:lnTo>
                  <a:pt x="847" y="631"/>
                </a:lnTo>
                <a:lnTo>
                  <a:pt x="817" y="588"/>
                </a:lnTo>
                <a:lnTo>
                  <a:pt x="787" y="544"/>
                </a:lnTo>
                <a:lnTo>
                  <a:pt x="756" y="501"/>
                </a:lnTo>
                <a:lnTo>
                  <a:pt x="716" y="468"/>
                </a:lnTo>
                <a:lnTo>
                  <a:pt x="676" y="435"/>
                </a:lnTo>
                <a:lnTo>
                  <a:pt x="635" y="403"/>
                </a:lnTo>
                <a:lnTo>
                  <a:pt x="595" y="392"/>
                </a:lnTo>
                <a:lnTo>
                  <a:pt x="555" y="381"/>
                </a:lnTo>
                <a:lnTo>
                  <a:pt x="514" y="359"/>
                </a:lnTo>
                <a:lnTo>
                  <a:pt x="474" y="348"/>
                </a:lnTo>
                <a:lnTo>
                  <a:pt x="434" y="327"/>
                </a:lnTo>
                <a:lnTo>
                  <a:pt x="403" y="283"/>
                </a:lnTo>
                <a:lnTo>
                  <a:pt x="383" y="239"/>
                </a:lnTo>
                <a:lnTo>
                  <a:pt x="353" y="196"/>
                </a:lnTo>
                <a:lnTo>
                  <a:pt x="313" y="163"/>
                </a:lnTo>
                <a:lnTo>
                  <a:pt x="282" y="120"/>
                </a:lnTo>
                <a:lnTo>
                  <a:pt x="242" y="87"/>
                </a:lnTo>
                <a:lnTo>
                  <a:pt x="202" y="65"/>
                </a:lnTo>
                <a:lnTo>
                  <a:pt x="161" y="44"/>
                </a:lnTo>
                <a:lnTo>
                  <a:pt x="121" y="11"/>
                </a:lnTo>
                <a:lnTo>
                  <a:pt x="101" y="0"/>
                </a:lnTo>
              </a:path>
            </a:pathLst>
          </a:custGeom>
          <a:solidFill>
            <a:srgbClr val="74747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470068" name="Picture 52"/>
          <p:cNvPicPr>
            <a:picLocks noChangeAspect="1" noChangeArrowheads="1"/>
          </p:cNvPicPr>
          <p:nvPr/>
        </p:nvPicPr>
        <p:blipFill>
          <a:blip r:embed="rId3" cstate="screen">
            <a:lum contras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19" r="11223"/>
          <a:stretch>
            <a:fillRect/>
          </a:stretch>
        </p:blipFill>
        <p:spPr bwMode="auto">
          <a:xfrm>
            <a:off x="2095500" y="838200"/>
            <a:ext cx="5981700" cy="5337175"/>
          </a:xfrm>
          <a:prstGeom prst="rect">
            <a:avLst/>
          </a:prstGeom>
          <a:noFill/>
          <a:ln w="698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70035" name="Freeform 19"/>
          <p:cNvSpPr>
            <a:spLocks/>
          </p:cNvSpPr>
          <p:nvPr/>
        </p:nvSpPr>
        <p:spPr bwMode="auto">
          <a:xfrm>
            <a:off x="390525" y="323850"/>
            <a:ext cx="8367713" cy="185738"/>
          </a:xfrm>
          <a:custGeom>
            <a:avLst/>
            <a:gdLst>
              <a:gd name="T0" fmla="*/ 0 w 5271"/>
              <a:gd name="T1" fmla="*/ 0 h 117"/>
              <a:gd name="T2" fmla="*/ 108 w 5271"/>
              <a:gd name="T3" fmla="*/ 116 h 117"/>
              <a:gd name="T4" fmla="*/ 5162 w 5271"/>
              <a:gd name="T5" fmla="*/ 116 h 117"/>
              <a:gd name="T6" fmla="*/ 5270 w 5271"/>
              <a:gd name="T7" fmla="*/ 0 h 117"/>
              <a:gd name="T8" fmla="*/ 0 w 5271"/>
              <a:gd name="T9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71" h="117">
                <a:moveTo>
                  <a:pt x="0" y="0"/>
                </a:moveTo>
                <a:lnTo>
                  <a:pt x="108" y="116"/>
                </a:lnTo>
                <a:lnTo>
                  <a:pt x="5162" y="116"/>
                </a:lnTo>
                <a:lnTo>
                  <a:pt x="5270" y="0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470074" name="Picture 5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800" y="530225"/>
            <a:ext cx="8229600" cy="56356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70036" name="Freeform 20"/>
          <p:cNvSpPr>
            <a:spLocks/>
          </p:cNvSpPr>
          <p:nvPr/>
        </p:nvSpPr>
        <p:spPr bwMode="auto">
          <a:xfrm>
            <a:off x="390525" y="323850"/>
            <a:ext cx="169863" cy="6173788"/>
          </a:xfrm>
          <a:custGeom>
            <a:avLst/>
            <a:gdLst>
              <a:gd name="T0" fmla="*/ 0 w 107"/>
              <a:gd name="T1" fmla="*/ 0 h 3889"/>
              <a:gd name="T2" fmla="*/ 0 w 107"/>
              <a:gd name="T3" fmla="*/ 3888 h 3889"/>
              <a:gd name="T4" fmla="*/ 106 w 107"/>
              <a:gd name="T5" fmla="*/ 3772 h 3889"/>
              <a:gd name="T6" fmla="*/ 106 w 107"/>
              <a:gd name="T7" fmla="*/ 116 h 3889"/>
              <a:gd name="T8" fmla="*/ 0 w 107"/>
              <a:gd name="T9" fmla="*/ 0 h 3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" h="3889">
                <a:moveTo>
                  <a:pt x="0" y="0"/>
                </a:moveTo>
                <a:lnTo>
                  <a:pt x="0" y="3888"/>
                </a:lnTo>
                <a:lnTo>
                  <a:pt x="106" y="3772"/>
                </a:lnTo>
                <a:lnTo>
                  <a:pt x="106" y="116"/>
                </a:lnTo>
                <a:lnTo>
                  <a:pt x="0" y="0"/>
                </a:lnTo>
              </a:path>
            </a:pathLst>
          </a:custGeom>
          <a:solidFill>
            <a:srgbClr val="74747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37" name="Freeform 21"/>
          <p:cNvSpPr>
            <a:spLocks/>
          </p:cNvSpPr>
          <p:nvPr/>
        </p:nvSpPr>
        <p:spPr bwMode="auto">
          <a:xfrm>
            <a:off x="8588375" y="323850"/>
            <a:ext cx="169863" cy="6173788"/>
          </a:xfrm>
          <a:custGeom>
            <a:avLst/>
            <a:gdLst>
              <a:gd name="T0" fmla="*/ 0 w 107"/>
              <a:gd name="T1" fmla="*/ 116 h 3889"/>
              <a:gd name="T2" fmla="*/ 0 w 107"/>
              <a:gd name="T3" fmla="*/ 3772 h 3889"/>
              <a:gd name="T4" fmla="*/ 106 w 107"/>
              <a:gd name="T5" fmla="*/ 3888 h 3889"/>
              <a:gd name="T6" fmla="*/ 106 w 107"/>
              <a:gd name="T7" fmla="*/ 0 h 3889"/>
              <a:gd name="T8" fmla="*/ 0 w 107"/>
              <a:gd name="T9" fmla="*/ 116 h 3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" h="3889">
                <a:moveTo>
                  <a:pt x="0" y="116"/>
                </a:moveTo>
                <a:lnTo>
                  <a:pt x="0" y="3772"/>
                </a:lnTo>
                <a:lnTo>
                  <a:pt x="106" y="3888"/>
                </a:lnTo>
                <a:lnTo>
                  <a:pt x="106" y="0"/>
                </a:lnTo>
                <a:lnTo>
                  <a:pt x="0" y="116"/>
                </a:lnTo>
              </a:path>
            </a:pathLst>
          </a:custGeom>
          <a:solidFill>
            <a:srgbClr val="74747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38" name="Freeform 22"/>
          <p:cNvSpPr>
            <a:spLocks/>
          </p:cNvSpPr>
          <p:nvPr/>
        </p:nvSpPr>
        <p:spPr bwMode="auto">
          <a:xfrm>
            <a:off x="390525" y="6311900"/>
            <a:ext cx="8367713" cy="185738"/>
          </a:xfrm>
          <a:custGeom>
            <a:avLst/>
            <a:gdLst>
              <a:gd name="T0" fmla="*/ 108 w 5271"/>
              <a:gd name="T1" fmla="*/ 0 h 117"/>
              <a:gd name="T2" fmla="*/ 5162 w 5271"/>
              <a:gd name="T3" fmla="*/ 0 h 117"/>
              <a:gd name="T4" fmla="*/ 5270 w 5271"/>
              <a:gd name="T5" fmla="*/ 116 h 117"/>
              <a:gd name="T6" fmla="*/ 0 w 5271"/>
              <a:gd name="T7" fmla="*/ 116 h 117"/>
              <a:gd name="T8" fmla="*/ 108 w 5271"/>
              <a:gd name="T9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71" h="117">
                <a:moveTo>
                  <a:pt x="108" y="0"/>
                </a:moveTo>
                <a:lnTo>
                  <a:pt x="5162" y="0"/>
                </a:lnTo>
                <a:lnTo>
                  <a:pt x="5270" y="116"/>
                </a:lnTo>
                <a:lnTo>
                  <a:pt x="0" y="116"/>
                </a:lnTo>
                <a:lnTo>
                  <a:pt x="108" y="0"/>
                </a:lnTo>
              </a:path>
            </a:pathLst>
          </a:custGeom>
          <a:solidFill>
            <a:srgbClr val="4949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39" name="Freeform 23"/>
          <p:cNvSpPr>
            <a:spLocks/>
          </p:cNvSpPr>
          <p:nvPr/>
        </p:nvSpPr>
        <p:spPr bwMode="auto">
          <a:xfrm>
            <a:off x="1477963" y="6337300"/>
            <a:ext cx="2371725" cy="127000"/>
          </a:xfrm>
          <a:custGeom>
            <a:avLst/>
            <a:gdLst>
              <a:gd name="T0" fmla="*/ 87 w 1494"/>
              <a:gd name="T1" fmla="*/ 0 h 80"/>
              <a:gd name="T2" fmla="*/ 141 w 1494"/>
              <a:gd name="T3" fmla="*/ 29 h 80"/>
              <a:gd name="T4" fmla="*/ 202 w 1494"/>
              <a:gd name="T5" fmla="*/ 43 h 80"/>
              <a:gd name="T6" fmla="*/ 269 w 1494"/>
              <a:gd name="T7" fmla="*/ 43 h 80"/>
              <a:gd name="T8" fmla="*/ 336 w 1494"/>
              <a:gd name="T9" fmla="*/ 65 h 80"/>
              <a:gd name="T10" fmla="*/ 444 w 1494"/>
              <a:gd name="T11" fmla="*/ 79 h 80"/>
              <a:gd name="T12" fmla="*/ 525 w 1494"/>
              <a:gd name="T13" fmla="*/ 72 h 80"/>
              <a:gd name="T14" fmla="*/ 612 w 1494"/>
              <a:gd name="T15" fmla="*/ 65 h 80"/>
              <a:gd name="T16" fmla="*/ 713 w 1494"/>
              <a:gd name="T17" fmla="*/ 43 h 80"/>
              <a:gd name="T18" fmla="*/ 773 w 1494"/>
              <a:gd name="T19" fmla="*/ 43 h 80"/>
              <a:gd name="T20" fmla="*/ 841 w 1494"/>
              <a:gd name="T21" fmla="*/ 50 h 80"/>
              <a:gd name="T22" fmla="*/ 901 w 1494"/>
              <a:gd name="T23" fmla="*/ 57 h 80"/>
              <a:gd name="T24" fmla="*/ 1002 w 1494"/>
              <a:gd name="T25" fmla="*/ 43 h 80"/>
              <a:gd name="T26" fmla="*/ 1069 w 1494"/>
              <a:gd name="T27" fmla="*/ 36 h 80"/>
              <a:gd name="T28" fmla="*/ 1137 w 1494"/>
              <a:gd name="T29" fmla="*/ 36 h 80"/>
              <a:gd name="T30" fmla="*/ 1231 w 1494"/>
              <a:gd name="T31" fmla="*/ 36 h 80"/>
              <a:gd name="T32" fmla="*/ 1311 w 1494"/>
              <a:gd name="T33" fmla="*/ 29 h 80"/>
              <a:gd name="T34" fmla="*/ 1379 w 1494"/>
              <a:gd name="T35" fmla="*/ 29 h 80"/>
              <a:gd name="T36" fmla="*/ 1439 w 1494"/>
              <a:gd name="T37" fmla="*/ 43 h 80"/>
              <a:gd name="T38" fmla="*/ 1493 w 1494"/>
              <a:gd name="T39" fmla="*/ 14 h 80"/>
              <a:gd name="T40" fmla="*/ 1439 w 1494"/>
              <a:gd name="T41" fmla="*/ 29 h 80"/>
              <a:gd name="T42" fmla="*/ 1385 w 1494"/>
              <a:gd name="T43" fmla="*/ 36 h 80"/>
              <a:gd name="T44" fmla="*/ 1325 w 1494"/>
              <a:gd name="T45" fmla="*/ 29 h 80"/>
              <a:gd name="T46" fmla="*/ 1237 w 1494"/>
              <a:gd name="T47" fmla="*/ 43 h 80"/>
              <a:gd name="T48" fmla="*/ 1170 w 1494"/>
              <a:gd name="T49" fmla="*/ 72 h 80"/>
              <a:gd name="T50" fmla="*/ 1110 w 1494"/>
              <a:gd name="T51" fmla="*/ 65 h 80"/>
              <a:gd name="T52" fmla="*/ 1056 w 1494"/>
              <a:gd name="T53" fmla="*/ 50 h 80"/>
              <a:gd name="T54" fmla="*/ 962 w 1494"/>
              <a:gd name="T55" fmla="*/ 36 h 80"/>
              <a:gd name="T56" fmla="*/ 881 w 1494"/>
              <a:gd name="T57" fmla="*/ 43 h 80"/>
              <a:gd name="T58" fmla="*/ 827 w 1494"/>
              <a:gd name="T59" fmla="*/ 57 h 80"/>
              <a:gd name="T60" fmla="*/ 747 w 1494"/>
              <a:gd name="T61" fmla="*/ 57 h 80"/>
              <a:gd name="T62" fmla="*/ 659 w 1494"/>
              <a:gd name="T63" fmla="*/ 57 h 80"/>
              <a:gd name="T64" fmla="*/ 605 w 1494"/>
              <a:gd name="T65" fmla="*/ 50 h 80"/>
              <a:gd name="T66" fmla="*/ 551 w 1494"/>
              <a:gd name="T67" fmla="*/ 57 h 80"/>
              <a:gd name="T68" fmla="*/ 484 w 1494"/>
              <a:gd name="T69" fmla="*/ 65 h 80"/>
              <a:gd name="T70" fmla="*/ 417 w 1494"/>
              <a:gd name="T71" fmla="*/ 57 h 80"/>
              <a:gd name="T72" fmla="*/ 363 w 1494"/>
              <a:gd name="T73" fmla="*/ 36 h 80"/>
              <a:gd name="T74" fmla="*/ 309 w 1494"/>
              <a:gd name="T75" fmla="*/ 57 h 80"/>
              <a:gd name="T76" fmla="*/ 256 w 1494"/>
              <a:gd name="T77" fmla="*/ 57 h 80"/>
              <a:gd name="T78" fmla="*/ 195 w 1494"/>
              <a:gd name="T79" fmla="*/ 50 h 80"/>
              <a:gd name="T80" fmla="*/ 141 w 1494"/>
              <a:gd name="T81" fmla="*/ 7 h 80"/>
              <a:gd name="T82" fmla="*/ 81 w 1494"/>
              <a:gd name="T83" fmla="*/ 22 h 80"/>
              <a:gd name="T84" fmla="*/ 27 w 1494"/>
              <a:gd name="T85" fmla="*/ 36 h 80"/>
              <a:gd name="T86" fmla="*/ 13 w 1494"/>
              <a:gd name="T87" fmla="*/ 43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494" h="80">
                <a:moveTo>
                  <a:pt x="13" y="43"/>
                </a:moveTo>
                <a:lnTo>
                  <a:pt x="87" y="0"/>
                </a:lnTo>
                <a:lnTo>
                  <a:pt x="114" y="7"/>
                </a:lnTo>
                <a:lnTo>
                  <a:pt x="141" y="29"/>
                </a:lnTo>
                <a:lnTo>
                  <a:pt x="168" y="43"/>
                </a:lnTo>
                <a:lnTo>
                  <a:pt x="202" y="43"/>
                </a:lnTo>
                <a:lnTo>
                  <a:pt x="242" y="43"/>
                </a:lnTo>
                <a:lnTo>
                  <a:pt x="269" y="43"/>
                </a:lnTo>
                <a:lnTo>
                  <a:pt x="309" y="50"/>
                </a:lnTo>
                <a:lnTo>
                  <a:pt x="336" y="65"/>
                </a:lnTo>
                <a:lnTo>
                  <a:pt x="390" y="79"/>
                </a:lnTo>
                <a:lnTo>
                  <a:pt x="444" y="79"/>
                </a:lnTo>
                <a:lnTo>
                  <a:pt x="484" y="79"/>
                </a:lnTo>
                <a:lnTo>
                  <a:pt x="525" y="72"/>
                </a:lnTo>
                <a:lnTo>
                  <a:pt x="565" y="65"/>
                </a:lnTo>
                <a:lnTo>
                  <a:pt x="612" y="65"/>
                </a:lnTo>
                <a:lnTo>
                  <a:pt x="659" y="57"/>
                </a:lnTo>
                <a:lnTo>
                  <a:pt x="713" y="43"/>
                </a:lnTo>
                <a:lnTo>
                  <a:pt x="747" y="43"/>
                </a:lnTo>
                <a:lnTo>
                  <a:pt x="773" y="43"/>
                </a:lnTo>
                <a:lnTo>
                  <a:pt x="814" y="43"/>
                </a:lnTo>
                <a:lnTo>
                  <a:pt x="841" y="50"/>
                </a:lnTo>
                <a:lnTo>
                  <a:pt x="874" y="57"/>
                </a:lnTo>
                <a:lnTo>
                  <a:pt x="901" y="57"/>
                </a:lnTo>
                <a:lnTo>
                  <a:pt x="975" y="50"/>
                </a:lnTo>
                <a:lnTo>
                  <a:pt x="1002" y="43"/>
                </a:lnTo>
                <a:lnTo>
                  <a:pt x="1029" y="36"/>
                </a:lnTo>
                <a:lnTo>
                  <a:pt x="1069" y="36"/>
                </a:lnTo>
                <a:lnTo>
                  <a:pt x="1096" y="36"/>
                </a:lnTo>
                <a:lnTo>
                  <a:pt x="1137" y="36"/>
                </a:lnTo>
                <a:lnTo>
                  <a:pt x="1190" y="36"/>
                </a:lnTo>
                <a:lnTo>
                  <a:pt x="1231" y="36"/>
                </a:lnTo>
                <a:lnTo>
                  <a:pt x="1285" y="29"/>
                </a:lnTo>
                <a:lnTo>
                  <a:pt x="1311" y="29"/>
                </a:lnTo>
                <a:lnTo>
                  <a:pt x="1352" y="29"/>
                </a:lnTo>
                <a:lnTo>
                  <a:pt x="1379" y="29"/>
                </a:lnTo>
                <a:lnTo>
                  <a:pt x="1406" y="36"/>
                </a:lnTo>
                <a:lnTo>
                  <a:pt x="1439" y="43"/>
                </a:lnTo>
                <a:lnTo>
                  <a:pt x="1466" y="22"/>
                </a:lnTo>
                <a:lnTo>
                  <a:pt x="1493" y="14"/>
                </a:lnTo>
                <a:lnTo>
                  <a:pt x="1466" y="22"/>
                </a:lnTo>
                <a:lnTo>
                  <a:pt x="1439" y="29"/>
                </a:lnTo>
                <a:lnTo>
                  <a:pt x="1412" y="36"/>
                </a:lnTo>
                <a:lnTo>
                  <a:pt x="1385" y="36"/>
                </a:lnTo>
                <a:lnTo>
                  <a:pt x="1352" y="29"/>
                </a:lnTo>
                <a:lnTo>
                  <a:pt x="1325" y="29"/>
                </a:lnTo>
                <a:lnTo>
                  <a:pt x="1298" y="29"/>
                </a:lnTo>
                <a:lnTo>
                  <a:pt x="1237" y="43"/>
                </a:lnTo>
                <a:lnTo>
                  <a:pt x="1197" y="57"/>
                </a:lnTo>
                <a:lnTo>
                  <a:pt x="1170" y="72"/>
                </a:lnTo>
                <a:lnTo>
                  <a:pt x="1137" y="72"/>
                </a:lnTo>
                <a:lnTo>
                  <a:pt x="1110" y="65"/>
                </a:lnTo>
                <a:lnTo>
                  <a:pt x="1083" y="57"/>
                </a:lnTo>
                <a:lnTo>
                  <a:pt x="1056" y="50"/>
                </a:lnTo>
                <a:lnTo>
                  <a:pt x="1022" y="36"/>
                </a:lnTo>
                <a:lnTo>
                  <a:pt x="962" y="36"/>
                </a:lnTo>
                <a:lnTo>
                  <a:pt x="915" y="36"/>
                </a:lnTo>
                <a:lnTo>
                  <a:pt x="881" y="43"/>
                </a:lnTo>
                <a:lnTo>
                  <a:pt x="854" y="50"/>
                </a:lnTo>
                <a:lnTo>
                  <a:pt x="827" y="57"/>
                </a:lnTo>
                <a:lnTo>
                  <a:pt x="800" y="57"/>
                </a:lnTo>
                <a:lnTo>
                  <a:pt x="747" y="57"/>
                </a:lnTo>
                <a:lnTo>
                  <a:pt x="693" y="57"/>
                </a:lnTo>
                <a:lnTo>
                  <a:pt x="659" y="57"/>
                </a:lnTo>
                <a:lnTo>
                  <a:pt x="632" y="50"/>
                </a:lnTo>
                <a:lnTo>
                  <a:pt x="605" y="50"/>
                </a:lnTo>
                <a:lnTo>
                  <a:pt x="578" y="57"/>
                </a:lnTo>
                <a:lnTo>
                  <a:pt x="551" y="57"/>
                </a:lnTo>
                <a:lnTo>
                  <a:pt x="525" y="65"/>
                </a:lnTo>
                <a:lnTo>
                  <a:pt x="484" y="65"/>
                </a:lnTo>
                <a:lnTo>
                  <a:pt x="444" y="57"/>
                </a:lnTo>
                <a:lnTo>
                  <a:pt x="417" y="57"/>
                </a:lnTo>
                <a:lnTo>
                  <a:pt x="390" y="43"/>
                </a:lnTo>
                <a:lnTo>
                  <a:pt x="363" y="36"/>
                </a:lnTo>
                <a:lnTo>
                  <a:pt x="336" y="43"/>
                </a:lnTo>
                <a:lnTo>
                  <a:pt x="309" y="57"/>
                </a:lnTo>
                <a:lnTo>
                  <a:pt x="282" y="57"/>
                </a:lnTo>
                <a:lnTo>
                  <a:pt x="256" y="57"/>
                </a:lnTo>
                <a:lnTo>
                  <a:pt x="222" y="50"/>
                </a:lnTo>
                <a:lnTo>
                  <a:pt x="195" y="50"/>
                </a:lnTo>
                <a:lnTo>
                  <a:pt x="168" y="22"/>
                </a:lnTo>
                <a:lnTo>
                  <a:pt x="141" y="7"/>
                </a:lnTo>
                <a:lnTo>
                  <a:pt x="114" y="14"/>
                </a:lnTo>
                <a:lnTo>
                  <a:pt x="81" y="22"/>
                </a:lnTo>
                <a:lnTo>
                  <a:pt x="54" y="36"/>
                </a:lnTo>
                <a:lnTo>
                  <a:pt x="27" y="36"/>
                </a:lnTo>
                <a:lnTo>
                  <a:pt x="0" y="50"/>
                </a:lnTo>
                <a:lnTo>
                  <a:pt x="13" y="43"/>
                </a:lnTo>
              </a:path>
            </a:pathLst>
          </a:custGeom>
          <a:solidFill>
            <a:srgbClr val="39393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40" name="Freeform 24"/>
          <p:cNvSpPr>
            <a:spLocks/>
          </p:cNvSpPr>
          <p:nvPr/>
        </p:nvSpPr>
        <p:spPr bwMode="auto">
          <a:xfrm>
            <a:off x="4402138" y="6311900"/>
            <a:ext cx="2733675" cy="128588"/>
          </a:xfrm>
          <a:custGeom>
            <a:avLst/>
            <a:gdLst>
              <a:gd name="T0" fmla="*/ 0 w 1722"/>
              <a:gd name="T1" fmla="*/ 0 h 81"/>
              <a:gd name="T2" fmla="*/ 1721 w 1722"/>
              <a:gd name="T3" fmla="*/ 0 h 81"/>
              <a:gd name="T4" fmla="*/ 1721 w 1722"/>
              <a:gd name="T5" fmla="*/ 0 h 81"/>
              <a:gd name="T6" fmla="*/ 1640 w 1722"/>
              <a:gd name="T7" fmla="*/ 22 h 81"/>
              <a:gd name="T8" fmla="*/ 1613 w 1722"/>
              <a:gd name="T9" fmla="*/ 7 h 81"/>
              <a:gd name="T10" fmla="*/ 1587 w 1722"/>
              <a:gd name="T11" fmla="*/ 0 h 81"/>
              <a:gd name="T12" fmla="*/ 1560 w 1722"/>
              <a:gd name="T13" fmla="*/ 15 h 81"/>
              <a:gd name="T14" fmla="*/ 1533 w 1722"/>
              <a:gd name="T15" fmla="*/ 44 h 81"/>
              <a:gd name="T16" fmla="*/ 1506 w 1722"/>
              <a:gd name="T17" fmla="*/ 58 h 81"/>
              <a:gd name="T18" fmla="*/ 1479 w 1722"/>
              <a:gd name="T19" fmla="*/ 73 h 81"/>
              <a:gd name="T20" fmla="*/ 1418 w 1722"/>
              <a:gd name="T21" fmla="*/ 80 h 81"/>
              <a:gd name="T22" fmla="*/ 1351 w 1722"/>
              <a:gd name="T23" fmla="*/ 80 h 81"/>
              <a:gd name="T24" fmla="*/ 1311 w 1722"/>
              <a:gd name="T25" fmla="*/ 73 h 81"/>
              <a:gd name="T26" fmla="*/ 1284 w 1722"/>
              <a:gd name="T27" fmla="*/ 65 h 81"/>
              <a:gd name="T28" fmla="*/ 1250 w 1722"/>
              <a:gd name="T29" fmla="*/ 73 h 81"/>
              <a:gd name="T30" fmla="*/ 1224 w 1722"/>
              <a:gd name="T31" fmla="*/ 73 h 81"/>
              <a:gd name="T32" fmla="*/ 1170 w 1722"/>
              <a:gd name="T33" fmla="*/ 73 h 81"/>
              <a:gd name="T34" fmla="*/ 1123 w 1722"/>
              <a:gd name="T35" fmla="*/ 65 h 81"/>
              <a:gd name="T36" fmla="*/ 1096 w 1722"/>
              <a:gd name="T37" fmla="*/ 65 h 81"/>
              <a:gd name="T38" fmla="*/ 1055 w 1722"/>
              <a:gd name="T39" fmla="*/ 58 h 81"/>
              <a:gd name="T40" fmla="*/ 1029 w 1722"/>
              <a:gd name="T41" fmla="*/ 58 h 81"/>
              <a:gd name="T42" fmla="*/ 1002 w 1722"/>
              <a:gd name="T43" fmla="*/ 36 h 81"/>
              <a:gd name="T44" fmla="*/ 968 w 1722"/>
              <a:gd name="T45" fmla="*/ 15 h 81"/>
              <a:gd name="T46" fmla="*/ 934 w 1722"/>
              <a:gd name="T47" fmla="*/ 15 h 81"/>
              <a:gd name="T48" fmla="*/ 908 w 1722"/>
              <a:gd name="T49" fmla="*/ 15 h 81"/>
              <a:gd name="T50" fmla="*/ 881 w 1722"/>
              <a:gd name="T51" fmla="*/ 15 h 81"/>
              <a:gd name="T52" fmla="*/ 847 w 1722"/>
              <a:gd name="T53" fmla="*/ 29 h 81"/>
              <a:gd name="T54" fmla="*/ 787 w 1722"/>
              <a:gd name="T55" fmla="*/ 44 h 81"/>
              <a:gd name="T56" fmla="*/ 753 w 1722"/>
              <a:gd name="T57" fmla="*/ 51 h 81"/>
              <a:gd name="T58" fmla="*/ 726 w 1722"/>
              <a:gd name="T59" fmla="*/ 51 h 81"/>
              <a:gd name="T60" fmla="*/ 686 w 1722"/>
              <a:gd name="T61" fmla="*/ 44 h 81"/>
              <a:gd name="T62" fmla="*/ 659 w 1722"/>
              <a:gd name="T63" fmla="*/ 29 h 81"/>
              <a:gd name="T64" fmla="*/ 632 w 1722"/>
              <a:gd name="T65" fmla="*/ 22 h 81"/>
              <a:gd name="T66" fmla="*/ 598 w 1722"/>
              <a:gd name="T67" fmla="*/ 22 h 81"/>
              <a:gd name="T68" fmla="*/ 565 w 1722"/>
              <a:gd name="T69" fmla="*/ 22 h 81"/>
              <a:gd name="T70" fmla="*/ 531 w 1722"/>
              <a:gd name="T71" fmla="*/ 29 h 81"/>
              <a:gd name="T72" fmla="*/ 477 w 1722"/>
              <a:gd name="T73" fmla="*/ 29 h 81"/>
              <a:gd name="T74" fmla="*/ 437 w 1722"/>
              <a:gd name="T75" fmla="*/ 36 h 81"/>
              <a:gd name="T76" fmla="*/ 403 w 1722"/>
              <a:gd name="T77" fmla="*/ 44 h 81"/>
              <a:gd name="T78" fmla="*/ 376 w 1722"/>
              <a:gd name="T79" fmla="*/ 44 h 81"/>
              <a:gd name="T80" fmla="*/ 343 w 1722"/>
              <a:gd name="T81" fmla="*/ 44 h 81"/>
              <a:gd name="T82" fmla="*/ 282 w 1722"/>
              <a:gd name="T83" fmla="*/ 44 h 81"/>
              <a:gd name="T84" fmla="*/ 229 w 1722"/>
              <a:gd name="T85" fmla="*/ 29 h 81"/>
              <a:gd name="T86" fmla="*/ 195 w 1722"/>
              <a:gd name="T87" fmla="*/ 22 h 81"/>
              <a:gd name="T88" fmla="*/ 168 w 1722"/>
              <a:gd name="T89" fmla="*/ 22 h 81"/>
              <a:gd name="T90" fmla="*/ 141 w 1722"/>
              <a:gd name="T91" fmla="*/ 15 h 81"/>
              <a:gd name="T92" fmla="*/ 114 w 1722"/>
              <a:gd name="T93" fmla="*/ 7 h 81"/>
              <a:gd name="T94" fmla="*/ 87 w 1722"/>
              <a:gd name="T95" fmla="*/ 7 h 81"/>
              <a:gd name="T96" fmla="*/ 61 w 1722"/>
              <a:gd name="T97" fmla="*/ 15 h 81"/>
              <a:gd name="T98" fmla="*/ 34 w 1722"/>
              <a:gd name="T99" fmla="*/ 22 h 81"/>
              <a:gd name="T100" fmla="*/ 7 w 1722"/>
              <a:gd name="T101" fmla="*/ 36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722" h="81">
                <a:moveTo>
                  <a:pt x="0" y="0"/>
                </a:moveTo>
                <a:lnTo>
                  <a:pt x="1721" y="0"/>
                </a:lnTo>
                <a:lnTo>
                  <a:pt x="1721" y="0"/>
                </a:lnTo>
                <a:lnTo>
                  <a:pt x="1640" y="22"/>
                </a:lnTo>
                <a:lnTo>
                  <a:pt x="1613" y="7"/>
                </a:lnTo>
                <a:lnTo>
                  <a:pt x="1587" y="0"/>
                </a:lnTo>
                <a:lnTo>
                  <a:pt x="1560" y="15"/>
                </a:lnTo>
                <a:lnTo>
                  <a:pt x="1533" y="44"/>
                </a:lnTo>
                <a:lnTo>
                  <a:pt x="1506" y="58"/>
                </a:lnTo>
                <a:lnTo>
                  <a:pt x="1479" y="73"/>
                </a:lnTo>
                <a:lnTo>
                  <a:pt x="1418" y="80"/>
                </a:lnTo>
                <a:lnTo>
                  <a:pt x="1351" y="80"/>
                </a:lnTo>
                <a:lnTo>
                  <a:pt x="1311" y="73"/>
                </a:lnTo>
                <a:lnTo>
                  <a:pt x="1284" y="65"/>
                </a:lnTo>
                <a:lnTo>
                  <a:pt x="1250" y="73"/>
                </a:lnTo>
                <a:lnTo>
                  <a:pt x="1224" y="73"/>
                </a:lnTo>
                <a:lnTo>
                  <a:pt x="1170" y="73"/>
                </a:lnTo>
                <a:lnTo>
                  <a:pt x="1123" y="65"/>
                </a:lnTo>
                <a:lnTo>
                  <a:pt x="1096" y="65"/>
                </a:lnTo>
                <a:lnTo>
                  <a:pt x="1055" y="58"/>
                </a:lnTo>
                <a:lnTo>
                  <a:pt x="1029" y="58"/>
                </a:lnTo>
                <a:lnTo>
                  <a:pt x="1002" y="36"/>
                </a:lnTo>
                <a:lnTo>
                  <a:pt x="968" y="15"/>
                </a:lnTo>
                <a:lnTo>
                  <a:pt x="934" y="15"/>
                </a:lnTo>
                <a:lnTo>
                  <a:pt x="908" y="15"/>
                </a:lnTo>
                <a:lnTo>
                  <a:pt x="881" y="15"/>
                </a:lnTo>
                <a:lnTo>
                  <a:pt x="847" y="29"/>
                </a:lnTo>
                <a:lnTo>
                  <a:pt x="787" y="44"/>
                </a:lnTo>
                <a:lnTo>
                  <a:pt x="753" y="51"/>
                </a:lnTo>
                <a:lnTo>
                  <a:pt x="726" y="51"/>
                </a:lnTo>
                <a:lnTo>
                  <a:pt x="686" y="44"/>
                </a:lnTo>
                <a:lnTo>
                  <a:pt x="659" y="29"/>
                </a:lnTo>
                <a:lnTo>
                  <a:pt x="632" y="22"/>
                </a:lnTo>
                <a:lnTo>
                  <a:pt x="598" y="22"/>
                </a:lnTo>
                <a:lnTo>
                  <a:pt x="565" y="22"/>
                </a:lnTo>
                <a:lnTo>
                  <a:pt x="531" y="29"/>
                </a:lnTo>
                <a:lnTo>
                  <a:pt x="477" y="29"/>
                </a:lnTo>
                <a:lnTo>
                  <a:pt x="437" y="36"/>
                </a:lnTo>
                <a:lnTo>
                  <a:pt x="403" y="44"/>
                </a:lnTo>
                <a:lnTo>
                  <a:pt x="376" y="44"/>
                </a:lnTo>
                <a:lnTo>
                  <a:pt x="343" y="44"/>
                </a:lnTo>
                <a:lnTo>
                  <a:pt x="282" y="44"/>
                </a:lnTo>
                <a:lnTo>
                  <a:pt x="229" y="29"/>
                </a:lnTo>
                <a:lnTo>
                  <a:pt x="195" y="22"/>
                </a:lnTo>
                <a:lnTo>
                  <a:pt x="168" y="22"/>
                </a:lnTo>
                <a:lnTo>
                  <a:pt x="141" y="15"/>
                </a:lnTo>
                <a:lnTo>
                  <a:pt x="114" y="7"/>
                </a:lnTo>
                <a:lnTo>
                  <a:pt x="87" y="7"/>
                </a:lnTo>
                <a:lnTo>
                  <a:pt x="61" y="15"/>
                </a:lnTo>
                <a:lnTo>
                  <a:pt x="34" y="22"/>
                </a:lnTo>
                <a:lnTo>
                  <a:pt x="7" y="36"/>
                </a:lnTo>
              </a:path>
            </a:pathLst>
          </a:custGeom>
          <a:solidFill>
            <a:srgbClr val="3131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41" name="Freeform 25"/>
          <p:cNvSpPr>
            <a:spLocks/>
          </p:cNvSpPr>
          <p:nvPr/>
        </p:nvSpPr>
        <p:spPr bwMode="auto">
          <a:xfrm>
            <a:off x="390525" y="323850"/>
            <a:ext cx="169863" cy="3389313"/>
          </a:xfrm>
          <a:custGeom>
            <a:avLst/>
            <a:gdLst>
              <a:gd name="T0" fmla="*/ 0 w 107"/>
              <a:gd name="T1" fmla="*/ 0 h 2135"/>
              <a:gd name="T2" fmla="*/ 106 w 107"/>
              <a:gd name="T3" fmla="*/ 116 h 2135"/>
              <a:gd name="T4" fmla="*/ 106 w 107"/>
              <a:gd name="T5" fmla="*/ 987 h 2135"/>
              <a:gd name="T6" fmla="*/ 53 w 107"/>
              <a:gd name="T7" fmla="*/ 1045 h 2135"/>
              <a:gd name="T8" fmla="*/ 53 w 107"/>
              <a:gd name="T9" fmla="*/ 1161 h 2135"/>
              <a:gd name="T10" fmla="*/ 66 w 107"/>
              <a:gd name="T11" fmla="*/ 1219 h 2135"/>
              <a:gd name="T12" fmla="*/ 40 w 107"/>
              <a:gd name="T13" fmla="*/ 1277 h 2135"/>
              <a:gd name="T14" fmla="*/ 40 w 107"/>
              <a:gd name="T15" fmla="*/ 1336 h 2135"/>
              <a:gd name="T16" fmla="*/ 27 w 107"/>
              <a:gd name="T17" fmla="*/ 1394 h 2135"/>
              <a:gd name="T18" fmla="*/ 40 w 107"/>
              <a:gd name="T19" fmla="*/ 1452 h 2135"/>
              <a:gd name="T20" fmla="*/ 53 w 107"/>
              <a:gd name="T21" fmla="*/ 1510 h 2135"/>
              <a:gd name="T22" fmla="*/ 53 w 107"/>
              <a:gd name="T23" fmla="*/ 1568 h 2135"/>
              <a:gd name="T24" fmla="*/ 66 w 107"/>
              <a:gd name="T25" fmla="*/ 1626 h 2135"/>
              <a:gd name="T26" fmla="*/ 40 w 107"/>
              <a:gd name="T27" fmla="*/ 1684 h 2135"/>
              <a:gd name="T28" fmla="*/ 27 w 107"/>
              <a:gd name="T29" fmla="*/ 1742 h 2135"/>
              <a:gd name="T30" fmla="*/ 27 w 107"/>
              <a:gd name="T31" fmla="*/ 1800 h 2135"/>
              <a:gd name="T32" fmla="*/ 40 w 107"/>
              <a:gd name="T33" fmla="*/ 1873 h 2135"/>
              <a:gd name="T34" fmla="*/ 40 w 107"/>
              <a:gd name="T35" fmla="*/ 1945 h 2135"/>
              <a:gd name="T36" fmla="*/ 27 w 107"/>
              <a:gd name="T37" fmla="*/ 2018 h 2135"/>
              <a:gd name="T38" fmla="*/ 40 w 107"/>
              <a:gd name="T39" fmla="*/ 2076 h 2135"/>
              <a:gd name="T40" fmla="*/ 53 w 107"/>
              <a:gd name="T41" fmla="*/ 2134 h 2135"/>
              <a:gd name="T42" fmla="*/ 13 w 107"/>
              <a:gd name="T43" fmla="*/ 2061 h 2135"/>
              <a:gd name="T44" fmla="*/ 13 w 107"/>
              <a:gd name="T45" fmla="*/ 1974 h 2135"/>
              <a:gd name="T46" fmla="*/ 13 w 107"/>
              <a:gd name="T47" fmla="*/ 1916 h 2135"/>
              <a:gd name="T48" fmla="*/ 27 w 107"/>
              <a:gd name="T49" fmla="*/ 1858 h 2135"/>
              <a:gd name="T50" fmla="*/ 40 w 107"/>
              <a:gd name="T51" fmla="*/ 1800 h 2135"/>
              <a:gd name="T52" fmla="*/ 40 w 107"/>
              <a:gd name="T53" fmla="*/ 1684 h 2135"/>
              <a:gd name="T54" fmla="*/ 40 w 107"/>
              <a:gd name="T55" fmla="*/ 1597 h 2135"/>
              <a:gd name="T56" fmla="*/ 40 w 107"/>
              <a:gd name="T57" fmla="*/ 1539 h 2135"/>
              <a:gd name="T58" fmla="*/ 40 w 107"/>
              <a:gd name="T59" fmla="*/ 1481 h 2135"/>
              <a:gd name="T60" fmla="*/ 53 w 107"/>
              <a:gd name="T61" fmla="*/ 1423 h 2135"/>
              <a:gd name="T62" fmla="*/ 53 w 107"/>
              <a:gd name="T63" fmla="*/ 1350 h 2135"/>
              <a:gd name="T64" fmla="*/ 53 w 107"/>
              <a:gd name="T65" fmla="*/ 1292 h 2135"/>
              <a:gd name="T66" fmla="*/ 40 w 107"/>
              <a:gd name="T67" fmla="*/ 1234 h 2135"/>
              <a:gd name="T68" fmla="*/ 40 w 107"/>
              <a:gd name="T69" fmla="*/ 1176 h 2135"/>
              <a:gd name="T70" fmla="*/ 53 w 107"/>
              <a:gd name="T71" fmla="*/ 1118 h 2135"/>
              <a:gd name="T72" fmla="*/ 66 w 107"/>
              <a:gd name="T73" fmla="*/ 1060 h 2135"/>
              <a:gd name="T74" fmla="*/ 66 w 107"/>
              <a:gd name="T75" fmla="*/ 987 h 2135"/>
              <a:gd name="T76" fmla="*/ 66 w 107"/>
              <a:gd name="T77" fmla="*/ 929 h 2135"/>
              <a:gd name="T78" fmla="*/ 66 w 107"/>
              <a:gd name="T79" fmla="*/ 871 h 2135"/>
              <a:gd name="T80" fmla="*/ 66 w 107"/>
              <a:gd name="T81" fmla="*/ 798 h 2135"/>
              <a:gd name="T82" fmla="*/ 66 w 107"/>
              <a:gd name="T83" fmla="*/ 726 h 2135"/>
              <a:gd name="T84" fmla="*/ 66 w 107"/>
              <a:gd name="T85" fmla="*/ 668 h 2135"/>
              <a:gd name="T86" fmla="*/ 66 w 107"/>
              <a:gd name="T87" fmla="*/ 552 h 2135"/>
              <a:gd name="T88" fmla="*/ 53 w 107"/>
              <a:gd name="T89" fmla="*/ 494 h 2135"/>
              <a:gd name="T90" fmla="*/ 53 w 107"/>
              <a:gd name="T91" fmla="*/ 436 h 2135"/>
              <a:gd name="T92" fmla="*/ 53 w 107"/>
              <a:gd name="T93" fmla="*/ 377 h 2135"/>
              <a:gd name="T94" fmla="*/ 53 w 107"/>
              <a:gd name="T95" fmla="*/ 319 h 2135"/>
              <a:gd name="T96" fmla="*/ 53 w 107"/>
              <a:gd name="T97" fmla="*/ 261 h 2135"/>
              <a:gd name="T98" fmla="*/ 53 w 107"/>
              <a:gd name="T99" fmla="*/ 203 h 2135"/>
              <a:gd name="T100" fmla="*/ 53 w 107"/>
              <a:gd name="T101" fmla="*/ 145 h 2135"/>
              <a:gd name="T102" fmla="*/ 27 w 107"/>
              <a:gd name="T103" fmla="*/ 87 h 2135"/>
              <a:gd name="T104" fmla="*/ 0 w 107"/>
              <a:gd name="T105" fmla="*/ 0 h 2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07" h="2135">
                <a:moveTo>
                  <a:pt x="0" y="0"/>
                </a:moveTo>
                <a:lnTo>
                  <a:pt x="106" y="116"/>
                </a:lnTo>
                <a:lnTo>
                  <a:pt x="106" y="987"/>
                </a:lnTo>
                <a:lnTo>
                  <a:pt x="53" y="1045"/>
                </a:lnTo>
                <a:lnTo>
                  <a:pt x="53" y="1161"/>
                </a:lnTo>
                <a:lnTo>
                  <a:pt x="66" y="1219"/>
                </a:lnTo>
                <a:lnTo>
                  <a:pt x="40" y="1277"/>
                </a:lnTo>
                <a:lnTo>
                  <a:pt x="40" y="1336"/>
                </a:lnTo>
                <a:lnTo>
                  <a:pt x="27" y="1394"/>
                </a:lnTo>
                <a:lnTo>
                  <a:pt x="40" y="1452"/>
                </a:lnTo>
                <a:lnTo>
                  <a:pt x="53" y="1510"/>
                </a:lnTo>
                <a:lnTo>
                  <a:pt x="53" y="1568"/>
                </a:lnTo>
                <a:lnTo>
                  <a:pt x="66" y="1626"/>
                </a:lnTo>
                <a:lnTo>
                  <a:pt x="40" y="1684"/>
                </a:lnTo>
                <a:lnTo>
                  <a:pt x="27" y="1742"/>
                </a:lnTo>
                <a:lnTo>
                  <a:pt x="27" y="1800"/>
                </a:lnTo>
                <a:lnTo>
                  <a:pt x="40" y="1873"/>
                </a:lnTo>
                <a:lnTo>
                  <a:pt x="40" y="1945"/>
                </a:lnTo>
                <a:lnTo>
                  <a:pt x="27" y="2018"/>
                </a:lnTo>
                <a:lnTo>
                  <a:pt x="40" y="2076"/>
                </a:lnTo>
                <a:lnTo>
                  <a:pt x="53" y="2134"/>
                </a:lnTo>
                <a:lnTo>
                  <a:pt x="13" y="2061"/>
                </a:lnTo>
                <a:lnTo>
                  <a:pt x="13" y="1974"/>
                </a:lnTo>
                <a:lnTo>
                  <a:pt x="13" y="1916"/>
                </a:lnTo>
                <a:lnTo>
                  <a:pt x="27" y="1858"/>
                </a:lnTo>
                <a:lnTo>
                  <a:pt x="40" y="1800"/>
                </a:lnTo>
                <a:lnTo>
                  <a:pt x="40" y="1684"/>
                </a:lnTo>
                <a:lnTo>
                  <a:pt x="40" y="1597"/>
                </a:lnTo>
                <a:lnTo>
                  <a:pt x="40" y="1539"/>
                </a:lnTo>
                <a:lnTo>
                  <a:pt x="40" y="1481"/>
                </a:lnTo>
                <a:lnTo>
                  <a:pt x="53" y="1423"/>
                </a:lnTo>
                <a:lnTo>
                  <a:pt x="53" y="1350"/>
                </a:lnTo>
                <a:lnTo>
                  <a:pt x="53" y="1292"/>
                </a:lnTo>
                <a:lnTo>
                  <a:pt x="40" y="1234"/>
                </a:lnTo>
                <a:lnTo>
                  <a:pt x="40" y="1176"/>
                </a:lnTo>
                <a:lnTo>
                  <a:pt x="53" y="1118"/>
                </a:lnTo>
                <a:lnTo>
                  <a:pt x="66" y="1060"/>
                </a:lnTo>
                <a:lnTo>
                  <a:pt x="66" y="987"/>
                </a:lnTo>
                <a:lnTo>
                  <a:pt x="66" y="929"/>
                </a:lnTo>
                <a:lnTo>
                  <a:pt x="66" y="871"/>
                </a:lnTo>
                <a:lnTo>
                  <a:pt x="66" y="798"/>
                </a:lnTo>
                <a:lnTo>
                  <a:pt x="66" y="726"/>
                </a:lnTo>
                <a:lnTo>
                  <a:pt x="66" y="668"/>
                </a:lnTo>
                <a:lnTo>
                  <a:pt x="66" y="552"/>
                </a:lnTo>
                <a:lnTo>
                  <a:pt x="53" y="494"/>
                </a:lnTo>
                <a:lnTo>
                  <a:pt x="53" y="436"/>
                </a:lnTo>
                <a:lnTo>
                  <a:pt x="53" y="377"/>
                </a:lnTo>
                <a:lnTo>
                  <a:pt x="53" y="319"/>
                </a:lnTo>
                <a:lnTo>
                  <a:pt x="53" y="261"/>
                </a:lnTo>
                <a:lnTo>
                  <a:pt x="53" y="203"/>
                </a:lnTo>
                <a:lnTo>
                  <a:pt x="53" y="145"/>
                </a:lnTo>
                <a:lnTo>
                  <a:pt x="27" y="87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42" name="Freeform 26"/>
          <p:cNvSpPr>
            <a:spLocks/>
          </p:cNvSpPr>
          <p:nvPr/>
        </p:nvSpPr>
        <p:spPr bwMode="auto">
          <a:xfrm>
            <a:off x="412750" y="693738"/>
            <a:ext cx="147638" cy="2697162"/>
          </a:xfrm>
          <a:custGeom>
            <a:avLst/>
            <a:gdLst>
              <a:gd name="T0" fmla="*/ 92 w 93"/>
              <a:gd name="T1" fmla="*/ 0 h 1699"/>
              <a:gd name="T2" fmla="*/ 79 w 93"/>
              <a:gd name="T3" fmla="*/ 73 h 1699"/>
              <a:gd name="T4" fmla="*/ 79 w 93"/>
              <a:gd name="T5" fmla="*/ 131 h 1699"/>
              <a:gd name="T6" fmla="*/ 66 w 93"/>
              <a:gd name="T7" fmla="*/ 189 h 1699"/>
              <a:gd name="T8" fmla="*/ 26 w 93"/>
              <a:gd name="T9" fmla="*/ 247 h 1699"/>
              <a:gd name="T10" fmla="*/ 26 w 93"/>
              <a:gd name="T11" fmla="*/ 305 h 1699"/>
              <a:gd name="T12" fmla="*/ 26 w 93"/>
              <a:gd name="T13" fmla="*/ 363 h 1699"/>
              <a:gd name="T14" fmla="*/ 39 w 93"/>
              <a:gd name="T15" fmla="*/ 421 h 1699"/>
              <a:gd name="T16" fmla="*/ 53 w 93"/>
              <a:gd name="T17" fmla="*/ 479 h 1699"/>
              <a:gd name="T18" fmla="*/ 53 w 93"/>
              <a:gd name="T19" fmla="*/ 537 h 1699"/>
              <a:gd name="T20" fmla="*/ 39 w 93"/>
              <a:gd name="T21" fmla="*/ 610 h 1699"/>
              <a:gd name="T22" fmla="*/ 39 w 93"/>
              <a:gd name="T23" fmla="*/ 668 h 1699"/>
              <a:gd name="T24" fmla="*/ 39 w 93"/>
              <a:gd name="T25" fmla="*/ 726 h 1699"/>
              <a:gd name="T26" fmla="*/ 39 w 93"/>
              <a:gd name="T27" fmla="*/ 784 h 1699"/>
              <a:gd name="T28" fmla="*/ 13 w 93"/>
              <a:gd name="T29" fmla="*/ 856 h 1699"/>
              <a:gd name="T30" fmla="*/ 0 w 93"/>
              <a:gd name="T31" fmla="*/ 914 h 1699"/>
              <a:gd name="T32" fmla="*/ 0 w 93"/>
              <a:gd name="T33" fmla="*/ 972 h 1699"/>
              <a:gd name="T34" fmla="*/ 26 w 93"/>
              <a:gd name="T35" fmla="*/ 1030 h 1699"/>
              <a:gd name="T36" fmla="*/ 26 w 93"/>
              <a:gd name="T37" fmla="*/ 1103 h 1699"/>
              <a:gd name="T38" fmla="*/ 13 w 93"/>
              <a:gd name="T39" fmla="*/ 1176 h 1699"/>
              <a:gd name="T40" fmla="*/ 13 w 93"/>
              <a:gd name="T41" fmla="*/ 1234 h 1699"/>
              <a:gd name="T42" fmla="*/ 13 w 93"/>
              <a:gd name="T43" fmla="*/ 1292 h 1699"/>
              <a:gd name="T44" fmla="*/ 13 w 93"/>
              <a:gd name="T45" fmla="*/ 1350 h 1699"/>
              <a:gd name="T46" fmla="*/ 0 w 93"/>
              <a:gd name="T47" fmla="*/ 1408 h 1699"/>
              <a:gd name="T48" fmla="*/ 0 w 93"/>
              <a:gd name="T49" fmla="*/ 1466 h 1699"/>
              <a:gd name="T50" fmla="*/ 13 w 93"/>
              <a:gd name="T51" fmla="*/ 1524 h 1699"/>
              <a:gd name="T52" fmla="*/ 53 w 93"/>
              <a:gd name="T53" fmla="*/ 1582 h 1699"/>
              <a:gd name="T54" fmla="*/ 53 w 93"/>
              <a:gd name="T55" fmla="*/ 1640 h 1699"/>
              <a:gd name="T56" fmla="*/ 26 w 93"/>
              <a:gd name="T57" fmla="*/ 1698 h 1699"/>
              <a:gd name="T58" fmla="*/ 53 w 93"/>
              <a:gd name="T59" fmla="*/ 1640 h 1699"/>
              <a:gd name="T60" fmla="*/ 39 w 93"/>
              <a:gd name="T61" fmla="*/ 1567 h 1699"/>
              <a:gd name="T62" fmla="*/ 26 w 93"/>
              <a:gd name="T63" fmla="*/ 1509 h 1699"/>
              <a:gd name="T64" fmla="*/ 26 w 93"/>
              <a:gd name="T65" fmla="*/ 1437 h 1699"/>
              <a:gd name="T66" fmla="*/ 26 w 93"/>
              <a:gd name="T67" fmla="*/ 1379 h 1699"/>
              <a:gd name="T68" fmla="*/ 26 w 93"/>
              <a:gd name="T69" fmla="*/ 1321 h 1699"/>
              <a:gd name="T70" fmla="*/ 26 w 93"/>
              <a:gd name="T71" fmla="*/ 1263 h 1699"/>
              <a:gd name="T72" fmla="*/ 26 w 93"/>
              <a:gd name="T73" fmla="*/ 1205 h 1699"/>
              <a:gd name="T74" fmla="*/ 53 w 93"/>
              <a:gd name="T75" fmla="*/ 1147 h 1699"/>
              <a:gd name="T76" fmla="*/ 66 w 93"/>
              <a:gd name="T77" fmla="*/ 1088 h 1699"/>
              <a:gd name="T78" fmla="*/ 39 w 93"/>
              <a:gd name="T79" fmla="*/ 1030 h 1699"/>
              <a:gd name="T80" fmla="*/ 13 w 93"/>
              <a:gd name="T81" fmla="*/ 972 h 1699"/>
              <a:gd name="T82" fmla="*/ 13 w 93"/>
              <a:gd name="T83" fmla="*/ 914 h 1699"/>
              <a:gd name="T84" fmla="*/ 26 w 93"/>
              <a:gd name="T85" fmla="*/ 856 h 1699"/>
              <a:gd name="T86" fmla="*/ 39 w 93"/>
              <a:gd name="T87" fmla="*/ 798 h 1699"/>
              <a:gd name="T88" fmla="*/ 39 w 93"/>
              <a:gd name="T89" fmla="*/ 740 h 1699"/>
              <a:gd name="T90" fmla="*/ 53 w 93"/>
              <a:gd name="T91" fmla="*/ 682 h 1699"/>
              <a:gd name="T92" fmla="*/ 66 w 93"/>
              <a:gd name="T93" fmla="*/ 624 h 1699"/>
              <a:gd name="T94" fmla="*/ 66 w 93"/>
              <a:gd name="T95" fmla="*/ 566 h 1699"/>
              <a:gd name="T96" fmla="*/ 53 w 93"/>
              <a:gd name="T97" fmla="*/ 508 h 1699"/>
              <a:gd name="T98" fmla="*/ 39 w 93"/>
              <a:gd name="T99" fmla="*/ 450 h 1699"/>
              <a:gd name="T100" fmla="*/ 26 w 93"/>
              <a:gd name="T101" fmla="*/ 392 h 1699"/>
              <a:gd name="T102" fmla="*/ 26 w 93"/>
              <a:gd name="T103" fmla="*/ 334 h 1699"/>
              <a:gd name="T104" fmla="*/ 26 w 93"/>
              <a:gd name="T105" fmla="*/ 276 h 1699"/>
              <a:gd name="T106" fmla="*/ 66 w 93"/>
              <a:gd name="T107" fmla="*/ 218 h 1699"/>
              <a:gd name="T108" fmla="*/ 66 w 93"/>
              <a:gd name="T109" fmla="*/ 160 h 1699"/>
              <a:gd name="T110" fmla="*/ 66 w 93"/>
              <a:gd name="T111" fmla="*/ 102 h 16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93" h="1699">
                <a:moveTo>
                  <a:pt x="92" y="0"/>
                </a:moveTo>
                <a:lnTo>
                  <a:pt x="79" y="73"/>
                </a:lnTo>
                <a:lnTo>
                  <a:pt x="79" y="131"/>
                </a:lnTo>
                <a:lnTo>
                  <a:pt x="66" y="189"/>
                </a:lnTo>
                <a:lnTo>
                  <a:pt x="26" y="247"/>
                </a:lnTo>
                <a:lnTo>
                  <a:pt x="26" y="305"/>
                </a:lnTo>
                <a:lnTo>
                  <a:pt x="26" y="363"/>
                </a:lnTo>
                <a:lnTo>
                  <a:pt x="39" y="421"/>
                </a:lnTo>
                <a:lnTo>
                  <a:pt x="53" y="479"/>
                </a:lnTo>
                <a:lnTo>
                  <a:pt x="53" y="537"/>
                </a:lnTo>
                <a:lnTo>
                  <a:pt x="39" y="610"/>
                </a:lnTo>
                <a:lnTo>
                  <a:pt x="39" y="668"/>
                </a:lnTo>
                <a:lnTo>
                  <a:pt x="39" y="726"/>
                </a:lnTo>
                <a:lnTo>
                  <a:pt x="39" y="784"/>
                </a:lnTo>
                <a:lnTo>
                  <a:pt x="13" y="856"/>
                </a:lnTo>
                <a:lnTo>
                  <a:pt x="0" y="914"/>
                </a:lnTo>
                <a:lnTo>
                  <a:pt x="0" y="972"/>
                </a:lnTo>
                <a:lnTo>
                  <a:pt x="26" y="1030"/>
                </a:lnTo>
                <a:lnTo>
                  <a:pt x="26" y="1103"/>
                </a:lnTo>
                <a:lnTo>
                  <a:pt x="13" y="1176"/>
                </a:lnTo>
                <a:lnTo>
                  <a:pt x="13" y="1234"/>
                </a:lnTo>
                <a:lnTo>
                  <a:pt x="13" y="1292"/>
                </a:lnTo>
                <a:lnTo>
                  <a:pt x="13" y="1350"/>
                </a:lnTo>
                <a:lnTo>
                  <a:pt x="0" y="1408"/>
                </a:lnTo>
                <a:lnTo>
                  <a:pt x="0" y="1466"/>
                </a:lnTo>
                <a:lnTo>
                  <a:pt x="13" y="1524"/>
                </a:lnTo>
                <a:lnTo>
                  <a:pt x="53" y="1582"/>
                </a:lnTo>
                <a:lnTo>
                  <a:pt x="53" y="1640"/>
                </a:lnTo>
                <a:lnTo>
                  <a:pt x="26" y="1698"/>
                </a:lnTo>
                <a:lnTo>
                  <a:pt x="53" y="1640"/>
                </a:lnTo>
                <a:lnTo>
                  <a:pt x="39" y="1567"/>
                </a:lnTo>
                <a:lnTo>
                  <a:pt x="26" y="1509"/>
                </a:lnTo>
                <a:lnTo>
                  <a:pt x="26" y="1437"/>
                </a:lnTo>
                <a:lnTo>
                  <a:pt x="26" y="1379"/>
                </a:lnTo>
                <a:lnTo>
                  <a:pt x="26" y="1321"/>
                </a:lnTo>
                <a:lnTo>
                  <a:pt x="26" y="1263"/>
                </a:lnTo>
                <a:lnTo>
                  <a:pt x="26" y="1205"/>
                </a:lnTo>
                <a:lnTo>
                  <a:pt x="53" y="1147"/>
                </a:lnTo>
                <a:lnTo>
                  <a:pt x="66" y="1088"/>
                </a:lnTo>
                <a:lnTo>
                  <a:pt x="39" y="1030"/>
                </a:lnTo>
                <a:lnTo>
                  <a:pt x="13" y="972"/>
                </a:lnTo>
                <a:lnTo>
                  <a:pt x="13" y="914"/>
                </a:lnTo>
                <a:lnTo>
                  <a:pt x="26" y="856"/>
                </a:lnTo>
                <a:lnTo>
                  <a:pt x="39" y="798"/>
                </a:lnTo>
                <a:lnTo>
                  <a:pt x="39" y="740"/>
                </a:lnTo>
                <a:lnTo>
                  <a:pt x="53" y="682"/>
                </a:lnTo>
                <a:lnTo>
                  <a:pt x="66" y="624"/>
                </a:lnTo>
                <a:lnTo>
                  <a:pt x="66" y="566"/>
                </a:lnTo>
                <a:lnTo>
                  <a:pt x="53" y="508"/>
                </a:lnTo>
                <a:lnTo>
                  <a:pt x="39" y="450"/>
                </a:lnTo>
                <a:lnTo>
                  <a:pt x="26" y="392"/>
                </a:lnTo>
                <a:lnTo>
                  <a:pt x="26" y="334"/>
                </a:lnTo>
                <a:lnTo>
                  <a:pt x="26" y="276"/>
                </a:lnTo>
                <a:lnTo>
                  <a:pt x="66" y="218"/>
                </a:lnTo>
                <a:lnTo>
                  <a:pt x="66" y="160"/>
                </a:lnTo>
                <a:lnTo>
                  <a:pt x="66" y="102"/>
                </a:lnTo>
              </a:path>
            </a:pathLst>
          </a:custGeom>
          <a:solidFill>
            <a:srgbClr val="4949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48" name="Rectangle 32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50" name="Text Box 34"/>
          <p:cNvSpPr txBox="1">
            <a:spLocks noChangeArrowheads="1"/>
          </p:cNvSpPr>
          <p:nvPr/>
        </p:nvSpPr>
        <p:spPr bwMode="auto">
          <a:xfrm>
            <a:off x="257175" y="6542088"/>
            <a:ext cx="1047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 i="0">
                <a:solidFill>
                  <a:srgbClr val="FFFFFF"/>
                </a:solidFill>
                <a:latin typeface="Arial" charset="0"/>
                <a:cs typeface="+mn-cs"/>
              </a:rPr>
              <a:t>© 2006 TBBMI</a:t>
            </a:r>
          </a:p>
        </p:txBody>
      </p:sp>
      <p:sp>
        <p:nvSpPr>
          <p:cNvPr id="470051" name="Rectangle 35"/>
          <p:cNvSpPr>
            <a:spLocks noChangeArrowheads="1"/>
          </p:cNvSpPr>
          <p:nvPr/>
        </p:nvSpPr>
        <p:spPr bwMode="auto">
          <a:xfrm>
            <a:off x="7627938" y="6507163"/>
            <a:ext cx="6413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9.6.02.</a:t>
            </a:r>
          </a:p>
        </p:txBody>
      </p:sp>
      <p:sp>
        <p:nvSpPr>
          <p:cNvPr id="470058" name="Oval 42"/>
          <p:cNvSpPr>
            <a:spLocks noChangeArrowheads="1"/>
          </p:cNvSpPr>
          <p:nvPr/>
        </p:nvSpPr>
        <p:spPr bwMode="auto">
          <a:xfrm>
            <a:off x="7342188" y="3078163"/>
            <a:ext cx="947737" cy="2293937"/>
          </a:xfrm>
          <a:prstGeom prst="ellipse">
            <a:avLst/>
          </a:prstGeom>
          <a:noFill/>
          <a:ln w="76200">
            <a:solidFill>
              <a:srgbClr val="FF020B"/>
            </a:solidFill>
            <a:round/>
            <a:headEnd/>
            <a:tailEnd/>
          </a:ln>
          <a:effectLst>
            <a:outerShdw blurRad="63500" dist="91581" dir="337859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59" name="Oval 43"/>
          <p:cNvSpPr>
            <a:spLocks noChangeArrowheads="1"/>
          </p:cNvSpPr>
          <p:nvPr/>
        </p:nvSpPr>
        <p:spPr bwMode="auto">
          <a:xfrm>
            <a:off x="7018338" y="2763838"/>
            <a:ext cx="1570037" cy="2901950"/>
          </a:xfrm>
          <a:prstGeom prst="ellipse">
            <a:avLst/>
          </a:prstGeom>
          <a:noFill/>
          <a:ln w="76200">
            <a:solidFill>
              <a:srgbClr val="2EF9FF"/>
            </a:solidFill>
            <a:round/>
            <a:headEnd/>
            <a:tailEnd/>
          </a:ln>
          <a:effectLst>
            <a:outerShdw blurRad="63500" dist="91581" dir="337859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470060" name="Oval 44"/>
          <p:cNvSpPr>
            <a:spLocks noChangeArrowheads="1"/>
          </p:cNvSpPr>
          <p:nvPr/>
        </p:nvSpPr>
        <p:spPr bwMode="auto">
          <a:xfrm>
            <a:off x="7170738" y="2932113"/>
            <a:ext cx="1284287" cy="2592387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91581" dir="337859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61" name="Oval 45"/>
          <p:cNvSpPr>
            <a:spLocks noChangeArrowheads="1"/>
          </p:cNvSpPr>
          <p:nvPr/>
        </p:nvSpPr>
        <p:spPr bwMode="auto">
          <a:xfrm rot="995914">
            <a:off x="1069975" y="1200150"/>
            <a:ext cx="8061325" cy="4738688"/>
          </a:xfrm>
          <a:prstGeom prst="ellipse">
            <a:avLst/>
          </a:prstGeom>
          <a:noFill/>
          <a:ln w="76200" cmpd="tri">
            <a:solidFill>
              <a:srgbClr val="00FF00"/>
            </a:solidFill>
            <a:round/>
            <a:headEnd/>
            <a:tailEnd/>
          </a:ln>
          <a:effectLst>
            <a:outerShdw blurRad="63500" dist="142274" dir="47450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62" name="Text Box 46"/>
          <p:cNvSpPr txBox="1">
            <a:spLocks noChangeArrowheads="1"/>
          </p:cNvSpPr>
          <p:nvPr/>
        </p:nvSpPr>
        <p:spPr bwMode="auto">
          <a:xfrm>
            <a:off x="3546475" y="563563"/>
            <a:ext cx="1100138" cy="521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3600" b="1" i="0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?</a:t>
            </a:r>
          </a:p>
        </p:txBody>
      </p:sp>
      <p:sp>
        <p:nvSpPr>
          <p:cNvPr id="470063" name="Text Box 47"/>
          <p:cNvSpPr txBox="1">
            <a:spLocks noChangeArrowheads="1"/>
          </p:cNvSpPr>
          <p:nvPr/>
        </p:nvSpPr>
        <p:spPr bwMode="auto">
          <a:xfrm>
            <a:off x="2103438" y="4921250"/>
            <a:ext cx="4889500" cy="954107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 err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Mediterraneanli</a:t>
            </a:r>
            <a:r>
              <a:rPr lang="en-US" dirty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dirty="0" err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kashok</a:t>
            </a:r>
            <a:r>
              <a:rPr lang="en-US" dirty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dirty="0" err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Biblewui</a:t>
            </a:r>
            <a:r>
              <a:rPr lang="en-US" dirty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dirty="0" err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Khararchan</a:t>
            </a:r>
            <a:endParaRPr lang="en-US" dirty="0">
              <a:solidFill>
                <a:srgbClr val="FFEA18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470072" name="Rectangle 56"/>
          <p:cNvSpPr>
            <a:spLocks noChangeArrowheads="1"/>
          </p:cNvSpPr>
          <p:nvPr/>
        </p:nvSpPr>
        <p:spPr bwMode="auto">
          <a:xfrm>
            <a:off x="8088313" y="650716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03</a:t>
            </a:r>
          </a:p>
        </p:txBody>
      </p:sp>
      <p:sp>
        <p:nvSpPr>
          <p:cNvPr id="470073" name="Text Box 57"/>
          <p:cNvSpPr txBox="1">
            <a:spLocks noChangeArrowheads="1"/>
          </p:cNvSpPr>
          <p:nvPr/>
        </p:nvSpPr>
        <p:spPr bwMode="auto">
          <a:xfrm>
            <a:off x="8743950" y="63944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4</a:t>
            </a:r>
          </a:p>
        </p:txBody>
      </p:sp>
      <p:sp>
        <p:nvSpPr>
          <p:cNvPr id="470032" name="Freeform 16"/>
          <p:cNvSpPr>
            <a:spLocks/>
          </p:cNvSpPr>
          <p:nvPr/>
        </p:nvSpPr>
        <p:spPr bwMode="auto">
          <a:xfrm>
            <a:off x="839788" y="817563"/>
            <a:ext cx="1066800" cy="960437"/>
          </a:xfrm>
          <a:custGeom>
            <a:avLst/>
            <a:gdLst>
              <a:gd name="T0" fmla="*/ 154 w 672"/>
              <a:gd name="T1" fmla="*/ 44 h 605"/>
              <a:gd name="T2" fmla="*/ 168 w 672"/>
              <a:gd name="T3" fmla="*/ 102 h 605"/>
              <a:gd name="T4" fmla="*/ 174 w 672"/>
              <a:gd name="T5" fmla="*/ 160 h 605"/>
              <a:gd name="T6" fmla="*/ 201 w 672"/>
              <a:gd name="T7" fmla="*/ 226 h 605"/>
              <a:gd name="T8" fmla="*/ 208 w 672"/>
              <a:gd name="T9" fmla="*/ 291 h 605"/>
              <a:gd name="T10" fmla="*/ 221 w 672"/>
              <a:gd name="T11" fmla="*/ 349 h 605"/>
              <a:gd name="T12" fmla="*/ 228 w 672"/>
              <a:gd name="T13" fmla="*/ 415 h 605"/>
              <a:gd name="T14" fmla="*/ 221 w 672"/>
              <a:gd name="T15" fmla="*/ 473 h 605"/>
              <a:gd name="T16" fmla="*/ 201 w 672"/>
              <a:gd name="T17" fmla="*/ 524 h 605"/>
              <a:gd name="T18" fmla="*/ 161 w 672"/>
              <a:gd name="T19" fmla="*/ 466 h 605"/>
              <a:gd name="T20" fmla="*/ 107 w 672"/>
              <a:gd name="T21" fmla="*/ 437 h 605"/>
              <a:gd name="T22" fmla="*/ 54 w 672"/>
              <a:gd name="T23" fmla="*/ 422 h 605"/>
              <a:gd name="T24" fmla="*/ 0 w 672"/>
              <a:gd name="T25" fmla="*/ 408 h 605"/>
              <a:gd name="T26" fmla="*/ 54 w 672"/>
              <a:gd name="T27" fmla="*/ 451 h 605"/>
              <a:gd name="T28" fmla="*/ 107 w 672"/>
              <a:gd name="T29" fmla="*/ 458 h 605"/>
              <a:gd name="T30" fmla="*/ 148 w 672"/>
              <a:gd name="T31" fmla="*/ 488 h 605"/>
              <a:gd name="T32" fmla="*/ 181 w 672"/>
              <a:gd name="T33" fmla="*/ 546 h 605"/>
              <a:gd name="T34" fmla="*/ 235 w 672"/>
              <a:gd name="T35" fmla="*/ 531 h 605"/>
              <a:gd name="T36" fmla="*/ 289 w 672"/>
              <a:gd name="T37" fmla="*/ 546 h 605"/>
              <a:gd name="T38" fmla="*/ 342 w 672"/>
              <a:gd name="T39" fmla="*/ 582 h 605"/>
              <a:gd name="T40" fmla="*/ 396 w 672"/>
              <a:gd name="T41" fmla="*/ 597 h 605"/>
              <a:gd name="T42" fmla="*/ 483 w 672"/>
              <a:gd name="T43" fmla="*/ 604 h 605"/>
              <a:gd name="T44" fmla="*/ 544 w 672"/>
              <a:gd name="T45" fmla="*/ 589 h 605"/>
              <a:gd name="T46" fmla="*/ 604 w 672"/>
              <a:gd name="T47" fmla="*/ 582 h 605"/>
              <a:gd name="T48" fmla="*/ 671 w 672"/>
              <a:gd name="T49" fmla="*/ 568 h 605"/>
              <a:gd name="T50" fmla="*/ 604 w 672"/>
              <a:gd name="T51" fmla="*/ 568 h 605"/>
              <a:gd name="T52" fmla="*/ 537 w 672"/>
              <a:gd name="T53" fmla="*/ 575 h 605"/>
              <a:gd name="T54" fmla="*/ 483 w 672"/>
              <a:gd name="T55" fmla="*/ 575 h 605"/>
              <a:gd name="T56" fmla="*/ 429 w 672"/>
              <a:gd name="T57" fmla="*/ 575 h 605"/>
              <a:gd name="T58" fmla="*/ 376 w 672"/>
              <a:gd name="T59" fmla="*/ 568 h 605"/>
              <a:gd name="T60" fmla="*/ 322 w 672"/>
              <a:gd name="T61" fmla="*/ 524 h 605"/>
              <a:gd name="T62" fmla="*/ 268 w 672"/>
              <a:gd name="T63" fmla="*/ 509 h 605"/>
              <a:gd name="T64" fmla="*/ 255 w 672"/>
              <a:gd name="T65" fmla="*/ 451 h 605"/>
              <a:gd name="T66" fmla="*/ 255 w 672"/>
              <a:gd name="T67" fmla="*/ 393 h 605"/>
              <a:gd name="T68" fmla="*/ 248 w 672"/>
              <a:gd name="T69" fmla="*/ 327 h 605"/>
              <a:gd name="T70" fmla="*/ 242 w 672"/>
              <a:gd name="T71" fmla="*/ 269 h 605"/>
              <a:gd name="T72" fmla="*/ 228 w 672"/>
              <a:gd name="T73" fmla="*/ 211 h 605"/>
              <a:gd name="T74" fmla="*/ 201 w 672"/>
              <a:gd name="T75" fmla="*/ 146 h 605"/>
              <a:gd name="T76" fmla="*/ 141 w 672"/>
              <a:gd name="T77" fmla="*/ 109 h 605"/>
              <a:gd name="T78" fmla="*/ 161 w 672"/>
              <a:gd name="T79" fmla="*/ 51 h 605"/>
              <a:gd name="T80" fmla="*/ 134 w 672"/>
              <a:gd name="T81" fmla="*/ 0 h 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72" h="605">
                <a:moveTo>
                  <a:pt x="134" y="0"/>
                </a:moveTo>
                <a:lnTo>
                  <a:pt x="154" y="44"/>
                </a:lnTo>
                <a:lnTo>
                  <a:pt x="168" y="73"/>
                </a:lnTo>
                <a:lnTo>
                  <a:pt x="168" y="102"/>
                </a:lnTo>
                <a:lnTo>
                  <a:pt x="168" y="131"/>
                </a:lnTo>
                <a:lnTo>
                  <a:pt x="174" y="160"/>
                </a:lnTo>
                <a:lnTo>
                  <a:pt x="181" y="189"/>
                </a:lnTo>
                <a:lnTo>
                  <a:pt x="201" y="226"/>
                </a:lnTo>
                <a:lnTo>
                  <a:pt x="201" y="262"/>
                </a:lnTo>
                <a:lnTo>
                  <a:pt x="208" y="291"/>
                </a:lnTo>
                <a:lnTo>
                  <a:pt x="215" y="320"/>
                </a:lnTo>
                <a:lnTo>
                  <a:pt x="221" y="349"/>
                </a:lnTo>
                <a:lnTo>
                  <a:pt x="221" y="386"/>
                </a:lnTo>
                <a:lnTo>
                  <a:pt x="228" y="415"/>
                </a:lnTo>
                <a:lnTo>
                  <a:pt x="228" y="444"/>
                </a:lnTo>
                <a:lnTo>
                  <a:pt x="221" y="473"/>
                </a:lnTo>
                <a:lnTo>
                  <a:pt x="228" y="502"/>
                </a:lnTo>
                <a:lnTo>
                  <a:pt x="201" y="524"/>
                </a:lnTo>
                <a:lnTo>
                  <a:pt x="174" y="495"/>
                </a:lnTo>
                <a:lnTo>
                  <a:pt x="161" y="466"/>
                </a:lnTo>
                <a:lnTo>
                  <a:pt x="134" y="437"/>
                </a:lnTo>
                <a:lnTo>
                  <a:pt x="107" y="437"/>
                </a:lnTo>
                <a:lnTo>
                  <a:pt x="81" y="437"/>
                </a:lnTo>
                <a:lnTo>
                  <a:pt x="54" y="422"/>
                </a:lnTo>
                <a:lnTo>
                  <a:pt x="27" y="408"/>
                </a:lnTo>
                <a:lnTo>
                  <a:pt x="0" y="408"/>
                </a:lnTo>
                <a:lnTo>
                  <a:pt x="27" y="422"/>
                </a:lnTo>
                <a:lnTo>
                  <a:pt x="54" y="451"/>
                </a:lnTo>
                <a:lnTo>
                  <a:pt x="81" y="451"/>
                </a:lnTo>
                <a:lnTo>
                  <a:pt x="107" y="458"/>
                </a:lnTo>
                <a:lnTo>
                  <a:pt x="134" y="458"/>
                </a:lnTo>
                <a:lnTo>
                  <a:pt x="148" y="488"/>
                </a:lnTo>
                <a:lnTo>
                  <a:pt x="168" y="517"/>
                </a:lnTo>
                <a:lnTo>
                  <a:pt x="181" y="546"/>
                </a:lnTo>
                <a:lnTo>
                  <a:pt x="208" y="546"/>
                </a:lnTo>
                <a:lnTo>
                  <a:pt x="235" y="531"/>
                </a:lnTo>
                <a:lnTo>
                  <a:pt x="262" y="524"/>
                </a:lnTo>
                <a:lnTo>
                  <a:pt x="289" y="546"/>
                </a:lnTo>
                <a:lnTo>
                  <a:pt x="315" y="560"/>
                </a:lnTo>
                <a:lnTo>
                  <a:pt x="342" y="582"/>
                </a:lnTo>
                <a:lnTo>
                  <a:pt x="369" y="597"/>
                </a:lnTo>
                <a:lnTo>
                  <a:pt x="396" y="597"/>
                </a:lnTo>
                <a:lnTo>
                  <a:pt x="429" y="597"/>
                </a:lnTo>
                <a:lnTo>
                  <a:pt x="483" y="604"/>
                </a:lnTo>
                <a:lnTo>
                  <a:pt x="510" y="604"/>
                </a:lnTo>
                <a:lnTo>
                  <a:pt x="544" y="589"/>
                </a:lnTo>
                <a:lnTo>
                  <a:pt x="570" y="589"/>
                </a:lnTo>
                <a:lnTo>
                  <a:pt x="604" y="582"/>
                </a:lnTo>
                <a:lnTo>
                  <a:pt x="637" y="575"/>
                </a:lnTo>
                <a:lnTo>
                  <a:pt x="671" y="568"/>
                </a:lnTo>
                <a:lnTo>
                  <a:pt x="631" y="568"/>
                </a:lnTo>
                <a:lnTo>
                  <a:pt x="604" y="568"/>
                </a:lnTo>
                <a:lnTo>
                  <a:pt x="564" y="575"/>
                </a:lnTo>
                <a:lnTo>
                  <a:pt x="537" y="575"/>
                </a:lnTo>
                <a:lnTo>
                  <a:pt x="510" y="575"/>
                </a:lnTo>
                <a:lnTo>
                  <a:pt x="483" y="575"/>
                </a:lnTo>
                <a:lnTo>
                  <a:pt x="456" y="575"/>
                </a:lnTo>
                <a:lnTo>
                  <a:pt x="429" y="575"/>
                </a:lnTo>
                <a:lnTo>
                  <a:pt x="403" y="575"/>
                </a:lnTo>
                <a:lnTo>
                  <a:pt x="376" y="568"/>
                </a:lnTo>
                <a:lnTo>
                  <a:pt x="349" y="546"/>
                </a:lnTo>
                <a:lnTo>
                  <a:pt x="322" y="524"/>
                </a:lnTo>
                <a:lnTo>
                  <a:pt x="295" y="524"/>
                </a:lnTo>
                <a:lnTo>
                  <a:pt x="268" y="509"/>
                </a:lnTo>
                <a:lnTo>
                  <a:pt x="248" y="480"/>
                </a:lnTo>
                <a:lnTo>
                  <a:pt x="255" y="451"/>
                </a:lnTo>
                <a:lnTo>
                  <a:pt x="255" y="422"/>
                </a:lnTo>
                <a:lnTo>
                  <a:pt x="255" y="393"/>
                </a:lnTo>
                <a:lnTo>
                  <a:pt x="255" y="364"/>
                </a:lnTo>
                <a:lnTo>
                  <a:pt x="248" y="327"/>
                </a:lnTo>
                <a:lnTo>
                  <a:pt x="248" y="298"/>
                </a:lnTo>
                <a:lnTo>
                  <a:pt x="242" y="269"/>
                </a:lnTo>
                <a:lnTo>
                  <a:pt x="228" y="240"/>
                </a:lnTo>
                <a:lnTo>
                  <a:pt x="228" y="211"/>
                </a:lnTo>
                <a:lnTo>
                  <a:pt x="221" y="175"/>
                </a:lnTo>
                <a:lnTo>
                  <a:pt x="201" y="146"/>
                </a:lnTo>
                <a:lnTo>
                  <a:pt x="161" y="138"/>
                </a:lnTo>
                <a:lnTo>
                  <a:pt x="141" y="109"/>
                </a:lnTo>
                <a:lnTo>
                  <a:pt x="161" y="80"/>
                </a:lnTo>
                <a:lnTo>
                  <a:pt x="161" y="51"/>
                </a:lnTo>
                <a:lnTo>
                  <a:pt x="141" y="22"/>
                </a:lnTo>
                <a:lnTo>
                  <a:pt x="134" y="0"/>
                </a:lnTo>
              </a:path>
            </a:pathLst>
          </a:custGeom>
          <a:solidFill>
            <a:srgbClr val="4949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57" name="Oval 41"/>
          <p:cNvSpPr>
            <a:spLocks noChangeArrowheads="1"/>
          </p:cNvSpPr>
          <p:nvPr/>
        </p:nvSpPr>
        <p:spPr bwMode="auto">
          <a:xfrm>
            <a:off x="3505200" y="931863"/>
            <a:ext cx="2005013" cy="11588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47" name="Rectangle 31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8230" name="Group 27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470044" name="Rectangle 28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0045" name="Rectangle 29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0046" name="Rectangle 30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470049" name="Rectangle 33"/>
          <p:cNvSpPr>
            <a:spLocks noChangeArrowheads="1"/>
          </p:cNvSpPr>
          <p:nvPr/>
        </p:nvSpPr>
        <p:spPr bwMode="auto">
          <a:xfrm>
            <a:off x="-26988" y="438150"/>
            <a:ext cx="2825751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HAOPHOK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   KHAVAI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KHANGARAN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0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0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470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0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470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0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70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0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0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0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0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0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470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058" grpId="0" animBg="1"/>
      <p:bldP spid="470059" grpId="0" animBg="1" autoUpdateAnimBg="0"/>
      <p:bldP spid="470060" grpId="0" animBg="1"/>
      <p:bldP spid="470061" grpId="0" animBg="1"/>
      <p:bldP spid="470062" grpId="0"/>
      <p:bldP spid="470062" grpId="1"/>
      <p:bldP spid="470063" grpId="0"/>
      <p:bldP spid="470057" grpId="0" animBg="1"/>
      <p:bldP spid="470057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6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4506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4506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6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6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GN</a:t>
            </a: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7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7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4507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79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80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81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82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45083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45084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85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45086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87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45088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89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90" name="Rectangle 34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45091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92" name="Rectangle 36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45093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94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95" name="Rectangle 39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45096" name="Oval 40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97" name="Rectangle 41"/>
          <p:cNvSpPr>
            <a:spLocks noChangeArrowheads="1"/>
          </p:cNvSpPr>
          <p:nvPr/>
        </p:nvSpPr>
        <p:spPr bwMode="auto">
          <a:xfrm>
            <a:off x="3173413" y="5073650"/>
            <a:ext cx="722312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SK</a:t>
            </a:r>
          </a:p>
        </p:txBody>
      </p:sp>
      <p:sp>
        <p:nvSpPr>
          <p:cNvPr id="45098" name="Oval 42"/>
          <p:cNvSpPr>
            <a:spLocks noChangeArrowheads="1"/>
          </p:cNvSpPr>
          <p:nvPr/>
        </p:nvSpPr>
        <p:spPr bwMode="auto">
          <a:xfrm>
            <a:off x="2828925" y="5008563"/>
            <a:ext cx="1260475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99" name="AutoShape 4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100" name="AutoShape 4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101" name="Line 4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102" name="Rectangle 4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APAM</a:t>
            </a:r>
          </a:p>
        </p:txBody>
      </p:sp>
      <p:sp>
        <p:nvSpPr>
          <p:cNvPr id="45103" name="Rectangle 4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45104" name="Rectangle 4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45105" name="Oval 49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106" name="Rectangle 50"/>
          <p:cNvSpPr>
            <a:spLocks noChangeArrowheads="1"/>
          </p:cNvSpPr>
          <p:nvPr/>
        </p:nvSpPr>
        <p:spPr bwMode="auto">
          <a:xfrm>
            <a:off x="3776663" y="3078163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NK</a:t>
            </a:r>
          </a:p>
        </p:txBody>
      </p:sp>
      <p:sp>
        <p:nvSpPr>
          <p:cNvPr id="45108" name="Oval 52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109" name="Rectangle 53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45111" name="Text Box 5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45116" name="Rectangle 6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39</a:t>
            </a:r>
          </a:p>
        </p:txBody>
      </p:sp>
      <p:sp>
        <p:nvSpPr>
          <p:cNvPr id="45117" name="Text Box 6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pic>
        <p:nvPicPr>
          <p:cNvPr id="45119" name="Picture 6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914"/>
          <a:stretch>
            <a:fillRect/>
          </a:stretch>
        </p:blipFill>
        <p:spPr bwMode="auto">
          <a:xfrm>
            <a:off x="4143375" y="2193925"/>
            <a:ext cx="4757738" cy="32480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5121" name="Text Box 65"/>
          <p:cNvSpPr txBox="1">
            <a:spLocks noChangeArrowheads="1"/>
          </p:cNvSpPr>
          <p:nvPr/>
        </p:nvSpPr>
        <p:spPr bwMode="auto">
          <a:xfrm>
            <a:off x="4108450" y="2262188"/>
            <a:ext cx="3665538" cy="5191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SINAI KAPHUNG</a:t>
            </a:r>
          </a:p>
        </p:txBody>
      </p:sp>
      <p:sp>
        <p:nvSpPr>
          <p:cNvPr id="45122" name="Rectangle 66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98" grpId="0" animBg="1"/>
      <p:bldP spid="45121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1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EK</a:t>
            </a:r>
          </a:p>
        </p:txBody>
      </p:sp>
      <p:sp>
        <p:nvSpPr>
          <p:cNvPr id="4711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4711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1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1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GN</a:t>
            </a:r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4712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2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2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2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4712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2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2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29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30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47131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47132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33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47134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35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47136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37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38" name="Rectangle 34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47139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40" name="Rectangle 36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47141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42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43" name="Rectangle 39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47144" name="Oval 40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45" name="Rectangle 41"/>
          <p:cNvSpPr>
            <a:spLocks noChangeArrowheads="1"/>
          </p:cNvSpPr>
          <p:nvPr/>
        </p:nvSpPr>
        <p:spPr bwMode="auto">
          <a:xfrm>
            <a:off x="3205163" y="5164138"/>
            <a:ext cx="587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SK</a:t>
            </a:r>
          </a:p>
        </p:txBody>
      </p:sp>
      <p:sp>
        <p:nvSpPr>
          <p:cNvPr id="47146" name="Oval 42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47" name="Rectangle 43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47148" name="AutoShape 4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49" name="AutoShape 4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50" name="Line 4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51" name="Rectangle 4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APAM</a:t>
            </a:r>
          </a:p>
        </p:txBody>
      </p:sp>
      <p:sp>
        <p:nvSpPr>
          <p:cNvPr id="47152" name="Rectangle 4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47153" name="Rectangle 4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47154" name="Oval 50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55" name="Rectangle 51"/>
          <p:cNvSpPr>
            <a:spLocks noChangeArrowheads="1"/>
          </p:cNvSpPr>
          <p:nvPr/>
        </p:nvSpPr>
        <p:spPr bwMode="auto">
          <a:xfrm>
            <a:off x="3776663" y="3078163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NK</a:t>
            </a:r>
          </a:p>
        </p:txBody>
      </p:sp>
      <p:sp>
        <p:nvSpPr>
          <p:cNvPr id="47157" name="Oval 53"/>
          <p:cNvSpPr>
            <a:spLocks noChangeArrowheads="1"/>
          </p:cNvSpPr>
          <p:nvPr/>
        </p:nvSpPr>
        <p:spPr bwMode="auto">
          <a:xfrm>
            <a:off x="1500188" y="3908425"/>
            <a:ext cx="7286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58" name="Oval 54"/>
          <p:cNvSpPr>
            <a:spLocks noChangeArrowheads="1"/>
          </p:cNvSpPr>
          <p:nvPr/>
        </p:nvSpPr>
        <p:spPr bwMode="auto">
          <a:xfrm>
            <a:off x="2720975" y="503237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59" name="Oval 55"/>
          <p:cNvSpPr>
            <a:spLocks noChangeArrowheads="1"/>
          </p:cNvSpPr>
          <p:nvPr/>
        </p:nvSpPr>
        <p:spPr bwMode="auto">
          <a:xfrm>
            <a:off x="2625725" y="4300538"/>
            <a:ext cx="728663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60" name="Oval 56"/>
          <p:cNvSpPr>
            <a:spLocks noChangeArrowheads="1"/>
          </p:cNvSpPr>
          <p:nvPr/>
        </p:nvSpPr>
        <p:spPr bwMode="auto">
          <a:xfrm>
            <a:off x="2663825" y="298767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61" name="Oval 57"/>
          <p:cNvSpPr>
            <a:spLocks noChangeArrowheads="1"/>
          </p:cNvSpPr>
          <p:nvPr/>
        </p:nvSpPr>
        <p:spPr bwMode="auto">
          <a:xfrm>
            <a:off x="2625725" y="247015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62" name="Oval 58"/>
          <p:cNvSpPr>
            <a:spLocks noChangeArrowheads="1"/>
          </p:cNvSpPr>
          <p:nvPr/>
        </p:nvSpPr>
        <p:spPr bwMode="auto">
          <a:xfrm>
            <a:off x="3236913" y="2932113"/>
            <a:ext cx="728662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47167" name="Group 63"/>
          <p:cNvGrpSpPr>
            <a:grpSpLocks/>
          </p:cNvGrpSpPr>
          <p:nvPr/>
        </p:nvGrpSpPr>
        <p:grpSpPr bwMode="auto">
          <a:xfrm>
            <a:off x="5181600" y="1371600"/>
            <a:ext cx="2819400" cy="3551238"/>
            <a:chOff x="3264" y="864"/>
            <a:chExt cx="1776" cy="2237"/>
          </a:xfrm>
        </p:grpSpPr>
        <p:sp>
          <p:nvSpPr>
            <p:cNvPr id="47163" name="Oval 59"/>
            <p:cNvSpPr>
              <a:spLocks noChangeArrowheads="1"/>
            </p:cNvSpPr>
            <p:nvPr/>
          </p:nvSpPr>
          <p:spPr bwMode="auto">
            <a:xfrm>
              <a:off x="4128" y="2640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164" name="Oval 60"/>
            <p:cNvSpPr>
              <a:spLocks noChangeArrowheads="1"/>
            </p:cNvSpPr>
            <p:nvPr/>
          </p:nvSpPr>
          <p:spPr bwMode="auto">
            <a:xfrm>
              <a:off x="3456" y="1728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165" name="Oval 61"/>
            <p:cNvSpPr>
              <a:spLocks noChangeArrowheads="1"/>
            </p:cNvSpPr>
            <p:nvPr/>
          </p:nvSpPr>
          <p:spPr bwMode="auto">
            <a:xfrm>
              <a:off x="3264" y="1056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166" name="Oval 62"/>
            <p:cNvSpPr>
              <a:spLocks noChangeArrowheads="1"/>
            </p:cNvSpPr>
            <p:nvPr/>
          </p:nvSpPr>
          <p:spPr bwMode="auto">
            <a:xfrm>
              <a:off x="4272" y="864"/>
              <a:ext cx="768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47168" name="Text Box 64"/>
          <p:cNvSpPr txBox="1">
            <a:spLocks noChangeArrowheads="1"/>
          </p:cNvSpPr>
          <p:nvPr/>
        </p:nvSpPr>
        <p:spPr bwMode="auto">
          <a:xfrm>
            <a:off x="1349375" y="2740025"/>
            <a:ext cx="7575550" cy="277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10</a:t>
            </a:r>
            <a:r>
              <a:rPr lang="en-US" sz="8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 Ngalei Apambing</a:t>
            </a:r>
          </a:p>
        </p:txBody>
      </p:sp>
      <p:sp>
        <p:nvSpPr>
          <p:cNvPr id="47169" name="Text Box 6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47174" name="Rectangle 7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40</a:t>
            </a:r>
          </a:p>
        </p:txBody>
      </p:sp>
      <p:sp>
        <p:nvSpPr>
          <p:cNvPr id="47175" name="Text Box 71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2</a:t>
            </a:r>
          </a:p>
        </p:txBody>
      </p:sp>
      <p:sp>
        <p:nvSpPr>
          <p:cNvPr id="47176" name="Text Box 7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47178" name="Rectangle 74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68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ChangeArrowheads="1"/>
          </p:cNvSpPr>
          <p:nvPr/>
        </p:nvSpPr>
        <p:spPr bwMode="auto">
          <a:xfrm>
            <a:off x="3776663" y="3078163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NK</a:t>
            </a:r>
          </a:p>
        </p:txBody>
      </p:sp>
      <p:sp>
        <p:nvSpPr>
          <p:cNvPr id="45773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3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3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3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3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3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EK</a:t>
            </a:r>
          </a:p>
        </p:txBody>
      </p:sp>
      <p:sp>
        <p:nvSpPr>
          <p:cNvPr id="45773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3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45773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4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4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4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GN</a:t>
            </a:r>
          </a:p>
        </p:txBody>
      </p:sp>
      <p:sp>
        <p:nvSpPr>
          <p:cNvPr id="45774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45774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45774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4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4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45774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50" name="Oval 22"/>
          <p:cNvSpPr>
            <a:spLocks noChangeArrowheads="1"/>
          </p:cNvSpPr>
          <p:nvPr/>
        </p:nvSpPr>
        <p:spPr bwMode="auto">
          <a:xfrm>
            <a:off x="6718300" y="452596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51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52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53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54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10 APAM</a:t>
            </a:r>
          </a:p>
        </p:txBody>
      </p:sp>
      <p:sp>
        <p:nvSpPr>
          <p:cNvPr id="457755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45775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457757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457758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457759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60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457761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62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457763" name="Oval 35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64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65" name="Rectangle 37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457766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67" name="Rectangle 3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457768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69" name="Oval 4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70" name="Oval 42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71" name="Rectangle 43"/>
          <p:cNvSpPr>
            <a:spLocks noChangeArrowheads="1"/>
          </p:cNvSpPr>
          <p:nvPr/>
        </p:nvSpPr>
        <p:spPr bwMode="auto">
          <a:xfrm>
            <a:off x="3205163" y="5164138"/>
            <a:ext cx="587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SK</a:t>
            </a:r>
          </a:p>
        </p:txBody>
      </p:sp>
      <p:sp>
        <p:nvSpPr>
          <p:cNvPr id="457772" name="Oval 44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73" name="Rectangle 45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457774" name="Line 46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75" name="Oval 4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76" name="Oval 4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77" name="Text Box 49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</p:txBody>
      </p:sp>
      <p:sp>
        <p:nvSpPr>
          <p:cNvPr id="457778" name="Rectangle 50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457780" name="Text Box 52"/>
          <p:cNvSpPr txBox="1">
            <a:spLocks noChangeArrowheads="1"/>
          </p:cNvSpPr>
          <p:nvPr/>
        </p:nvSpPr>
        <p:spPr bwMode="auto">
          <a:xfrm>
            <a:off x="2016125" y="52388"/>
            <a:ext cx="5619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400" b="1" i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Wungv</a:t>
            </a:r>
            <a:r>
              <a:rPr lang="en-US" sz="1400" b="1" i="0" u="sng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</a:t>
            </a:r>
            <a:r>
              <a:rPr lang="en-US" sz="1400" b="1" i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-Wungva 20:1;  2 Sam 17:11;  1 Wungnao 4:25</a:t>
            </a:r>
          </a:p>
        </p:txBody>
      </p:sp>
      <p:sp>
        <p:nvSpPr>
          <p:cNvPr id="457786" name="Oval 58"/>
          <p:cNvSpPr>
            <a:spLocks noChangeArrowheads="1"/>
          </p:cNvSpPr>
          <p:nvPr/>
        </p:nvSpPr>
        <p:spPr bwMode="auto">
          <a:xfrm>
            <a:off x="1500188" y="-88900"/>
            <a:ext cx="6207125" cy="508000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87" name="Text Box 5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457788" name="Rectangle 6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41</a:t>
            </a:r>
          </a:p>
        </p:txBody>
      </p:sp>
      <p:sp>
        <p:nvSpPr>
          <p:cNvPr id="457789" name="Text Box 6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457791" name="Text Box 63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3</a:t>
            </a:r>
          </a:p>
        </p:txBody>
      </p:sp>
      <p:sp>
        <p:nvSpPr>
          <p:cNvPr id="457804" name="AutoShape 76"/>
          <p:cNvSpPr>
            <a:spLocks noChangeArrowheads="1"/>
          </p:cNvSpPr>
          <p:nvPr/>
        </p:nvSpPr>
        <p:spPr bwMode="auto">
          <a:xfrm rot="-3349850">
            <a:off x="2221706" y="3290094"/>
            <a:ext cx="2173288" cy="342900"/>
          </a:xfrm>
          <a:prstGeom prst="leftRightArrow">
            <a:avLst>
              <a:gd name="adj1" fmla="val 50000"/>
              <a:gd name="adj2" fmla="val 126759"/>
            </a:avLst>
          </a:prstGeom>
          <a:solidFill>
            <a:srgbClr val="FAF2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vert="eaVert" wrap="none" anchor="ctr"/>
          <a:lstStyle/>
          <a:p>
            <a:pPr>
              <a:defRPr/>
            </a:pPr>
            <a:endParaRPr lang="en-US" sz="140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</p:txBody>
      </p:sp>
      <p:sp>
        <p:nvSpPr>
          <p:cNvPr id="457805" name="Line 77"/>
          <p:cNvSpPr>
            <a:spLocks noChangeShapeType="1"/>
          </p:cNvSpPr>
          <p:nvPr/>
        </p:nvSpPr>
        <p:spPr bwMode="auto">
          <a:xfrm>
            <a:off x="2852738" y="2217738"/>
            <a:ext cx="1439862" cy="271462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806" name="Line 78"/>
          <p:cNvSpPr>
            <a:spLocks noChangeShapeType="1"/>
          </p:cNvSpPr>
          <p:nvPr/>
        </p:nvSpPr>
        <p:spPr bwMode="auto">
          <a:xfrm>
            <a:off x="1905000" y="3741738"/>
            <a:ext cx="931863" cy="949325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86074" name="Group 79"/>
          <p:cNvGrpSpPr>
            <a:grpSpLocks/>
          </p:cNvGrpSpPr>
          <p:nvPr/>
        </p:nvGrpSpPr>
        <p:grpSpPr bwMode="auto">
          <a:xfrm>
            <a:off x="1614488" y="769938"/>
            <a:ext cx="808037" cy="3687762"/>
            <a:chOff x="1017" y="485"/>
            <a:chExt cx="509" cy="2323"/>
          </a:xfrm>
        </p:grpSpPr>
        <p:sp>
          <p:nvSpPr>
            <p:cNvPr id="457808" name="Oval 80"/>
            <p:cNvSpPr>
              <a:spLocks noChangeArrowheads="1"/>
            </p:cNvSpPr>
            <p:nvPr/>
          </p:nvSpPr>
          <p:spPr bwMode="auto">
            <a:xfrm rot="1740000">
              <a:off x="1017" y="653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114FFB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57809" name="Rectangle 81"/>
            <p:cNvSpPr>
              <a:spLocks noChangeArrowheads="1"/>
            </p:cNvSpPr>
            <p:nvPr/>
          </p:nvSpPr>
          <p:spPr bwMode="auto">
            <a:xfrm rot="18000000">
              <a:off x="143" y="1445"/>
              <a:ext cx="2323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cs typeface="+mn-cs"/>
                </a:rPr>
                <a:t>APAM CHI</a:t>
              </a:r>
            </a:p>
          </p:txBody>
        </p:sp>
      </p:grpSp>
      <p:grpSp>
        <p:nvGrpSpPr>
          <p:cNvPr id="457810" name="Group 82"/>
          <p:cNvGrpSpPr>
            <a:grpSpLocks/>
          </p:cNvGrpSpPr>
          <p:nvPr/>
        </p:nvGrpSpPr>
        <p:grpSpPr bwMode="auto">
          <a:xfrm>
            <a:off x="3225800" y="1873250"/>
            <a:ext cx="5021263" cy="3927475"/>
            <a:chOff x="2448" y="2208"/>
            <a:chExt cx="1584" cy="2474"/>
          </a:xfrm>
        </p:grpSpPr>
        <p:sp>
          <p:nvSpPr>
            <p:cNvPr id="457811" name="Text Box 83"/>
            <p:cNvSpPr txBox="1">
              <a:spLocks noChangeArrowheads="1"/>
            </p:cNvSpPr>
            <p:nvPr/>
          </p:nvSpPr>
          <p:spPr bwMode="auto">
            <a:xfrm>
              <a:off x="2448" y="2304"/>
              <a:ext cx="1584" cy="2378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endPara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endParaRP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ja-JP" alt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+mn-cs"/>
                </a:rPr>
                <a:t>“</a:t>
              </a:r>
              <a:r>
                <a:rPr 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  <a:cs typeface="+mn-cs"/>
                </a:rPr>
                <a:t>DAN EINA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en-US" sz="4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  <a:cs typeface="+mn-cs"/>
                </a:rPr>
                <a:t>HAOPHOKLAGA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  <a:cs typeface="+mn-cs"/>
                </a:rPr>
                <a:t>BEERSHEBA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  <a:cs typeface="+mn-cs"/>
                </a:rPr>
                <a:t> EINA TANGDA</a:t>
              </a:r>
              <a:r>
                <a:rPr lang="ja-JP" alt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+mn-cs"/>
                </a:rPr>
                <a:t>”</a:t>
              </a:r>
              <a:br>
                <a:rPr 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  <a:cs typeface="+mn-cs"/>
                </a:rPr>
              </a:br>
              <a:endPara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endParaRPr>
            </a:p>
          </p:txBody>
        </p:sp>
        <p:sp>
          <p:nvSpPr>
            <p:cNvPr id="457812" name="AutoShape 84"/>
            <p:cNvSpPr>
              <a:spLocks noChangeArrowheads="1"/>
            </p:cNvSpPr>
            <p:nvPr/>
          </p:nvSpPr>
          <p:spPr bwMode="auto">
            <a:xfrm>
              <a:off x="2448" y="2208"/>
              <a:ext cx="1584" cy="148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7150">
                  <a:solidFill>
                    <a:srgbClr val="FFFF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457813" name="Rectangle 85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7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7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7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7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57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7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457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7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7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7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7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780" grpId="0" autoUpdateAnimBg="0"/>
      <p:bldP spid="457786" grpId="0" animBg="1"/>
      <p:bldP spid="457804" grpId="0" animBg="1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0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0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EK</a:t>
            </a:r>
          </a:p>
        </p:txBody>
      </p:sp>
      <p:sp>
        <p:nvSpPr>
          <p:cNvPr id="5120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5121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1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1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GN</a:t>
            </a:r>
          </a:p>
        </p:txBody>
      </p:sp>
      <p:sp>
        <p:nvSpPr>
          <p:cNvPr id="5121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5121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5121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1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1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2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5122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2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24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25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51226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51227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28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51229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30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51231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32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33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51234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35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51236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37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38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51239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40" name="Rectangle 40"/>
          <p:cNvSpPr>
            <a:spLocks noChangeArrowheads="1"/>
          </p:cNvSpPr>
          <p:nvPr/>
        </p:nvSpPr>
        <p:spPr bwMode="auto">
          <a:xfrm>
            <a:off x="3205163" y="5164138"/>
            <a:ext cx="587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SK</a:t>
            </a:r>
          </a:p>
        </p:txBody>
      </p:sp>
      <p:sp>
        <p:nvSpPr>
          <p:cNvPr id="51241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42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51243" name="Rectangle 43"/>
          <p:cNvSpPr>
            <a:spLocks noChangeArrowheads="1"/>
          </p:cNvSpPr>
          <p:nvPr/>
        </p:nvSpPr>
        <p:spPr bwMode="auto">
          <a:xfrm>
            <a:off x="3776663" y="3078163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NK</a:t>
            </a:r>
          </a:p>
        </p:txBody>
      </p:sp>
      <p:sp>
        <p:nvSpPr>
          <p:cNvPr id="51244" name="Text Box 44"/>
          <p:cNvSpPr txBox="1">
            <a:spLocks noChangeArrowheads="1"/>
          </p:cNvSpPr>
          <p:nvPr/>
        </p:nvSpPr>
        <p:spPr bwMode="auto">
          <a:xfrm>
            <a:off x="3167063" y="3538538"/>
            <a:ext cx="4221162" cy="302390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sz="3600" b="1" dirty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  <a:cs typeface="+mn-cs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sz="3600" b="1" dirty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  <a:cs typeface="+mn-cs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ja-JP" altLang="en-US" sz="3600" b="1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“</a:t>
            </a:r>
            <a:r>
              <a:rPr lang="en-US" sz="3600" b="1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SHOK KAHAI </a:t>
            </a: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OTSHOT</a:t>
            </a: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 WUI APAM</a:t>
            </a:r>
            <a:r>
              <a:rPr lang="ja-JP" altLang="en-US" sz="3600" b="1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”</a:t>
            </a:r>
            <a:endParaRPr lang="en-US" sz="3600" b="1" dirty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  <a:cs typeface="+mn-cs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sz="3600" b="1" dirty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  <a:cs typeface="+mn-cs"/>
            </a:endParaRPr>
          </a:p>
        </p:txBody>
      </p:sp>
      <p:sp>
        <p:nvSpPr>
          <p:cNvPr id="51246" name="Text Box 4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51251" name="Rectangle 5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42</a:t>
            </a:r>
          </a:p>
        </p:txBody>
      </p:sp>
      <p:sp>
        <p:nvSpPr>
          <p:cNvPr id="51252" name="Text Box 5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51254" name="Rectangle 54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4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603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6060" name="Text Box 44"/>
          <p:cNvSpPr txBox="1">
            <a:spLocks noChangeArrowheads="1"/>
          </p:cNvSpPr>
          <p:nvPr/>
        </p:nvSpPr>
        <p:spPr bwMode="auto">
          <a:xfrm>
            <a:off x="1871663" y="2682875"/>
            <a:ext cx="6311900" cy="2225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Ara…                   </a:t>
            </a:r>
          </a:p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Ithumna tamkahai chi YANGLUISA...</a:t>
            </a:r>
          </a:p>
        </p:txBody>
      </p:sp>
      <p:sp>
        <p:nvSpPr>
          <p:cNvPr id="86062" name="Text Box 4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86068" name="Rectangle 5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43</a:t>
            </a:r>
          </a:p>
        </p:txBody>
      </p:sp>
      <p:sp>
        <p:nvSpPr>
          <p:cNvPr id="86069" name="Text Box 5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86071" name="Rectangle 55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7045" name="Line 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7046" name="Line 6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7048" name="Line 8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7049" name="AutoShape 9"/>
          <p:cNvSpPr>
            <a:spLocks noChangeArrowheads="1"/>
          </p:cNvSpPr>
          <p:nvPr/>
        </p:nvSpPr>
        <p:spPr bwMode="auto">
          <a:xfrm rot="20400000">
            <a:off x="3954463" y="1760538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7050" name="AutoShape 10"/>
          <p:cNvSpPr>
            <a:spLocks noChangeArrowheads="1"/>
          </p:cNvSpPr>
          <p:nvPr/>
        </p:nvSpPr>
        <p:spPr bwMode="auto">
          <a:xfrm rot="6720000">
            <a:off x="6410326" y="2555875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7052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87057" name="Rectangle 1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44</a:t>
            </a:r>
          </a:p>
        </p:txBody>
      </p:sp>
      <p:sp>
        <p:nvSpPr>
          <p:cNvPr id="87058" name="Text Box 1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87060" name="Rectangle 20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909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909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9098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9100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89105" name="Rectangle 1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45</a:t>
            </a:r>
          </a:p>
        </p:txBody>
      </p:sp>
      <p:sp>
        <p:nvSpPr>
          <p:cNvPr id="89106" name="Text Box 1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89108" name="Rectangle 20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4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4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4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46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4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4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50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52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15057" name="Rectangle 1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46</a:t>
            </a:r>
          </a:p>
        </p:txBody>
      </p:sp>
      <p:sp>
        <p:nvSpPr>
          <p:cNvPr id="215058" name="Text Box 1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15060" name="Rectangle 20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reeform 2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01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01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0120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0121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0123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0125" name="Text Box 1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90130" name="Rectangle 1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47</a:t>
            </a:r>
          </a:p>
        </p:txBody>
      </p:sp>
      <p:sp>
        <p:nvSpPr>
          <p:cNvPr id="90131" name="Text Box 1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90134" name="Rectangle 22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9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9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9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9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95" name="Rectangle 11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 dirty="0">
                <a:solidFill>
                  <a:srgbClr val="FAF200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93196" name="Oval 12"/>
          <p:cNvSpPr>
            <a:spLocks noChangeArrowheads="1"/>
          </p:cNvSpPr>
          <p:nvPr/>
        </p:nvSpPr>
        <p:spPr bwMode="auto">
          <a:xfrm>
            <a:off x="1943100" y="8921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97" name="Freeform 1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99" name="Text Box 1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93204" name="Rectangle 2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48</a:t>
            </a:r>
          </a:p>
        </p:txBody>
      </p:sp>
      <p:sp>
        <p:nvSpPr>
          <p:cNvPr id="93205" name="Text Box 2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93207" name="Rectangle 23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26" name="Text Box 14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218128" name="Freeform 16"/>
          <p:cNvSpPr>
            <a:spLocks/>
          </p:cNvSpPr>
          <p:nvPr/>
        </p:nvSpPr>
        <p:spPr bwMode="auto">
          <a:xfrm>
            <a:off x="1676400" y="901700"/>
            <a:ext cx="2349500" cy="2959100"/>
          </a:xfrm>
          <a:custGeom>
            <a:avLst/>
            <a:gdLst>
              <a:gd name="T0" fmla="*/ 1480 w 1480"/>
              <a:gd name="T1" fmla="*/ 0 h 1864"/>
              <a:gd name="T2" fmla="*/ 1416 w 1480"/>
              <a:gd name="T3" fmla="*/ 48 h 1864"/>
              <a:gd name="T4" fmla="*/ 1376 w 1480"/>
              <a:gd name="T5" fmla="*/ 144 h 1864"/>
              <a:gd name="T6" fmla="*/ 1360 w 1480"/>
              <a:gd name="T7" fmla="*/ 192 h 1864"/>
              <a:gd name="T8" fmla="*/ 1320 w 1480"/>
              <a:gd name="T9" fmla="*/ 240 h 1864"/>
              <a:gd name="T10" fmla="*/ 1296 w 1480"/>
              <a:gd name="T11" fmla="*/ 320 h 1864"/>
              <a:gd name="T12" fmla="*/ 1224 w 1480"/>
              <a:gd name="T13" fmla="*/ 416 h 1864"/>
              <a:gd name="T14" fmla="*/ 1152 w 1480"/>
              <a:gd name="T15" fmla="*/ 552 h 1864"/>
              <a:gd name="T16" fmla="*/ 1120 w 1480"/>
              <a:gd name="T17" fmla="*/ 664 h 1864"/>
              <a:gd name="T18" fmla="*/ 1112 w 1480"/>
              <a:gd name="T19" fmla="*/ 688 h 1864"/>
              <a:gd name="T20" fmla="*/ 1080 w 1480"/>
              <a:gd name="T21" fmla="*/ 768 h 1864"/>
              <a:gd name="T22" fmla="*/ 1056 w 1480"/>
              <a:gd name="T23" fmla="*/ 752 h 1864"/>
              <a:gd name="T24" fmla="*/ 1032 w 1480"/>
              <a:gd name="T25" fmla="*/ 744 h 1864"/>
              <a:gd name="T26" fmla="*/ 1016 w 1480"/>
              <a:gd name="T27" fmla="*/ 792 h 1864"/>
              <a:gd name="T28" fmla="*/ 1008 w 1480"/>
              <a:gd name="T29" fmla="*/ 816 h 1864"/>
              <a:gd name="T30" fmla="*/ 944 w 1480"/>
              <a:gd name="T31" fmla="*/ 1080 h 1864"/>
              <a:gd name="T32" fmla="*/ 912 w 1480"/>
              <a:gd name="T33" fmla="*/ 1200 h 1864"/>
              <a:gd name="T34" fmla="*/ 880 w 1480"/>
              <a:gd name="T35" fmla="*/ 1248 h 1864"/>
              <a:gd name="T36" fmla="*/ 816 w 1480"/>
              <a:gd name="T37" fmla="*/ 1360 h 1864"/>
              <a:gd name="T38" fmla="*/ 784 w 1480"/>
              <a:gd name="T39" fmla="*/ 1456 h 1864"/>
              <a:gd name="T40" fmla="*/ 776 w 1480"/>
              <a:gd name="T41" fmla="*/ 1480 h 1864"/>
              <a:gd name="T42" fmla="*/ 704 w 1480"/>
              <a:gd name="T43" fmla="*/ 1536 h 1864"/>
              <a:gd name="T44" fmla="*/ 656 w 1480"/>
              <a:gd name="T45" fmla="*/ 1632 h 1864"/>
              <a:gd name="T46" fmla="*/ 632 w 1480"/>
              <a:gd name="T47" fmla="*/ 1640 h 1864"/>
              <a:gd name="T48" fmla="*/ 608 w 1480"/>
              <a:gd name="T49" fmla="*/ 1656 h 1864"/>
              <a:gd name="T50" fmla="*/ 560 w 1480"/>
              <a:gd name="T51" fmla="*/ 1672 h 1864"/>
              <a:gd name="T52" fmla="*/ 472 w 1480"/>
              <a:gd name="T53" fmla="*/ 1752 h 1864"/>
              <a:gd name="T54" fmla="*/ 376 w 1480"/>
              <a:gd name="T55" fmla="*/ 1808 h 1864"/>
              <a:gd name="T56" fmla="*/ 304 w 1480"/>
              <a:gd name="T57" fmla="*/ 1832 h 1864"/>
              <a:gd name="T58" fmla="*/ 104 w 1480"/>
              <a:gd name="T59" fmla="*/ 1864 h 1864"/>
              <a:gd name="T60" fmla="*/ 0 w 1480"/>
              <a:gd name="T61" fmla="*/ 1856 h 1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480" h="1864">
                <a:moveTo>
                  <a:pt x="1480" y="0"/>
                </a:moveTo>
                <a:cubicBezTo>
                  <a:pt x="1460" y="28"/>
                  <a:pt x="1444" y="29"/>
                  <a:pt x="1416" y="48"/>
                </a:cubicBezTo>
                <a:cubicBezTo>
                  <a:pt x="1404" y="82"/>
                  <a:pt x="1387" y="108"/>
                  <a:pt x="1376" y="144"/>
                </a:cubicBezTo>
                <a:cubicBezTo>
                  <a:pt x="1370" y="160"/>
                  <a:pt x="1371" y="180"/>
                  <a:pt x="1360" y="192"/>
                </a:cubicBezTo>
                <a:cubicBezTo>
                  <a:pt x="1344" y="207"/>
                  <a:pt x="1328" y="219"/>
                  <a:pt x="1320" y="240"/>
                </a:cubicBezTo>
                <a:cubicBezTo>
                  <a:pt x="1308" y="265"/>
                  <a:pt x="1308" y="295"/>
                  <a:pt x="1296" y="320"/>
                </a:cubicBezTo>
                <a:cubicBezTo>
                  <a:pt x="1278" y="355"/>
                  <a:pt x="1252" y="387"/>
                  <a:pt x="1224" y="416"/>
                </a:cubicBezTo>
                <a:cubicBezTo>
                  <a:pt x="1204" y="473"/>
                  <a:pt x="1206" y="515"/>
                  <a:pt x="1152" y="552"/>
                </a:cubicBezTo>
                <a:cubicBezTo>
                  <a:pt x="1139" y="589"/>
                  <a:pt x="1132" y="626"/>
                  <a:pt x="1120" y="664"/>
                </a:cubicBezTo>
                <a:cubicBezTo>
                  <a:pt x="1117" y="672"/>
                  <a:pt x="1112" y="688"/>
                  <a:pt x="1112" y="688"/>
                </a:cubicBezTo>
                <a:cubicBezTo>
                  <a:pt x="1109" y="702"/>
                  <a:pt x="1112" y="762"/>
                  <a:pt x="1080" y="768"/>
                </a:cubicBezTo>
                <a:cubicBezTo>
                  <a:pt x="1070" y="769"/>
                  <a:pt x="1064" y="756"/>
                  <a:pt x="1056" y="752"/>
                </a:cubicBezTo>
                <a:cubicBezTo>
                  <a:pt x="1048" y="748"/>
                  <a:pt x="1040" y="746"/>
                  <a:pt x="1032" y="744"/>
                </a:cubicBezTo>
                <a:cubicBezTo>
                  <a:pt x="1026" y="760"/>
                  <a:pt x="1021" y="776"/>
                  <a:pt x="1016" y="792"/>
                </a:cubicBezTo>
                <a:cubicBezTo>
                  <a:pt x="1013" y="800"/>
                  <a:pt x="1008" y="816"/>
                  <a:pt x="1008" y="816"/>
                </a:cubicBezTo>
                <a:cubicBezTo>
                  <a:pt x="996" y="906"/>
                  <a:pt x="961" y="990"/>
                  <a:pt x="944" y="1080"/>
                </a:cubicBezTo>
                <a:cubicBezTo>
                  <a:pt x="936" y="1115"/>
                  <a:pt x="931" y="1170"/>
                  <a:pt x="912" y="1200"/>
                </a:cubicBezTo>
                <a:cubicBezTo>
                  <a:pt x="901" y="1216"/>
                  <a:pt x="886" y="1229"/>
                  <a:pt x="880" y="1248"/>
                </a:cubicBezTo>
                <a:cubicBezTo>
                  <a:pt x="866" y="1289"/>
                  <a:pt x="853" y="1335"/>
                  <a:pt x="816" y="1360"/>
                </a:cubicBezTo>
                <a:cubicBezTo>
                  <a:pt x="805" y="1392"/>
                  <a:pt x="794" y="1424"/>
                  <a:pt x="784" y="1456"/>
                </a:cubicBezTo>
                <a:cubicBezTo>
                  <a:pt x="781" y="1464"/>
                  <a:pt x="783" y="1475"/>
                  <a:pt x="776" y="1480"/>
                </a:cubicBezTo>
                <a:cubicBezTo>
                  <a:pt x="750" y="1497"/>
                  <a:pt x="729" y="1518"/>
                  <a:pt x="704" y="1536"/>
                </a:cubicBezTo>
                <a:cubicBezTo>
                  <a:pt x="697" y="1555"/>
                  <a:pt x="671" y="1619"/>
                  <a:pt x="656" y="1632"/>
                </a:cubicBezTo>
                <a:cubicBezTo>
                  <a:pt x="649" y="1637"/>
                  <a:pt x="639" y="1636"/>
                  <a:pt x="632" y="1640"/>
                </a:cubicBezTo>
                <a:cubicBezTo>
                  <a:pt x="623" y="1644"/>
                  <a:pt x="616" y="1652"/>
                  <a:pt x="608" y="1656"/>
                </a:cubicBezTo>
                <a:cubicBezTo>
                  <a:pt x="592" y="1662"/>
                  <a:pt x="560" y="1672"/>
                  <a:pt x="560" y="1672"/>
                </a:cubicBezTo>
                <a:cubicBezTo>
                  <a:pt x="534" y="1710"/>
                  <a:pt x="516" y="1737"/>
                  <a:pt x="472" y="1752"/>
                </a:cubicBezTo>
                <a:cubicBezTo>
                  <a:pt x="445" y="1791"/>
                  <a:pt x="419" y="1794"/>
                  <a:pt x="376" y="1808"/>
                </a:cubicBezTo>
                <a:cubicBezTo>
                  <a:pt x="351" y="1815"/>
                  <a:pt x="329" y="1829"/>
                  <a:pt x="304" y="1832"/>
                </a:cubicBezTo>
                <a:cubicBezTo>
                  <a:pt x="232" y="1837"/>
                  <a:pt x="172" y="1846"/>
                  <a:pt x="104" y="1864"/>
                </a:cubicBezTo>
                <a:cubicBezTo>
                  <a:pt x="21" y="1854"/>
                  <a:pt x="56" y="1856"/>
                  <a:pt x="0" y="185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29" name="Freeform 17"/>
          <p:cNvSpPr>
            <a:spLocks/>
          </p:cNvSpPr>
          <p:nvPr/>
        </p:nvSpPr>
        <p:spPr bwMode="auto">
          <a:xfrm>
            <a:off x="3517900" y="901700"/>
            <a:ext cx="1233488" cy="965200"/>
          </a:xfrm>
          <a:custGeom>
            <a:avLst/>
            <a:gdLst>
              <a:gd name="T0" fmla="*/ 0 w 777"/>
              <a:gd name="T1" fmla="*/ 568 h 608"/>
              <a:gd name="T2" fmla="*/ 80 w 777"/>
              <a:gd name="T3" fmla="*/ 576 h 608"/>
              <a:gd name="T4" fmla="*/ 128 w 777"/>
              <a:gd name="T5" fmla="*/ 608 h 608"/>
              <a:gd name="T6" fmla="*/ 232 w 777"/>
              <a:gd name="T7" fmla="*/ 576 h 608"/>
              <a:gd name="T8" fmla="*/ 256 w 777"/>
              <a:gd name="T9" fmla="*/ 544 h 608"/>
              <a:gd name="T10" fmla="*/ 264 w 777"/>
              <a:gd name="T11" fmla="*/ 456 h 608"/>
              <a:gd name="T12" fmla="*/ 336 w 777"/>
              <a:gd name="T13" fmla="*/ 448 h 608"/>
              <a:gd name="T14" fmla="*/ 432 w 777"/>
              <a:gd name="T15" fmla="*/ 416 h 608"/>
              <a:gd name="T16" fmla="*/ 472 w 777"/>
              <a:gd name="T17" fmla="*/ 344 h 608"/>
              <a:gd name="T18" fmla="*/ 520 w 777"/>
              <a:gd name="T19" fmla="*/ 320 h 608"/>
              <a:gd name="T20" fmla="*/ 584 w 777"/>
              <a:gd name="T21" fmla="*/ 280 h 608"/>
              <a:gd name="T22" fmla="*/ 576 w 777"/>
              <a:gd name="T23" fmla="*/ 232 h 608"/>
              <a:gd name="T24" fmla="*/ 528 w 777"/>
              <a:gd name="T25" fmla="*/ 216 h 608"/>
              <a:gd name="T26" fmla="*/ 584 w 777"/>
              <a:gd name="T27" fmla="*/ 144 h 608"/>
              <a:gd name="T28" fmla="*/ 608 w 777"/>
              <a:gd name="T29" fmla="*/ 128 h 608"/>
              <a:gd name="T30" fmla="*/ 656 w 777"/>
              <a:gd name="T31" fmla="*/ 112 h 608"/>
              <a:gd name="T32" fmla="*/ 680 w 777"/>
              <a:gd name="T33" fmla="*/ 104 h 608"/>
              <a:gd name="T34" fmla="*/ 768 w 777"/>
              <a:gd name="T35" fmla="*/ 104 h 608"/>
              <a:gd name="T36" fmla="*/ 752 w 777"/>
              <a:gd name="T37" fmla="*/ 80 h 608"/>
              <a:gd name="T38" fmla="*/ 744 w 777"/>
              <a:gd name="T39" fmla="*/ 56 h 608"/>
              <a:gd name="T40" fmla="*/ 776 w 777"/>
              <a:gd name="T41" fmla="*/ 0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777" h="608">
                <a:moveTo>
                  <a:pt x="0" y="568"/>
                </a:moveTo>
                <a:cubicBezTo>
                  <a:pt x="26" y="570"/>
                  <a:pt x="54" y="568"/>
                  <a:pt x="80" y="576"/>
                </a:cubicBezTo>
                <a:cubicBezTo>
                  <a:pt x="98" y="581"/>
                  <a:pt x="128" y="608"/>
                  <a:pt x="128" y="608"/>
                </a:cubicBezTo>
                <a:cubicBezTo>
                  <a:pt x="164" y="583"/>
                  <a:pt x="185" y="582"/>
                  <a:pt x="232" y="576"/>
                </a:cubicBezTo>
                <a:cubicBezTo>
                  <a:pt x="240" y="565"/>
                  <a:pt x="252" y="556"/>
                  <a:pt x="256" y="544"/>
                </a:cubicBezTo>
                <a:cubicBezTo>
                  <a:pt x="263" y="515"/>
                  <a:pt x="245" y="478"/>
                  <a:pt x="264" y="456"/>
                </a:cubicBezTo>
                <a:cubicBezTo>
                  <a:pt x="279" y="437"/>
                  <a:pt x="312" y="450"/>
                  <a:pt x="336" y="448"/>
                </a:cubicBezTo>
                <a:cubicBezTo>
                  <a:pt x="392" y="391"/>
                  <a:pt x="315" y="458"/>
                  <a:pt x="432" y="416"/>
                </a:cubicBezTo>
                <a:cubicBezTo>
                  <a:pt x="453" y="408"/>
                  <a:pt x="453" y="358"/>
                  <a:pt x="472" y="344"/>
                </a:cubicBezTo>
                <a:cubicBezTo>
                  <a:pt x="485" y="332"/>
                  <a:pt x="505" y="329"/>
                  <a:pt x="520" y="320"/>
                </a:cubicBezTo>
                <a:cubicBezTo>
                  <a:pt x="532" y="281"/>
                  <a:pt x="545" y="289"/>
                  <a:pt x="584" y="280"/>
                </a:cubicBezTo>
                <a:cubicBezTo>
                  <a:pt x="600" y="255"/>
                  <a:pt x="613" y="252"/>
                  <a:pt x="576" y="232"/>
                </a:cubicBezTo>
                <a:cubicBezTo>
                  <a:pt x="561" y="223"/>
                  <a:pt x="528" y="216"/>
                  <a:pt x="528" y="216"/>
                </a:cubicBezTo>
                <a:cubicBezTo>
                  <a:pt x="510" y="163"/>
                  <a:pt x="546" y="162"/>
                  <a:pt x="584" y="144"/>
                </a:cubicBezTo>
                <a:cubicBezTo>
                  <a:pt x="592" y="139"/>
                  <a:pt x="599" y="131"/>
                  <a:pt x="608" y="128"/>
                </a:cubicBezTo>
                <a:cubicBezTo>
                  <a:pt x="623" y="121"/>
                  <a:pt x="640" y="117"/>
                  <a:pt x="656" y="112"/>
                </a:cubicBezTo>
                <a:cubicBezTo>
                  <a:pt x="664" y="109"/>
                  <a:pt x="680" y="104"/>
                  <a:pt x="680" y="104"/>
                </a:cubicBezTo>
                <a:cubicBezTo>
                  <a:pt x="709" y="113"/>
                  <a:pt x="734" y="126"/>
                  <a:pt x="768" y="104"/>
                </a:cubicBezTo>
                <a:cubicBezTo>
                  <a:pt x="776" y="98"/>
                  <a:pt x="756" y="88"/>
                  <a:pt x="752" y="80"/>
                </a:cubicBezTo>
                <a:cubicBezTo>
                  <a:pt x="748" y="72"/>
                  <a:pt x="746" y="64"/>
                  <a:pt x="744" y="56"/>
                </a:cubicBezTo>
                <a:cubicBezTo>
                  <a:pt x="777" y="5"/>
                  <a:pt x="776" y="27"/>
                  <a:pt x="77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30" name="Line 18"/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36" name="Line 24"/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41" name="Line 29"/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49" name="Freeform 37"/>
          <p:cNvSpPr>
            <a:spLocks/>
          </p:cNvSpPr>
          <p:nvPr/>
        </p:nvSpPr>
        <p:spPr bwMode="auto">
          <a:xfrm>
            <a:off x="3695700" y="3086100"/>
            <a:ext cx="212725" cy="1035050"/>
          </a:xfrm>
          <a:custGeom>
            <a:avLst/>
            <a:gdLst>
              <a:gd name="T0" fmla="*/ 124 w 134"/>
              <a:gd name="T1" fmla="*/ 0 h 652"/>
              <a:gd name="T2" fmla="*/ 124 w 134"/>
              <a:gd name="T3" fmla="*/ 84 h 652"/>
              <a:gd name="T4" fmla="*/ 92 w 134"/>
              <a:gd name="T5" fmla="*/ 180 h 652"/>
              <a:gd name="T6" fmla="*/ 104 w 134"/>
              <a:gd name="T7" fmla="*/ 244 h 652"/>
              <a:gd name="T8" fmla="*/ 68 w 134"/>
              <a:gd name="T9" fmla="*/ 332 h 652"/>
              <a:gd name="T10" fmla="*/ 48 w 134"/>
              <a:gd name="T11" fmla="*/ 384 h 652"/>
              <a:gd name="T12" fmla="*/ 28 w 134"/>
              <a:gd name="T13" fmla="*/ 420 h 652"/>
              <a:gd name="T14" fmla="*/ 52 w 134"/>
              <a:gd name="T15" fmla="*/ 488 h 652"/>
              <a:gd name="T16" fmla="*/ 68 w 134"/>
              <a:gd name="T17" fmla="*/ 524 h 652"/>
              <a:gd name="T18" fmla="*/ 64 w 134"/>
              <a:gd name="T19" fmla="*/ 536 h 652"/>
              <a:gd name="T20" fmla="*/ 52 w 134"/>
              <a:gd name="T21" fmla="*/ 544 h 652"/>
              <a:gd name="T22" fmla="*/ 44 w 134"/>
              <a:gd name="T23" fmla="*/ 568 h 652"/>
              <a:gd name="T24" fmla="*/ 40 w 134"/>
              <a:gd name="T25" fmla="*/ 580 h 652"/>
              <a:gd name="T26" fmla="*/ 36 w 134"/>
              <a:gd name="T27" fmla="*/ 616 h 652"/>
              <a:gd name="T28" fmla="*/ 24 w 134"/>
              <a:gd name="T29" fmla="*/ 624 h 652"/>
              <a:gd name="T30" fmla="*/ 0 w 134"/>
              <a:gd name="T31" fmla="*/ 652 h 6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34" h="652">
                <a:moveTo>
                  <a:pt x="124" y="0"/>
                </a:moveTo>
                <a:cubicBezTo>
                  <a:pt x="127" y="33"/>
                  <a:pt x="134" y="52"/>
                  <a:pt x="124" y="84"/>
                </a:cubicBezTo>
                <a:cubicBezTo>
                  <a:pt x="120" y="137"/>
                  <a:pt x="123" y="148"/>
                  <a:pt x="92" y="180"/>
                </a:cubicBezTo>
                <a:cubicBezTo>
                  <a:pt x="94" y="203"/>
                  <a:pt x="96" y="221"/>
                  <a:pt x="104" y="244"/>
                </a:cubicBezTo>
                <a:cubicBezTo>
                  <a:pt x="96" y="272"/>
                  <a:pt x="93" y="314"/>
                  <a:pt x="68" y="332"/>
                </a:cubicBezTo>
                <a:cubicBezTo>
                  <a:pt x="64" y="358"/>
                  <a:pt x="68" y="370"/>
                  <a:pt x="48" y="384"/>
                </a:cubicBezTo>
                <a:cubicBezTo>
                  <a:pt x="29" y="411"/>
                  <a:pt x="35" y="398"/>
                  <a:pt x="28" y="420"/>
                </a:cubicBezTo>
                <a:cubicBezTo>
                  <a:pt x="31" y="447"/>
                  <a:pt x="32" y="468"/>
                  <a:pt x="52" y="488"/>
                </a:cubicBezTo>
                <a:cubicBezTo>
                  <a:pt x="56" y="501"/>
                  <a:pt x="63" y="510"/>
                  <a:pt x="68" y="524"/>
                </a:cubicBezTo>
                <a:cubicBezTo>
                  <a:pt x="66" y="528"/>
                  <a:pt x="66" y="532"/>
                  <a:pt x="64" y="536"/>
                </a:cubicBezTo>
                <a:cubicBezTo>
                  <a:pt x="60" y="539"/>
                  <a:pt x="54" y="539"/>
                  <a:pt x="52" y="544"/>
                </a:cubicBezTo>
                <a:cubicBezTo>
                  <a:pt x="47" y="551"/>
                  <a:pt x="46" y="560"/>
                  <a:pt x="44" y="568"/>
                </a:cubicBezTo>
                <a:cubicBezTo>
                  <a:pt x="42" y="572"/>
                  <a:pt x="40" y="580"/>
                  <a:pt x="40" y="580"/>
                </a:cubicBezTo>
                <a:cubicBezTo>
                  <a:pt x="38" y="592"/>
                  <a:pt x="40" y="604"/>
                  <a:pt x="36" y="616"/>
                </a:cubicBezTo>
                <a:cubicBezTo>
                  <a:pt x="34" y="620"/>
                  <a:pt x="27" y="620"/>
                  <a:pt x="24" y="624"/>
                </a:cubicBezTo>
                <a:cubicBezTo>
                  <a:pt x="13" y="632"/>
                  <a:pt x="9" y="642"/>
                  <a:pt x="0" y="652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51" name="Freeform 39"/>
          <p:cNvSpPr>
            <a:spLocks/>
          </p:cNvSpPr>
          <p:nvPr/>
        </p:nvSpPr>
        <p:spPr bwMode="auto">
          <a:xfrm>
            <a:off x="3195638" y="2327275"/>
            <a:ext cx="741362" cy="1330325"/>
          </a:xfrm>
          <a:custGeom>
            <a:avLst/>
            <a:gdLst>
              <a:gd name="T0" fmla="*/ 467 w 467"/>
              <a:gd name="T1" fmla="*/ 130 h 838"/>
              <a:gd name="T2" fmla="*/ 423 w 467"/>
              <a:gd name="T3" fmla="*/ 122 h 838"/>
              <a:gd name="T4" fmla="*/ 415 w 467"/>
              <a:gd name="T5" fmla="*/ 110 h 838"/>
              <a:gd name="T6" fmla="*/ 355 w 467"/>
              <a:gd name="T7" fmla="*/ 102 h 838"/>
              <a:gd name="T8" fmla="*/ 363 w 467"/>
              <a:gd name="T9" fmla="*/ 54 h 838"/>
              <a:gd name="T10" fmla="*/ 331 w 467"/>
              <a:gd name="T11" fmla="*/ 46 h 838"/>
              <a:gd name="T12" fmla="*/ 271 w 467"/>
              <a:gd name="T13" fmla="*/ 26 h 838"/>
              <a:gd name="T14" fmla="*/ 235 w 467"/>
              <a:gd name="T15" fmla="*/ 6 h 838"/>
              <a:gd name="T16" fmla="*/ 143 w 467"/>
              <a:gd name="T17" fmla="*/ 50 h 838"/>
              <a:gd name="T18" fmla="*/ 103 w 467"/>
              <a:gd name="T19" fmla="*/ 138 h 838"/>
              <a:gd name="T20" fmla="*/ 79 w 467"/>
              <a:gd name="T21" fmla="*/ 222 h 838"/>
              <a:gd name="T22" fmla="*/ 75 w 467"/>
              <a:gd name="T23" fmla="*/ 234 h 838"/>
              <a:gd name="T24" fmla="*/ 63 w 467"/>
              <a:gd name="T25" fmla="*/ 242 h 838"/>
              <a:gd name="T26" fmla="*/ 87 w 467"/>
              <a:gd name="T27" fmla="*/ 306 h 838"/>
              <a:gd name="T28" fmla="*/ 95 w 467"/>
              <a:gd name="T29" fmla="*/ 398 h 838"/>
              <a:gd name="T30" fmla="*/ 123 w 467"/>
              <a:gd name="T31" fmla="*/ 466 h 838"/>
              <a:gd name="T32" fmla="*/ 139 w 467"/>
              <a:gd name="T33" fmla="*/ 478 h 838"/>
              <a:gd name="T34" fmla="*/ 163 w 467"/>
              <a:gd name="T35" fmla="*/ 486 h 838"/>
              <a:gd name="T36" fmla="*/ 219 w 467"/>
              <a:gd name="T37" fmla="*/ 490 h 838"/>
              <a:gd name="T38" fmla="*/ 227 w 467"/>
              <a:gd name="T39" fmla="*/ 530 h 838"/>
              <a:gd name="T40" fmla="*/ 191 w 467"/>
              <a:gd name="T41" fmla="*/ 542 h 838"/>
              <a:gd name="T42" fmla="*/ 119 w 467"/>
              <a:gd name="T43" fmla="*/ 590 h 838"/>
              <a:gd name="T44" fmla="*/ 79 w 467"/>
              <a:gd name="T45" fmla="*/ 622 h 838"/>
              <a:gd name="T46" fmla="*/ 59 w 467"/>
              <a:gd name="T47" fmla="*/ 658 h 838"/>
              <a:gd name="T48" fmla="*/ 39 w 467"/>
              <a:gd name="T49" fmla="*/ 706 h 838"/>
              <a:gd name="T50" fmla="*/ 3 w 467"/>
              <a:gd name="T51" fmla="*/ 790 h 838"/>
              <a:gd name="T52" fmla="*/ 27 w 467"/>
              <a:gd name="T53" fmla="*/ 838 h 838"/>
              <a:gd name="T54" fmla="*/ 87 w 467"/>
              <a:gd name="T55" fmla="*/ 814 h 838"/>
              <a:gd name="T56" fmla="*/ 151 w 467"/>
              <a:gd name="T57" fmla="*/ 830 h 838"/>
              <a:gd name="T58" fmla="*/ 195 w 467"/>
              <a:gd name="T59" fmla="*/ 818 h 838"/>
              <a:gd name="T60" fmla="*/ 231 w 467"/>
              <a:gd name="T61" fmla="*/ 822 h 838"/>
              <a:gd name="T62" fmla="*/ 267 w 467"/>
              <a:gd name="T63" fmla="*/ 790 h 838"/>
              <a:gd name="T64" fmla="*/ 339 w 467"/>
              <a:gd name="T65" fmla="*/ 734 h 838"/>
              <a:gd name="T66" fmla="*/ 411 w 467"/>
              <a:gd name="T67" fmla="*/ 726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67" h="838">
                <a:moveTo>
                  <a:pt x="467" y="130"/>
                </a:moveTo>
                <a:cubicBezTo>
                  <a:pt x="452" y="125"/>
                  <a:pt x="436" y="127"/>
                  <a:pt x="423" y="122"/>
                </a:cubicBezTo>
                <a:cubicBezTo>
                  <a:pt x="418" y="120"/>
                  <a:pt x="418" y="113"/>
                  <a:pt x="415" y="110"/>
                </a:cubicBezTo>
                <a:cubicBezTo>
                  <a:pt x="399" y="97"/>
                  <a:pt x="375" y="103"/>
                  <a:pt x="355" y="102"/>
                </a:cubicBezTo>
                <a:cubicBezTo>
                  <a:pt x="359" y="85"/>
                  <a:pt x="374" y="70"/>
                  <a:pt x="363" y="54"/>
                </a:cubicBezTo>
                <a:cubicBezTo>
                  <a:pt x="356" y="44"/>
                  <a:pt x="341" y="48"/>
                  <a:pt x="331" y="46"/>
                </a:cubicBezTo>
                <a:cubicBezTo>
                  <a:pt x="309" y="41"/>
                  <a:pt x="292" y="30"/>
                  <a:pt x="271" y="26"/>
                </a:cubicBezTo>
                <a:cubicBezTo>
                  <a:pt x="260" y="5"/>
                  <a:pt x="257" y="0"/>
                  <a:pt x="235" y="6"/>
                </a:cubicBezTo>
                <a:cubicBezTo>
                  <a:pt x="207" y="33"/>
                  <a:pt x="179" y="40"/>
                  <a:pt x="143" y="50"/>
                </a:cubicBezTo>
                <a:cubicBezTo>
                  <a:pt x="116" y="89"/>
                  <a:pt x="147" y="108"/>
                  <a:pt x="103" y="138"/>
                </a:cubicBezTo>
                <a:cubicBezTo>
                  <a:pt x="93" y="165"/>
                  <a:pt x="102" y="206"/>
                  <a:pt x="79" y="222"/>
                </a:cubicBezTo>
                <a:cubicBezTo>
                  <a:pt x="77" y="226"/>
                  <a:pt x="77" y="230"/>
                  <a:pt x="75" y="234"/>
                </a:cubicBezTo>
                <a:cubicBezTo>
                  <a:pt x="71" y="237"/>
                  <a:pt x="64" y="237"/>
                  <a:pt x="63" y="242"/>
                </a:cubicBezTo>
                <a:cubicBezTo>
                  <a:pt x="57" y="264"/>
                  <a:pt x="80" y="286"/>
                  <a:pt x="87" y="306"/>
                </a:cubicBezTo>
                <a:cubicBezTo>
                  <a:pt x="76" y="336"/>
                  <a:pt x="76" y="370"/>
                  <a:pt x="95" y="398"/>
                </a:cubicBezTo>
                <a:cubicBezTo>
                  <a:pt x="101" y="424"/>
                  <a:pt x="92" y="455"/>
                  <a:pt x="123" y="466"/>
                </a:cubicBezTo>
                <a:cubicBezTo>
                  <a:pt x="128" y="470"/>
                  <a:pt x="133" y="475"/>
                  <a:pt x="139" y="478"/>
                </a:cubicBezTo>
                <a:cubicBezTo>
                  <a:pt x="146" y="481"/>
                  <a:pt x="163" y="486"/>
                  <a:pt x="163" y="486"/>
                </a:cubicBezTo>
                <a:cubicBezTo>
                  <a:pt x="184" y="481"/>
                  <a:pt x="197" y="484"/>
                  <a:pt x="219" y="490"/>
                </a:cubicBezTo>
                <a:cubicBezTo>
                  <a:pt x="224" y="498"/>
                  <a:pt x="239" y="518"/>
                  <a:pt x="227" y="530"/>
                </a:cubicBezTo>
                <a:cubicBezTo>
                  <a:pt x="206" y="547"/>
                  <a:pt x="207" y="531"/>
                  <a:pt x="191" y="542"/>
                </a:cubicBezTo>
                <a:cubicBezTo>
                  <a:pt x="166" y="558"/>
                  <a:pt x="147" y="580"/>
                  <a:pt x="119" y="590"/>
                </a:cubicBezTo>
                <a:cubicBezTo>
                  <a:pt x="105" y="600"/>
                  <a:pt x="93" y="612"/>
                  <a:pt x="79" y="622"/>
                </a:cubicBezTo>
                <a:cubicBezTo>
                  <a:pt x="60" y="649"/>
                  <a:pt x="66" y="636"/>
                  <a:pt x="59" y="658"/>
                </a:cubicBezTo>
                <a:cubicBezTo>
                  <a:pt x="55" y="682"/>
                  <a:pt x="58" y="692"/>
                  <a:pt x="39" y="706"/>
                </a:cubicBezTo>
                <a:cubicBezTo>
                  <a:pt x="21" y="732"/>
                  <a:pt x="17" y="761"/>
                  <a:pt x="3" y="790"/>
                </a:cubicBezTo>
                <a:cubicBezTo>
                  <a:pt x="6" y="818"/>
                  <a:pt x="0" y="831"/>
                  <a:pt x="27" y="838"/>
                </a:cubicBezTo>
                <a:cubicBezTo>
                  <a:pt x="48" y="832"/>
                  <a:pt x="68" y="826"/>
                  <a:pt x="87" y="814"/>
                </a:cubicBezTo>
                <a:cubicBezTo>
                  <a:pt x="108" y="817"/>
                  <a:pt x="129" y="822"/>
                  <a:pt x="151" y="830"/>
                </a:cubicBezTo>
                <a:cubicBezTo>
                  <a:pt x="187" y="820"/>
                  <a:pt x="172" y="825"/>
                  <a:pt x="195" y="818"/>
                </a:cubicBezTo>
                <a:cubicBezTo>
                  <a:pt x="207" y="819"/>
                  <a:pt x="218" y="822"/>
                  <a:pt x="231" y="822"/>
                </a:cubicBezTo>
                <a:cubicBezTo>
                  <a:pt x="249" y="820"/>
                  <a:pt x="257" y="801"/>
                  <a:pt x="267" y="790"/>
                </a:cubicBezTo>
                <a:cubicBezTo>
                  <a:pt x="291" y="762"/>
                  <a:pt x="310" y="753"/>
                  <a:pt x="339" y="734"/>
                </a:cubicBezTo>
                <a:cubicBezTo>
                  <a:pt x="353" y="712"/>
                  <a:pt x="386" y="726"/>
                  <a:pt x="411" y="72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52" name="Freeform 40"/>
          <p:cNvSpPr>
            <a:spLocks/>
          </p:cNvSpPr>
          <p:nvPr/>
        </p:nvSpPr>
        <p:spPr bwMode="auto">
          <a:xfrm>
            <a:off x="2546350" y="3454400"/>
            <a:ext cx="241300" cy="304800"/>
          </a:xfrm>
          <a:custGeom>
            <a:avLst/>
            <a:gdLst>
              <a:gd name="T0" fmla="*/ 0 w 152"/>
              <a:gd name="T1" fmla="*/ 192 h 192"/>
              <a:gd name="T2" fmla="*/ 40 w 152"/>
              <a:gd name="T3" fmla="*/ 176 h 192"/>
              <a:gd name="T4" fmla="*/ 64 w 152"/>
              <a:gd name="T5" fmla="*/ 168 h 192"/>
              <a:gd name="T6" fmla="*/ 96 w 152"/>
              <a:gd name="T7" fmla="*/ 80 h 192"/>
              <a:gd name="T8" fmla="*/ 132 w 152"/>
              <a:gd name="T9" fmla="*/ 60 h 192"/>
              <a:gd name="T10" fmla="*/ 152 w 152"/>
              <a:gd name="T11" fmla="*/ 24 h 192"/>
              <a:gd name="T12" fmla="*/ 148 w 152"/>
              <a:gd name="T13" fmla="*/ 8 h 192"/>
              <a:gd name="T14" fmla="*/ 136 w 152"/>
              <a:gd name="T1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2" h="192">
                <a:moveTo>
                  <a:pt x="0" y="192"/>
                </a:moveTo>
                <a:cubicBezTo>
                  <a:pt x="14" y="187"/>
                  <a:pt x="26" y="182"/>
                  <a:pt x="40" y="176"/>
                </a:cubicBezTo>
                <a:cubicBezTo>
                  <a:pt x="47" y="172"/>
                  <a:pt x="64" y="168"/>
                  <a:pt x="64" y="168"/>
                </a:cubicBezTo>
                <a:cubicBezTo>
                  <a:pt x="72" y="150"/>
                  <a:pt x="77" y="86"/>
                  <a:pt x="96" y="80"/>
                </a:cubicBezTo>
                <a:cubicBezTo>
                  <a:pt x="109" y="75"/>
                  <a:pt x="132" y="60"/>
                  <a:pt x="132" y="60"/>
                </a:cubicBezTo>
                <a:cubicBezTo>
                  <a:pt x="150" y="32"/>
                  <a:pt x="144" y="45"/>
                  <a:pt x="152" y="24"/>
                </a:cubicBezTo>
                <a:cubicBezTo>
                  <a:pt x="150" y="18"/>
                  <a:pt x="151" y="12"/>
                  <a:pt x="148" y="8"/>
                </a:cubicBezTo>
                <a:cubicBezTo>
                  <a:pt x="145" y="4"/>
                  <a:pt x="136" y="0"/>
                  <a:pt x="13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56" name="Freeform 44"/>
          <p:cNvSpPr>
            <a:spLocks/>
          </p:cNvSpPr>
          <p:nvPr/>
        </p:nvSpPr>
        <p:spPr bwMode="auto">
          <a:xfrm>
            <a:off x="3736975" y="3257550"/>
            <a:ext cx="179388" cy="508000"/>
          </a:xfrm>
          <a:custGeom>
            <a:avLst/>
            <a:gdLst>
              <a:gd name="T0" fmla="*/ 98 w 113"/>
              <a:gd name="T1" fmla="*/ 0 h 320"/>
              <a:gd name="T2" fmla="*/ 46 w 113"/>
              <a:gd name="T3" fmla="*/ 72 h 320"/>
              <a:gd name="T4" fmla="*/ 50 w 113"/>
              <a:gd name="T5" fmla="*/ 116 h 320"/>
              <a:gd name="T6" fmla="*/ 34 w 113"/>
              <a:gd name="T7" fmla="*/ 164 h 320"/>
              <a:gd name="T8" fmla="*/ 22 w 113"/>
              <a:gd name="T9" fmla="*/ 244 h 320"/>
              <a:gd name="T10" fmla="*/ 6 w 113"/>
              <a:gd name="T11" fmla="*/ 268 h 320"/>
              <a:gd name="T12" fmla="*/ 2 w 113"/>
              <a:gd name="T13" fmla="*/ 280 h 320"/>
              <a:gd name="T14" fmla="*/ 18 w 113"/>
              <a:gd name="T15" fmla="*/ 312 h 320"/>
              <a:gd name="T16" fmla="*/ 42 w 113"/>
              <a:gd name="T17" fmla="*/ 320 h 320"/>
              <a:gd name="T18" fmla="*/ 42 w 113"/>
              <a:gd name="T19" fmla="*/ 280 h 320"/>
              <a:gd name="T20" fmla="*/ 46 w 113"/>
              <a:gd name="T21" fmla="*/ 244 h 320"/>
              <a:gd name="T22" fmla="*/ 58 w 113"/>
              <a:gd name="T23" fmla="*/ 256 h 320"/>
              <a:gd name="T24" fmla="*/ 70 w 113"/>
              <a:gd name="T25" fmla="*/ 252 h 320"/>
              <a:gd name="T26" fmla="*/ 98 w 113"/>
              <a:gd name="T27" fmla="*/ 208 h 320"/>
              <a:gd name="T28" fmla="*/ 74 w 113"/>
              <a:gd name="T29" fmla="*/ 132 h 320"/>
              <a:gd name="T30" fmla="*/ 106 w 113"/>
              <a:gd name="T31" fmla="*/ 72 h 320"/>
              <a:gd name="T32" fmla="*/ 102 w 113"/>
              <a:gd name="T33" fmla="*/ 16 h 320"/>
              <a:gd name="T34" fmla="*/ 90 w 113"/>
              <a:gd name="T35" fmla="*/ 8 h 320"/>
              <a:gd name="T36" fmla="*/ 98 w 113"/>
              <a:gd name="T37" fmla="*/ 0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3" h="320">
                <a:moveTo>
                  <a:pt x="98" y="0"/>
                </a:moveTo>
                <a:cubicBezTo>
                  <a:pt x="56" y="8"/>
                  <a:pt x="69" y="40"/>
                  <a:pt x="46" y="72"/>
                </a:cubicBezTo>
                <a:cubicBezTo>
                  <a:pt x="41" y="89"/>
                  <a:pt x="44" y="98"/>
                  <a:pt x="50" y="116"/>
                </a:cubicBezTo>
                <a:cubicBezTo>
                  <a:pt x="46" y="136"/>
                  <a:pt x="40" y="145"/>
                  <a:pt x="34" y="164"/>
                </a:cubicBezTo>
                <a:cubicBezTo>
                  <a:pt x="32" y="181"/>
                  <a:pt x="30" y="224"/>
                  <a:pt x="22" y="244"/>
                </a:cubicBezTo>
                <a:cubicBezTo>
                  <a:pt x="18" y="252"/>
                  <a:pt x="9" y="258"/>
                  <a:pt x="6" y="268"/>
                </a:cubicBezTo>
                <a:cubicBezTo>
                  <a:pt x="4" y="272"/>
                  <a:pt x="3" y="276"/>
                  <a:pt x="2" y="280"/>
                </a:cubicBezTo>
                <a:cubicBezTo>
                  <a:pt x="5" y="301"/>
                  <a:pt x="0" y="304"/>
                  <a:pt x="18" y="312"/>
                </a:cubicBezTo>
                <a:cubicBezTo>
                  <a:pt x="25" y="315"/>
                  <a:pt x="42" y="320"/>
                  <a:pt x="42" y="320"/>
                </a:cubicBezTo>
                <a:cubicBezTo>
                  <a:pt x="67" y="311"/>
                  <a:pt x="56" y="294"/>
                  <a:pt x="42" y="280"/>
                </a:cubicBezTo>
                <a:cubicBezTo>
                  <a:pt x="43" y="268"/>
                  <a:pt x="39" y="254"/>
                  <a:pt x="46" y="244"/>
                </a:cubicBezTo>
                <a:cubicBezTo>
                  <a:pt x="49" y="239"/>
                  <a:pt x="52" y="254"/>
                  <a:pt x="58" y="256"/>
                </a:cubicBezTo>
                <a:cubicBezTo>
                  <a:pt x="62" y="257"/>
                  <a:pt x="66" y="253"/>
                  <a:pt x="70" y="252"/>
                </a:cubicBezTo>
                <a:cubicBezTo>
                  <a:pt x="75" y="234"/>
                  <a:pt x="83" y="217"/>
                  <a:pt x="98" y="208"/>
                </a:cubicBezTo>
                <a:cubicBezTo>
                  <a:pt x="108" y="177"/>
                  <a:pt x="82" y="158"/>
                  <a:pt x="74" y="132"/>
                </a:cubicBezTo>
                <a:cubicBezTo>
                  <a:pt x="80" y="112"/>
                  <a:pt x="94" y="89"/>
                  <a:pt x="106" y="72"/>
                </a:cubicBezTo>
                <a:cubicBezTo>
                  <a:pt x="109" y="55"/>
                  <a:pt x="113" y="30"/>
                  <a:pt x="102" y="16"/>
                </a:cubicBezTo>
                <a:cubicBezTo>
                  <a:pt x="98" y="12"/>
                  <a:pt x="91" y="12"/>
                  <a:pt x="90" y="8"/>
                </a:cubicBezTo>
                <a:cubicBezTo>
                  <a:pt x="89" y="4"/>
                  <a:pt x="95" y="2"/>
                  <a:pt x="98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57" name="Freeform 45"/>
          <p:cNvSpPr>
            <a:spLocks/>
          </p:cNvSpPr>
          <p:nvPr/>
        </p:nvSpPr>
        <p:spPr bwMode="auto">
          <a:xfrm>
            <a:off x="3884613" y="2012950"/>
            <a:ext cx="173037" cy="273050"/>
          </a:xfrm>
          <a:custGeom>
            <a:avLst/>
            <a:gdLst>
              <a:gd name="T0" fmla="*/ 73 w 109"/>
              <a:gd name="T1" fmla="*/ 0 h 172"/>
              <a:gd name="T2" fmla="*/ 13 w 109"/>
              <a:gd name="T3" fmla="*/ 16 h 172"/>
              <a:gd name="T4" fmla="*/ 5 w 109"/>
              <a:gd name="T5" fmla="*/ 40 h 172"/>
              <a:gd name="T6" fmla="*/ 21 w 109"/>
              <a:gd name="T7" fmla="*/ 64 h 172"/>
              <a:gd name="T8" fmla="*/ 53 w 109"/>
              <a:gd name="T9" fmla="*/ 132 h 172"/>
              <a:gd name="T10" fmla="*/ 85 w 109"/>
              <a:gd name="T11" fmla="*/ 172 h 172"/>
              <a:gd name="T12" fmla="*/ 93 w 109"/>
              <a:gd name="T13" fmla="*/ 148 h 172"/>
              <a:gd name="T14" fmla="*/ 109 w 109"/>
              <a:gd name="T15" fmla="*/ 124 h 172"/>
              <a:gd name="T16" fmla="*/ 89 w 109"/>
              <a:gd name="T17" fmla="*/ 32 h 172"/>
              <a:gd name="T18" fmla="*/ 85 w 109"/>
              <a:gd name="T19" fmla="*/ 4 h 172"/>
              <a:gd name="T20" fmla="*/ 73 w 109"/>
              <a:gd name="T21" fmla="*/ 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9" h="172">
                <a:moveTo>
                  <a:pt x="73" y="0"/>
                </a:moveTo>
                <a:cubicBezTo>
                  <a:pt x="53" y="4"/>
                  <a:pt x="32" y="9"/>
                  <a:pt x="13" y="16"/>
                </a:cubicBezTo>
                <a:cubicBezTo>
                  <a:pt x="10" y="24"/>
                  <a:pt x="0" y="32"/>
                  <a:pt x="5" y="40"/>
                </a:cubicBezTo>
                <a:cubicBezTo>
                  <a:pt x="10" y="48"/>
                  <a:pt x="21" y="64"/>
                  <a:pt x="21" y="64"/>
                </a:cubicBezTo>
                <a:cubicBezTo>
                  <a:pt x="27" y="89"/>
                  <a:pt x="24" y="122"/>
                  <a:pt x="53" y="132"/>
                </a:cubicBezTo>
                <a:cubicBezTo>
                  <a:pt x="60" y="155"/>
                  <a:pt x="60" y="165"/>
                  <a:pt x="85" y="172"/>
                </a:cubicBezTo>
                <a:cubicBezTo>
                  <a:pt x="87" y="164"/>
                  <a:pt x="88" y="155"/>
                  <a:pt x="93" y="148"/>
                </a:cubicBezTo>
                <a:cubicBezTo>
                  <a:pt x="98" y="140"/>
                  <a:pt x="109" y="124"/>
                  <a:pt x="109" y="124"/>
                </a:cubicBezTo>
                <a:cubicBezTo>
                  <a:pt x="104" y="85"/>
                  <a:pt x="100" y="66"/>
                  <a:pt x="89" y="32"/>
                </a:cubicBezTo>
                <a:cubicBezTo>
                  <a:pt x="87" y="22"/>
                  <a:pt x="89" y="12"/>
                  <a:pt x="85" y="4"/>
                </a:cubicBezTo>
                <a:cubicBezTo>
                  <a:pt x="83" y="0"/>
                  <a:pt x="73" y="0"/>
                  <a:pt x="73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58" name="Freeform 46"/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>
              <a:gd name="T0" fmla="*/ 0 w 237"/>
              <a:gd name="T1" fmla="*/ 320 h 328"/>
              <a:gd name="T2" fmla="*/ 48 w 237"/>
              <a:gd name="T3" fmla="*/ 240 h 328"/>
              <a:gd name="T4" fmla="*/ 64 w 237"/>
              <a:gd name="T5" fmla="*/ 196 h 328"/>
              <a:gd name="T6" fmla="*/ 88 w 237"/>
              <a:gd name="T7" fmla="*/ 136 h 328"/>
              <a:gd name="T8" fmla="*/ 108 w 237"/>
              <a:gd name="T9" fmla="*/ 72 h 328"/>
              <a:gd name="T10" fmla="*/ 168 w 237"/>
              <a:gd name="T11" fmla="*/ 20 h 328"/>
              <a:gd name="T12" fmla="*/ 176 w 237"/>
              <a:gd name="T13" fmla="*/ 8 h 328"/>
              <a:gd name="T14" fmla="*/ 200 w 237"/>
              <a:gd name="T15" fmla="*/ 0 h 328"/>
              <a:gd name="T16" fmla="*/ 220 w 237"/>
              <a:gd name="T17" fmla="*/ 52 h 328"/>
              <a:gd name="T18" fmla="*/ 196 w 237"/>
              <a:gd name="T19" fmla="*/ 132 h 328"/>
              <a:gd name="T20" fmla="*/ 176 w 237"/>
              <a:gd name="T21" fmla="*/ 228 h 328"/>
              <a:gd name="T22" fmla="*/ 168 w 237"/>
              <a:gd name="T23" fmla="*/ 260 h 328"/>
              <a:gd name="T24" fmla="*/ 156 w 237"/>
              <a:gd name="T25" fmla="*/ 284 h 328"/>
              <a:gd name="T26" fmla="*/ 152 w 237"/>
              <a:gd name="T27" fmla="*/ 304 h 328"/>
              <a:gd name="T28" fmla="*/ 144 w 237"/>
              <a:gd name="T29" fmla="*/ 328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61" name="Oval 49"/>
          <p:cNvSpPr>
            <a:spLocks noChangeArrowheads="1"/>
          </p:cNvSpPr>
          <p:nvPr/>
        </p:nvSpPr>
        <p:spPr bwMode="auto">
          <a:xfrm>
            <a:off x="4292600" y="2984500"/>
            <a:ext cx="146050" cy="139700"/>
          </a:xfrm>
          <a:prstGeom prst="ellipse">
            <a:avLst/>
          </a:prstGeom>
          <a:solidFill>
            <a:srgbClr val="00CC00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78" name="Text Box 66"/>
          <p:cNvSpPr txBox="1">
            <a:spLocks noChangeArrowheads="1"/>
          </p:cNvSpPr>
          <p:nvPr/>
        </p:nvSpPr>
        <p:spPr bwMode="auto">
          <a:xfrm>
            <a:off x="1689100" y="1260475"/>
            <a:ext cx="17684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cs typeface="+mn-cs"/>
              </a:rPr>
              <a:t> Mediterranean Yirei</a:t>
            </a:r>
          </a:p>
        </p:txBody>
      </p:sp>
      <p:sp>
        <p:nvSpPr>
          <p:cNvPr id="218179" name="Oval 67"/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83" name="Text Box 71"/>
          <p:cNvSpPr txBox="1">
            <a:spLocks noChangeArrowheads="1"/>
          </p:cNvSpPr>
          <p:nvPr/>
        </p:nvSpPr>
        <p:spPr bwMode="auto">
          <a:xfrm>
            <a:off x="2019300" y="5549900"/>
            <a:ext cx="11811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cs typeface="+mn-cs"/>
              </a:rPr>
              <a:t>Aqabawui Gulf</a:t>
            </a:r>
          </a:p>
        </p:txBody>
      </p:sp>
      <p:sp>
        <p:nvSpPr>
          <p:cNvPr id="218195" name="Text Box 83"/>
          <p:cNvSpPr txBox="1">
            <a:spLocks noChangeArrowheads="1"/>
          </p:cNvSpPr>
          <p:nvPr/>
        </p:nvSpPr>
        <p:spPr bwMode="auto">
          <a:xfrm>
            <a:off x="4406900" y="44196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JORDAN</a:t>
            </a:r>
          </a:p>
        </p:txBody>
      </p:sp>
      <p:sp>
        <p:nvSpPr>
          <p:cNvPr id="218197" name="Text Box 85"/>
          <p:cNvSpPr txBox="1">
            <a:spLocks noChangeArrowheads="1"/>
          </p:cNvSpPr>
          <p:nvPr/>
        </p:nvSpPr>
        <p:spPr bwMode="auto">
          <a:xfrm>
            <a:off x="1587500" y="47244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EGYPT</a:t>
            </a:r>
          </a:p>
        </p:txBody>
      </p:sp>
      <p:sp>
        <p:nvSpPr>
          <p:cNvPr id="218198" name="Text Box 86"/>
          <p:cNvSpPr txBox="1">
            <a:spLocks noChangeArrowheads="1"/>
          </p:cNvSpPr>
          <p:nvPr/>
        </p:nvSpPr>
        <p:spPr bwMode="auto">
          <a:xfrm>
            <a:off x="7391400" y="18161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IRAQ</a:t>
            </a:r>
          </a:p>
        </p:txBody>
      </p:sp>
      <p:sp>
        <p:nvSpPr>
          <p:cNvPr id="218199" name="Text Box 87"/>
          <p:cNvSpPr txBox="1">
            <a:spLocks noChangeArrowheads="1"/>
          </p:cNvSpPr>
          <p:nvPr/>
        </p:nvSpPr>
        <p:spPr bwMode="auto">
          <a:xfrm>
            <a:off x="4572000" y="15113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SYRIA</a:t>
            </a:r>
          </a:p>
        </p:txBody>
      </p:sp>
      <p:sp>
        <p:nvSpPr>
          <p:cNvPr id="218200" name="Text Box 88"/>
          <p:cNvSpPr txBox="1">
            <a:spLocks noChangeArrowheads="1"/>
          </p:cNvSpPr>
          <p:nvPr/>
        </p:nvSpPr>
        <p:spPr bwMode="auto">
          <a:xfrm>
            <a:off x="3111500" y="11938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LEBANON</a:t>
            </a:r>
          </a:p>
        </p:txBody>
      </p:sp>
      <p:sp>
        <p:nvSpPr>
          <p:cNvPr id="218202" name="Line 90"/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03" name="Text Box 91"/>
          <p:cNvSpPr txBox="1">
            <a:spLocks noChangeArrowheads="1"/>
          </p:cNvSpPr>
          <p:nvPr/>
        </p:nvSpPr>
        <p:spPr bwMode="auto">
          <a:xfrm>
            <a:off x="6375400" y="4699000"/>
            <a:ext cx="14605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SAUDI ARABIA</a:t>
            </a:r>
          </a:p>
        </p:txBody>
      </p:sp>
      <p:sp>
        <p:nvSpPr>
          <p:cNvPr id="218206" name="Text Box 94"/>
          <p:cNvSpPr txBox="1">
            <a:spLocks noChangeArrowheads="1"/>
          </p:cNvSpPr>
          <p:nvPr/>
        </p:nvSpPr>
        <p:spPr bwMode="auto">
          <a:xfrm>
            <a:off x="4076700" y="2730500"/>
            <a:ext cx="132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rPr>
              <a:t>AMMAN</a:t>
            </a:r>
          </a:p>
        </p:txBody>
      </p:sp>
      <p:sp>
        <p:nvSpPr>
          <p:cNvPr id="218234" name="Line 122"/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35" name="Line 123"/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36" name="Line 124"/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37" name="Line 125"/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38" name="Line 126"/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39" name="Line 127"/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0" name="Line 128"/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1" name="Line 129"/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2" name="Line 130"/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3" name="Line 131"/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4" name="Line 132"/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5" name="Line 133"/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6" name="Line 134"/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7" name="Freeform 135"/>
          <p:cNvSpPr>
            <a:spLocks/>
          </p:cNvSpPr>
          <p:nvPr/>
        </p:nvSpPr>
        <p:spPr bwMode="auto">
          <a:xfrm>
            <a:off x="3889375" y="1600200"/>
            <a:ext cx="200025" cy="1492250"/>
          </a:xfrm>
          <a:custGeom>
            <a:avLst/>
            <a:gdLst>
              <a:gd name="T0" fmla="*/ 102 w 126"/>
              <a:gd name="T1" fmla="*/ 0 h 940"/>
              <a:gd name="T2" fmla="*/ 126 w 126"/>
              <a:gd name="T3" fmla="*/ 40 h 940"/>
              <a:gd name="T4" fmla="*/ 114 w 126"/>
              <a:gd name="T5" fmla="*/ 80 h 940"/>
              <a:gd name="T6" fmla="*/ 78 w 126"/>
              <a:gd name="T7" fmla="*/ 224 h 940"/>
              <a:gd name="T8" fmla="*/ 102 w 126"/>
              <a:gd name="T9" fmla="*/ 336 h 940"/>
              <a:gd name="T10" fmla="*/ 58 w 126"/>
              <a:gd name="T11" fmla="*/ 432 h 940"/>
              <a:gd name="T12" fmla="*/ 50 w 126"/>
              <a:gd name="T13" fmla="*/ 468 h 940"/>
              <a:gd name="T14" fmla="*/ 26 w 126"/>
              <a:gd name="T15" fmla="*/ 512 h 940"/>
              <a:gd name="T16" fmla="*/ 30 w 126"/>
              <a:gd name="T17" fmla="*/ 560 h 940"/>
              <a:gd name="T18" fmla="*/ 18 w 126"/>
              <a:gd name="T19" fmla="*/ 640 h 940"/>
              <a:gd name="T20" fmla="*/ 46 w 126"/>
              <a:gd name="T21" fmla="*/ 680 h 940"/>
              <a:gd name="T22" fmla="*/ 34 w 126"/>
              <a:gd name="T23" fmla="*/ 740 h 940"/>
              <a:gd name="T24" fmla="*/ 34 w 126"/>
              <a:gd name="T25" fmla="*/ 784 h 940"/>
              <a:gd name="T26" fmla="*/ 26 w 126"/>
              <a:gd name="T27" fmla="*/ 808 h 940"/>
              <a:gd name="T28" fmla="*/ 18 w 126"/>
              <a:gd name="T29" fmla="*/ 888 h 940"/>
              <a:gd name="T30" fmla="*/ 2 w 126"/>
              <a:gd name="T31" fmla="*/ 912 h 940"/>
              <a:gd name="T32" fmla="*/ 6 w 126"/>
              <a:gd name="T33" fmla="*/ 940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940">
                <a:moveTo>
                  <a:pt x="102" y="0"/>
                </a:moveTo>
                <a:cubicBezTo>
                  <a:pt x="106" y="24"/>
                  <a:pt x="113" y="21"/>
                  <a:pt x="126" y="40"/>
                </a:cubicBezTo>
                <a:cubicBezTo>
                  <a:pt x="116" y="69"/>
                  <a:pt x="120" y="55"/>
                  <a:pt x="114" y="80"/>
                </a:cubicBezTo>
                <a:cubicBezTo>
                  <a:pt x="108" y="131"/>
                  <a:pt x="90" y="175"/>
                  <a:pt x="78" y="224"/>
                </a:cubicBezTo>
                <a:cubicBezTo>
                  <a:pt x="80" y="265"/>
                  <a:pt x="79" y="301"/>
                  <a:pt x="102" y="336"/>
                </a:cubicBezTo>
                <a:cubicBezTo>
                  <a:pt x="98" y="364"/>
                  <a:pt x="90" y="421"/>
                  <a:pt x="58" y="432"/>
                </a:cubicBezTo>
                <a:cubicBezTo>
                  <a:pt x="48" y="446"/>
                  <a:pt x="44" y="451"/>
                  <a:pt x="50" y="468"/>
                </a:cubicBezTo>
                <a:cubicBezTo>
                  <a:pt x="45" y="497"/>
                  <a:pt x="40" y="490"/>
                  <a:pt x="26" y="512"/>
                </a:cubicBezTo>
                <a:cubicBezTo>
                  <a:pt x="29" y="533"/>
                  <a:pt x="41" y="543"/>
                  <a:pt x="30" y="560"/>
                </a:cubicBezTo>
                <a:cubicBezTo>
                  <a:pt x="38" y="585"/>
                  <a:pt x="26" y="615"/>
                  <a:pt x="18" y="640"/>
                </a:cubicBezTo>
                <a:cubicBezTo>
                  <a:pt x="37" y="669"/>
                  <a:pt x="28" y="656"/>
                  <a:pt x="46" y="680"/>
                </a:cubicBezTo>
                <a:cubicBezTo>
                  <a:pt x="51" y="703"/>
                  <a:pt x="46" y="720"/>
                  <a:pt x="34" y="740"/>
                </a:cubicBezTo>
                <a:cubicBezTo>
                  <a:pt x="40" y="759"/>
                  <a:pt x="40" y="753"/>
                  <a:pt x="34" y="784"/>
                </a:cubicBezTo>
                <a:cubicBezTo>
                  <a:pt x="32" y="792"/>
                  <a:pt x="26" y="808"/>
                  <a:pt x="26" y="808"/>
                </a:cubicBezTo>
                <a:cubicBezTo>
                  <a:pt x="22" y="843"/>
                  <a:pt x="13" y="854"/>
                  <a:pt x="18" y="888"/>
                </a:cubicBezTo>
                <a:cubicBezTo>
                  <a:pt x="12" y="896"/>
                  <a:pt x="0" y="902"/>
                  <a:pt x="2" y="912"/>
                </a:cubicBezTo>
                <a:cubicBezTo>
                  <a:pt x="3" y="921"/>
                  <a:pt x="6" y="940"/>
                  <a:pt x="6" y="94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8" name="Freeform 136"/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>
              <a:gd name="T0" fmla="*/ 284 w 284"/>
              <a:gd name="T1" fmla="*/ 0 h 880"/>
              <a:gd name="T2" fmla="*/ 248 w 284"/>
              <a:gd name="T3" fmla="*/ 48 h 880"/>
              <a:gd name="T4" fmla="*/ 232 w 284"/>
              <a:gd name="T5" fmla="*/ 120 h 880"/>
              <a:gd name="T6" fmla="*/ 220 w 284"/>
              <a:gd name="T7" fmla="*/ 128 h 880"/>
              <a:gd name="T8" fmla="*/ 208 w 284"/>
              <a:gd name="T9" fmla="*/ 144 h 880"/>
              <a:gd name="T10" fmla="*/ 180 w 284"/>
              <a:gd name="T11" fmla="*/ 188 h 880"/>
              <a:gd name="T12" fmla="*/ 152 w 284"/>
              <a:gd name="T13" fmla="*/ 264 h 880"/>
              <a:gd name="T14" fmla="*/ 164 w 284"/>
              <a:gd name="T15" fmla="*/ 340 h 880"/>
              <a:gd name="T16" fmla="*/ 144 w 284"/>
              <a:gd name="T17" fmla="*/ 392 h 880"/>
              <a:gd name="T18" fmla="*/ 136 w 284"/>
              <a:gd name="T19" fmla="*/ 416 h 880"/>
              <a:gd name="T20" fmla="*/ 144 w 284"/>
              <a:gd name="T21" fmla="*/ 440 h 880"/>
              <a:gd name="T22" fmla="*/ 148 w 284"/>
              <a:gd name="T23" fmla="*/ 452 h 880"/>
              <a:gd name="T24" fmla="*/ 128 w 284"/>
              <a:gd name="T25" fmla="*/ 524 h 880"/>
              <a:gd name="T26" fmla="*/ 100 w 284"/>
              <a:gd name="T27" fmla="*/ 576 h 880"/>
              <a:gd name="T28" fmla="*/ 84 w 284"/>
              <a:gd name="T29" fmla="*/ 600 h 880"/>
              <a:gd name="T30" fmla="*/ 88 w 284"/>
              <a:gd name="T31" fmla="*/ 620 h 880"/>
              <a:gd name="T32" fmla="*/ 96 w 284"/>
              <a:gd name="T33" fmla="*/ 644 h 880"/>
              <a:gd name="T34" fmla="*/ 76 w 284"/>
              <a:gd name="T35" fmla="*/ 680 h 880"/>
              <a:gd name="T36" fmla="*/ 68 w 284"/>
              <a:gd name="T37" fmla="*/ 692 h 880"/>
              <a:gd name="T38" fmla="*/ 64 w 284"/>
              <a:gd name="T39" fmla="*/ 708 h 880"/>
              <a:gd name="T40" fmla="*/ 60 w 284"/>
              <a:gd name="T41" fmla="*/ 784 h 880"/>
              <a:gd name="T42" fmla="*/ 24 w 284"/>
              <a:gd name="T43" fmla="*/ 832 h 880"/>
              <a:gd name="T44" fmla="*/ 16 w 284"/>
              <a:gd name="T45" fmla="*/ 868 h 880"/>
              <a:gd name="T46" fmla="*/ 0 w 284"/>
              <a:gd name="T47" fmla="*/ 880 h 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9" name="Freeform 137"/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>
              <a:gd name="T0" fmla="*/ 804 w 804"/>
              <a:gd name="T1" fmla="*/ 292 h 304"/>
              <a:gd name="T2" fmla="*/ 780 w 804"/>
              <a:gd name="T3" fmla="*/ 304 h 304"/>
              <a:gd name="T4" fmla="*/ 756 w 804"/>
              <a:gd name="T5" fmla="*/ 296 h 304"/>
              <a:gd name="T6" fmla="*/ 744 w 804"/>
              <a:gd name="T7" fmla="*/ 292 h 304"/>
              <a:gd name="T8" fmla="*/ 680 w 804"/>
              <a:gd name="T9" fmla="*/ 284 h 304"/>
              <a:gd name="T10" fmla="*/ 616 w 804"/>
              <a:gd name="T11" fmla="*/ 276 h 304"/>
              <a:gd name="T12" fmla="*/ 544 w 804"/>
              <a:gd name="T13" fmla="*/ 264 h 304"/>
              <a:gd name="T14" fmla="*/ 480 w 804"/>
              <a:gd name="T15" fmla="*/ 256 h 304"/>
              <a:gd name="T16" fmla="*/ 468 w 804"/>
              <a:gd name="T17" fmla="*/ 228 h 304"/>
              <a:gd name="T18" fmla="*/ 452 w 804"/>
              <a:gd name="T19" fmla="*/ 220 h 304"/>
              <a:gd name="T20" fmla="*/ 428 w 804"/>
              <a:gd name="T21" fmla="*/ 196 h 304"/>
              <a:gd name="T22" fmla="*/ 416 w 804"/>
              <a:gd name="T23" fmla="*/ 188 h 304"/>
              <a:gd name="T24" fmla="*/ 372 w 804"/>
              <a:gd name="T25" fmla="*/ 160 h 304"/>
              <a:gd name="T26" fmla="*/ 348 w 804"/>
              <a:gd name="T27" fmla="*/ 168 h 304"/>
              <a:gd name="T28" fmla="*/ 300 w 804"/>
              <a:gd name="T29" fmla="*/ 160 h 304"/>
              <a:gd name="T30" fmla="*/ 272 w 804"/>
              <a:gd name="T31" fmla="*/ 128 h 304"/>
              <a:gd name="T32" fmla="*/ 268 w 804"/>
              <a:gd name="T33" fmla="*/ 100 h 304"/>
              <a:gd name="T34" fmla="*/ 244 w 804"/>
              <a:gd name="T35" fmla="*/ 92 h 304"/>
              <a:gd name="T36" fmla="*/ 212 w 804"/>
              <a:gd name="T37" fmla="*/ 48 h 304"/>
              <a:gd name="T38" fmla="*/ 156 w 804"/>
              <a:gd name="T39" fmla="*/ 8 h 304"/>
              <a:gd name="T40" fmla="*/ 96 w 804"/>
              <a:gd name="T41" fmla="*/ 12 h 304"/>
              <a:gd name="T42" fmla="*/ 0 w 804"/>
              <a:gd name="T43" fmla="*/ 2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18311" name="Group 199"/>
          <p:cNvGrpSpPr>
            <a:grpSpLocks/>
          </p:cNvGrpSpPr>
          <p:nvPr/>
        </p:nvGrpSpPr>
        <p:grpSpPr bwMode="auto">
          <a:xfrm>
            <a:off x="2517775" y="1611313"/>
            <a:ext cx="1557338" cy="3910012"/>
            <a:chOff x="1584" y="1019"/>
            <a:chExt cx="981" cy="2463"/>
          </a:xfrm>
        </p:grpSpPr>
        <p:sp>
          <p:nvSpPr>
            <p:cNvPr id="218310" name="Freeform 198"/>
            <p:cNvSpPr>
              <a:spLocks/>
            </p:cNvSpPr>
            <p:nvPr/>
          </p:nvSpPr>
          <p:spPr bwMode="auto">
            <a:xfrm>
              <a:off x="1616" y="1019"/>
              <a:ext cx="949" cy="2463"/>
            </a:xfrm>
            <a:custGeom>
              <a:avLst/>
              <a:gdLst>
                <a:gd name="T0" fmla="*/ 48 w 949"/>
                <a:gd name="T1" fmla="*/ 1498 h 2463"/>
                <a:gd name="T2" fmla="*/ 112 w 949"/>
                <a:gd name="T3" fmla="*/ 1664 h 2463"/>
                <a:gd name="T4" fmla="*/ 203 w 949"/>
                <a:gd name="T5" fmla="*/ 1914 h 2463"/>
                <a:gd name="T6" fmla="*/ 299 w 949"/>
                <a:gd name="T7" fmla="*/ 2197 h 2463"/>
                <a:gd name="T8" fmla="*/ 368 w 949"/>
                <a:gd name="T9" fmla="*/ 2384 h 2463"/>
                <a:gd name="T10" fmla="*/ 475 w 949"/>
                <a:gd name="T11" fmla="*/ 2448 h 2463"/>
                <a:gd name="T12" fmla="*/ 501 w 949"/>
                <a:gd name="T13" fmla="*/ 2357 h 2463"/>
                <a:gd name="T14" fmla="*/ 512 w 949"/>
                <a:gd name="T15" fmla="*/ 2240 h 2463"/>
                <a:gd name="T16" fmla="*/ 549 w 949"/>
                <a:gd name="T17" fmla="*/ 2106 h 2463"/>
                <a:gd name="T18" fmla="*/ 565 w 949"/>
                <a:gd name="T19" fmla="*/ 1994 h 2463"/>
                <a:gd name="T20" fmla="*/ 592 w 949"/>
                <a:gd name="T21" fmla="*/ 1877 h 2463"/>
                <a:gd name="T22" fmla="*/ 661 w 949"/>
                <a:gd name="T23" fmla="*/ 1680 h 2463"/>
                <a:gd name="T24" fmla="*/ 768 w 949"/>
                <a:gd name="T25" fmla="*/ 1477 h 2463"/>
                <a:gd name="T26" fmla="*/ 757 w 949"/>
                <a:gd name="T27" fmla="*/ 1445 h 2463"/>
                <a:gd name="T28" fmla="*/ 752 w 949"/>
                <a:gd name="T29" fmla="*/ 1360 h 2463"/>
                <a:gd name="T30" fmla="*/ 805 w 949"/>
                <a:gd name="T31" fmla="*/ 1168 h 2463"/>
                <a:gd name="T32" fmla="*/ 800 w 949"/>
                <a:gd name="T33" fmla="*/ 1157 h 2463"/>
                <a:gd name="T34" fmla="*/ 747 w 949"/>
                <a:gd name="T35" fmla="*/ 1205 h 2463"/>
                <a:gd name="T36" fmla="*/ 683 w 949"/>
                <a:gd name="T37" fmla="*/ 1237 h 2463"/>
                <a:gd name="T38" fmla="*/ 437 w 949"/>
                <a:gd name="T39" fmla="*/ 1296 h 2463"/>
                <a:gd name="T40" fmla="*/ 416 w 949"/>
                <a:gd name="T41" fmla="*/ 1141 h 2463"/>
                <a:gd name="T42" fmla="*/ 469 w 949"/>
                <a:gd name="T43" fmla="*/ 1093 h 2463"/>
                <a:gd name="T44" fmla="*/ 533 w 949"/>
                <a:gd name="T45" fmla="*/ 997 h 2463"/>
                <a:gd name="T46" fmla="*/ 480 w 949"/>
                <a:gd name="T47" fmla="*/ 837 h 2463"/>
                <a:gd name="T48" fmla="*/ 485 w 949"/>
                <a:gd name="T49" fmla="*/ 666 h 2463"/>
                <a:gd name="T50" fmla="*/ 560 w 949"/>
                <a:gd name="T51" fmla="*/ 517 h 2463"/>
                <a:gd name="T52" fmla="*/ 715 w 949"/>
                <a:gd name="T53" fmla="*/ 501 h 2463"/>
                <a:gd name="T54" fmla="*/ 795 w 949"/>
                <a:gd name="T55" fmla="*/ 554 h 2463"/>
                <a:gd name="T56" fmla="*/ 869 w 949"/>
                <a:gd name="T57" fmla="*/ 565 h 2463"/>
                <a:gd name="T58" fmla="*/ 912 w 949"/>
                <a:gd name="T59" fmla="*/ 352 h 2463"/>
                <a:gd name="T60" fmla="*/ 917 w 949"/>
                <a:gd name="T61" fmla="*/ 208 h 2463"/>
                <a:gd name="T62" fmla="*/ 901 w 949"/>
                <a:gd name="T63" fmla="*/ 0 h 2463"/>
                <a:gd name="T64" fmla="*/ 864 w 949"/>
                <a:gd name="T65" fmla="*/ 37 h 2463"/>
                <a:gd name="T66" fmla="*/ 789 w 949"/>
                <a:gd name="T67" fmla="*/ 138 h 2463"/>
                <a:gd name="T68" fmla="*/ 608 w 949"/>
                <a:gd name="T69" fmla="*/ 122 h 2463"/>
                <a:gd name="T70" fmla="*/ 544 w 949"/>
                <a:gd name="T71" fmla="*/ 277 h 2463"/>
                <a:gd name="T72" fmla="*/ 464 w 949"/>
                <a:gd name="T73" fmla="*/ 314 h 2463"/>
                <a:gd name="T74" fmla="*/ 379 w 949"/>
                <a:gd name="T75" fmla="*/ 586 h 2463"/>
                <a:gd name="T76" fmla="*/ 304 w 949"/>
                <a:gd name="T77" fmla="*/ 848 h 2463"/>
                <a:gd name="T78" fmla="*/ 229 w 949"/>
                <a:gd name="T79" fmla="*/ 976 h 2463"/>
                <a:gd name="T80" fmla="*/ 197 w 949"/>
                <a:gd name="T81" fmla="*/ 1024 h 2463"/>
                <a:gd name="T82" fmla="*/ 133 w 949"/>
                <a:gd name="T83" fmla="*/ 1109 h 2463"/>
                <a:gd name="T84" fmla="*/ 91 w 949"/>
                <a:gd name="T85" fmla="*/ 1173 h 2463"/>
                <a:gd name="T86" fmla="*/ 139 w 949"/>
                <a:gd name="T87" fmla="*/ 1173 h 2463"/>
                <a:gd name="T88" fmla="*/ 107 w 949"/>
                <a:gd name="T89" fmla="*/ 1242 h 2463"/>
                <a:gd name="T90" fmla="*/ 32 w 949"/>
                <a:gd name="T91" fmla="*/ 1349 h 2463"/>
                <a:gd name="T92" fmla="*/ 0 w 949"/>
                <a:gd name="T93" fmla="*/ 1376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10314" name="Group 196"/>
            <p:cNvGrpSpPr>
              <a:grpSpLocks/>
            </p:cNvGrpSpPr>
            <p:nvPr/>
          </p:nvGrpSpPr>
          <p:grpSpPr bwMode="auto">
            <a:xfrm>
              <a:off x="1584" y="1477"/>
              <a:ext cx="907" cy="896"/>
              <a:chOff x="1584" y="1477"/>
              <a:chExt cx="907" cy="896"/>
            </a:xfrm>
          </p:grpSpPr>
          <p:sp>
            <p:nvSpPr>
              <p:cNvPr id="218306" name="Freeform 194"/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>
                  <a:gd name="T0" fmla="*/ 37 w 185"/>
                  <a:gd name="T1" fmla="*/ 197 h 197"/>
                  <a:gd name="T2" fmla="*/ 80 w 185"/>
                  <a:gd name="T3" fmla="*/ 165 h 197"/>
                  <a:gd name="T4" fmla="*/ 107 w 185"/>
                  <a:gd name="T5" fmla="*/ 117 h 197"/>
                  <a:gd name="T6" fmla="*/ 128 w 185"/>
                  <a:gd name="T7" fmla="*/ 69 h 197"/>
                  <a:gd name="T8" fmla="*/ 160 w 185"/>
                  <a:gd name="T9" fmla="*/ 59 h 197"/>
                  <a:gd name="T10" fmla="*/ 149 w 185"/>
                  <a:gd name="T11" fmla="*/ 0 h 197"/>
                  <a:gd name="T12" fmla="*/ 117 w 185"/>
                  <a:gd name="T13" fmla="*/ 27 h 197"/>
                  <a:gd name="T14" fmla="*/ 21 w 185"/>
                  <a:gd name="T15" fmla="*/ 64 h 197"/>
                  <a:gd name="T16" fmla="*/ 0 w 185"/>
                  <a:gd name="T17" fmla="*/ 112 h 197"/>
                  <a:gd name="T18" fmla="*/ 32 w 185"/>
                  <a:gd name="T19" fmla="*/ 192 h 197"/>
                  <a:gd name="T20" fmla="*/ 37 w 185"/>
                  <a:gd name="T21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307" name="Freeform 195"/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>
                  <a:gd name="T0" fmla="*/ 464 w 475"/>
                  <a:gd name="T1" fmla="*/ 123 h 845"/>
                  <a:gd name="T2" fmla="*/ 432 w 475"/>
                  <a:gd name="T3" fmla="*/ 118 h 845"/>
                  <a:gd name="T4" fmla="*/ 427 w 475"/>
                  <a:gd name="T5" fmla="*/ 102 h 845"/>
                  <a:gd name="T6" fmla="*/ 389 w 475"/>
                  <a:gd name="T7" fmla="*/ 96 h 845"/>
                  <a:gd name="T8" fmla="*/ 357 w 475"/>
                  <a:gd name="T9" fmla="*/ 86 h 845"/>
                  <a:gd name="T10" fmla="*/ 320 w 475"/>
                  <a:gd name="T11" fmla="*/ 43 h 845"/>
                  <a:gd name="T12" fmla="*/ 256 w 475"/>
                  <a:gd name="T13" fmla="*/ 0 h 845"/>
                  <a:gd name="T14" fmla="*/ 203 w 475"/>
                  <a:gd name="T15" fmla="*/ 11 h 845"/>
                  <a:gd name="T16" fmla="*/ 192 w 475"/>
                  <a:gd name="T17" fmla="*/ 27 h 845"/>
                  <a:gd name="T18" fmla="*/ 155 w 475"/>
                  <a:gd name="T19" fmla="*/ 38 h 845"/>
                  <a:gd name="T20" fmla="*/ 112 w 475"/>
                  <a:gd name="T21" fmla="*/ 80 h 845"/>
                  <a:gd name="T22" fmla="*/ 123 w 475"/>
                  <a:gd name="T23" fmla="*/ 112 h 845"/>
                  <a:gd name="T24" fmla="*/ 91 w 475"/>
                  <a:gd name="T25" fmla="*/ 166 h 845"/>
                  <a:gd name="T26" fmla="*/ 64 w 475"/>
                  <a:gd name="T27" fmla="*/ 240 h 845"/>
                  <a:gd name="T28" fmla="*/ 91 w 475"/>
                  <a:gd name="T29" fmla="*/ 347 h 845"/>
                  <a:gd name="T30" fmla="*/ 80 w 475"/>
                  <a:gd name="T31" fmla="*/ 379 h 845"/>
                  <a:gd name="T32" fmla="*/ 107 w 475"/>
                  <a:gd name="T33" fmla="*/ 459 h 845"/>
                  <a:gd name="T34" fmla="*/ 144 w 475"/>
                  <a:gd name="T35" fmla="*/ 523 h 845"/>
                  <a:gd name="T36" fmla="*/ 123 w 475"/>
                  <a:gd name="T37" fmla="*/ 566 h 845"/>
                  <a:gd name="T38" fmla="*/ 85 w 475"/>
                  <a:gd name="T39" fmla="*/ 614 h 845"/>
                  <a:gd name="T40" fmla="*/ 64 w 475"/>
                  <a:gd name="T41" fmla="*/ 646 h 845"/>
                  <a:gd name="T42" fmla="*/ 37 w 475"/>
                  <a:gd name="T43" fmla="*/ 694 h 845"/>
                  <a:gd name="T44" fmla="*/ 0 w 475"/>
                  <a:gd name="T45" fmla="*/ 790 h 845"/>
                  <a:gd name="T46" fmla="*/ 59 w 475"/>
                  <a:gd name="T47" fmla="*/ 827 h 845"/>
                  <a:gd name="T48" fmla="*/ 69 w 475"/>
                  <a:gd name="T49" fmla="*/ 811 h 845"/>
                  <a:gd name="T50" fmla="*/ 117 w 475"/>
                  <a:gd name="T51" fmla="*/ 822 h 845"/>
                  <a:gd name="T52" fmla="*/ 245 w 475"/>
                  <a:gd name="T53" fmla="*/ 816 h 845"/>
                  <a:gd name="T54" fmla="*/ 251 w 475"/>
                  <a:gd name="T55" fmla="*/ 800 h 845"/>
                  <a:gd name="T56" fmla="*/ 277 w 475"/>
                  <a:gd name="T57" fmla="*/ 768 h 845"/>
                  <a:gd name="T58" fmla="*/ 309 w 475"/>
                  <a:gd name="T59" fmla="*/ 752 h 845"/>
                  <a:gd name="T60" fmla="*/ 400 w 475"/>
                  <a:gd name="T61" fmla="*/ 694 h 845"/>
                  <a:gd name="T62" fmla="*/ 427 w 475"/>
                  <a:gd name="T63" fmla="*/ 662 h 845"/>
                  <a:gd name="T64" fmla="*/ 432 w 475"/>
                  <a:gd name="T65" fmla="*/ 576 h 845"/>
                  <a:gd name="T66" fmla="*/ 448 w 475"/>
                  <a:gd name="T67" fmla="*/ 528 h 845"/>
                  <a:gd name="T68" fmla="*/ 432 w 475"/>
                  <a:gd name="T69" fmla="*/ 464 h 845"/>
                  <a:gd name="T70" fmla="*/ 459 w 475"/>
                  <a:gd name="T71" fmla="*/ 390 h 845"/>
                  <a:gd name="T72" fmla="*/ 475 w 475"/>
                  <a:gd name="T73" fmla="*/ 278 h 845"/>
                  <a:gd name="T74" fmla="*/ 469 w 475"/>
                  <a:gd name="T75" fmla="*/ 251 h 845"/>
                  <a:gd name="T76" fmla="*/ 459 w 475"/>
                  <a:gd name="T77" fmla="*/ 219 h 845"/>
                  <a:gd name="T78" fmla="*/ 464 w 475"/>
                  <a:gd name="T79" fmla="*/ 123 h 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</p:grpSp>
      <p:grpSp>
        <p:nvGrpSpPr>
          <p:cNvPr id="10282" name="Group 167"/>
          <p:cNvGrpSpPr>
            <a:grpSpLocks/>
          </p:cNvGrpSpPr>
          <p:nvPr/>
        </p:nvGrpSpPr>
        <p:grpSpPr bwMode="auto">
          <a:xfrm>
            <a:off x="1816100" y="1857375"/>
            <a:ext cx="2933700" cy="3906838"/>
            <a:chOff x="1128" y="1176"/>
            <a:chExt cx="1848" cy="2461"/>
          </a:xfrm>
        </p:grpSpPr>
        <p:sp>
          <p:nvSpPr>
            <p:cNvPr id="218280" name="Text Box 168"/>
            <p:cNvSpPr txBox="1">
              <a:spLocks noChangeArrowheads="1"/>
            </p:cNvSpPr>
            <p:nvPr/>
          </p:nvSpPr>
          <p:spPr bwMode="auto">
            <a:xfrm>
              <a:off x="2128" y="1987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2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cs typeface="+mn-cs"/>
                </a:rPr>
                <a:t>Jericho</a:t>
              </a:r>
            </a:p>
          </p:txBody>
        </p:sp>
        <p:grpSp>
          <p:nvGrpSpPr>
            <p:cNvPr id="10288" name="Group 169"/>
            <p:cNvGrpSpPr>
              <a:grpSpLocks/>
            </p:cNvGrpSpPr>
            <p:nvPr/>
          </p:nvGrpSpPr>
          <p:grpSpPr bwMode="auto">
            <a:xfrm>
              <a:off x="1128" y="1176"/>
              <a:ext cx="1848" cy="2461"/>
              <a:chOff x="1128" y="1176"/>
              <a:chExt cx="1848" cy="2461"/>
            </a:xfrm>
          </p:grpSpPr>
          <p:sp>
            <p:nvSpPr>
              <p:cNvPr id="218282" name="Oval 170"/>
              <p:cNvSpPr>
                <a:spLocks noChangeArrowheads="1"/>
              </p:cNvSpPr>
              <p:nvPr/>
            </p:nvSpPr>
            <p:spPr bwMode="auto">
              <a:xfrm>
                <a:off x="2060" y="348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83" name="Oval 171"/>
              <p:cNvSpPr>
                <a:spLocks noChangeArrowheads="1"/>
              </p:cNvSpPr>
              <p:nvPr/>
            </p:nvSpPr>
            <p:spPr bwMode="auto">
              <a:xfrm>
                <a:off x="1992" y="34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84" name="Text Box 172"/>
              <p:cNvSpPr txBox="1">
                <a:spLocks noChangeArrowheads="1"/>
              </p:cNvSpPr>
              <p:nvPr/>
            </p:nvSpPr>
            <p:spPr bwMode="auto">
              <a:xfrm>
                <a:off x="2320" y="2104"/>
                <a:ext cx="520" cy="3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Book Antiqua" charset="0"/>
                    <a:cs typeface="+mn-cs"/>
                  </a:rPr>
                  <a:t> </a:t>
                </a: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Machi</a:t>
                </a:r>
              </a:p>
              <a:p>
                <a:pPr>
                  <a:spcBef>
                    <a:spcPct val="50000"/>
                  </a:spcBef>
                  <a:defRPr/>
                </a:pP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Ngayi            </a:t>
                </a:r>
                <a:endParaRPr lang="en-US" sz="1400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ook Antiqua" charset="0"/>
                  <a:cs typeface="+mn-cs"/>
                </a:endParaRPr>
              </a:p>
            </p:txBody>
          </p:sp>
          <p:sp>
            <p:nvSpPr>
              <p:cNvPr id="218285" name="Text Box 173"/>
              <p:cNvSpPr txBox="1">
                <a:spLocks noChangeArrowheads="1"/>
              </p:cNvSpPr>
              <p:nvPr/>
            </p:nvSpPr>
            <p:spPr bwMode="auto">
              <a:xfrm>
                <a:off x="1608" y="208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Hebron</a:t>
                </a:r>
              </a:p>
            </p:txBody>
          </p:sp>
          <p:sp>
            <p:nvSpPr>
              <p:cNvPr id="218286" name="Text Box 174"/>
              <p:cNvSpPr txBox="1">
                <a:spLocks noChangeArrowheads="1"/>
              </p:cNvSpPr>
              <p:nvPr/>
            </p:nvSpPr>
            <p:spPr bwMode="auto">
              <a:xfrm>
                <a:off x="2456" y="1208"/>
                <a:ext cx="520" cy="3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8100">
                    <a:solidFill>
                      <a:srgbClr val="00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 Galilee</a:t>
                </a:r>
              </a:p>
              <a:p>
                <a:pPr>
                  <a:spcBef>
                    <a:spcPct val="50000"/>
                  </a:spcBef>
                  <a:defRPr/>
                </a:pP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Ngayi</a:t>
                </a:r>
              </a:p>
            </p:txBody>
          </p:sp>
          <p:sp>
            <p:nvSpPr>
              <p:cNvPr id="218287" name="Text Box 175"/>
              <p:cNvSpPr txBox="1">
                <a:spLocks noChangeArrowheads="1"/>
              </p:cNvSpPr>
              <p:nvPr/>
            </p:nvSpPr>
            <p:spPr bwMode="auto">
              <a:xfrm>
                <a:off x="1488" y="3360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Eilat</a:t>
                </a:r>
              </a:p>
            </p:txBody>
          </p:sp>
          <p:sp>
            <p:nvSpPr>
              <p:cNvPr id="218288" name="Text Box 176"/>
              <p:cNvSpPr txBox="1">
                <a:spLocks noChangeArrowheads="1"/>
              </p:cNvSpPr>
              <p:nvPr/>
            </p:nvSpPr>
            <p:spPr bwMode="auto">
              <a:xfrm>
                <a:off x="2000" y="3464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Al</a:t>
                </a:r>
                <a:r>
                  <a:rPr lang="ja-JP" alt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cs typeface="+mn-cs"/>
                  </a:rPr>
                  <a:t>’</a:t>
                </a: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 Aqaba</a:t>
                </a:r>
              </a:p>
            </p:txBody>
          </p:sp>
          <p:sp>
            <p:nvSpPr>
              <p:cNvPr id="218289" name="Oval 177"/>
              <p:cNvSpPr>
                <a:spLocks noChangeArrowheads="1"/>
              </p:cNvSpPr>
              <p:nvPr/>
            </p:nvSpPr>
            <p:spPr bwMode="auto">
              <a:xfrm>
                <a:off x="2296" y="1356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0" name="Oval 178"/>
              <p:cNvSpPr>
                <a:spLocks noChangeArrowheads="1"/>
              </p:cNvSpPr>
              <p:nvPr/>
            </p:nvSpPr>
            <p:spPr bwMode="auto">
              <a:xfrm>
                <a:off x="2096" y="130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1" name="Oval 179"/>
              <p:cNvSpPr>
                <a:spLocks noChangeArrowheads="1"/>
              </p:cNvSpPr>
              <p:nvPr/>
            </p:nvSpPr>
            <p:spPr bwMode="auto">
              <a:xfrm>
                <a:off x="2356" y="1940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2" name="Oval 180"/>
              <p:cNvSpPr>
                <a:spLocks noChangeArrowheads="1"/>
              </p:cNvSpPr>
              <p:nvPr/>
            </p:nvSpPr>
            <p:spPr bwMode="auto">
              <a:xfrm>
                <a:off x="1944" y="23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3" name="Oval 181"/>
              <p:cNvSpPr>
                <a:spLocks noChangeArrowheads="1"/>
              </p:cNvSpPr>
              <p:nvPr/>
            </p:nvSpPr>
            <p:spPr bwMode="auto">
              <a:xfrm>
                <a:off x="1716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4" name="Oval 182"/>
              <p:cNvSpPr>
                <a:spLocks noChangeArrowheads="1"/>
              </p:cNvSpPr>
              <p:nvPr/>
            </p:nvSpPr>
            <p:spPr bwMode="auto">
              <a:xfrm>
                <a:off x="1928" y="18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5" name="Oval 183"/>
              <p:cNvSpPr>
                <a:spLocks noChangeArrowheads="1"/>
              </p:cNvSpPr>
              <p:nvPr/>
            </p:nvSpPr>
            <p:spPr bwMode="auto">
              <a:xfrm>
                <a:off x="2148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6" name="Oval 184"/>
              <p:cNvSpPr>
                <a:spLocks noChangeArrowheads="1"/>
              </p:cNvSpPr>
              <p:nvPr/>
            </p:nvSpPr>
            <p:spPr bwMode="auto">
              <a:xfrm>
                <a:off x="1996" y="1628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7" name="Text Box 185"/>
              <p:cNvSpPr txBox="1">
                <a:spLocks noChangeArrowheads="1"/>
              </p:cNvSpPr>
              <p:nvPr/>
            </p:nvSpPr>
            <p:spPr bwMode="auto">
              <a:xfrm>
                <a:off x="1528" y="1176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Haifa</a:t>
                </a:r>
              </a:p>
            </p:txBody>
          </p:sp>
          <p:sp>
            <p:nvSpPr>
              <p:cNvPr id="218298" name="Text Box 186"/>
              <p:cNvSpPr txBox="1">
                <a:spLocks noChangeArrowheads="1"/>
              </p:cNvSpPr>
              <p:nvPr/>
            </p:nvSpPr>
            <p:spPr bwMode="auto">
              <a:xfrm>
                <a:off x="1656" y="136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Nazareth</a:t>
                </a:r>
              </a:p>
            </p:txBody>
          </p:sp>
          <p:sp>
            <p:nvSpPr>
              <p:cNvPr id="218299" name="Text Box 187"/>
              <p:cNvSpPr txBox="1">
                <a:spLocks noChangeArrowheads="1"/>
              </p:cNvSpPr>
              <p:nvPr/>
            </p:nvSpPr>
            <p:spPr bwMode="auto">
              <a:xfrm>
                <a:off x="1344" y="156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Netanya</a:t>
                </a:r>
              </a:p>
            </p:txBody>
          </p:sp>
          <p:sp>
            <p:nvSpPr>
              <p:cNvPr id="218300" name="Text Box 188"/>
              <p:cNvSpPr txBox="1">
                <a:spLocks noChangeArrowheads="1"/>
              </p:cNvSpPr>
              <p:nvPr/>
            </p:nvSpPr>
            <p:spPr bwMode="auto">
              <a:xfrm>
                <a:off x="1128" y="1760"/>
                <a:ext cx="75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Tel Aviv-Jaffa</a:t>
                </a:r>
              </a:p>
            </p:txBody>
          </p:sp>
          <p:sp>
            <p:nvSpPr>
              <p:cNvPr id="218301" name="Text Box 189"/>
              <p:cNvSpPr txBox="1">
                <a:spLocks noChangeArrowheads="1"/>
              </p:cNvSpPr>
              <p:nvPr/>
            </p:nvSpPr>
            <p:spPr bwMode="auto">
              <a:xfrm>
                <a:off x="1208" y="1912"/>
                <a:ext cx="83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4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JERUSALEM</a:t>
                </a:r>
              </a:p>
            </p:txBody>
          </p:sp>
          <p:sp>
            <p:nvSpPr>
              <p:cNvPr id="218302" name="Text Box 190"/>
              <p:cNvSpPr txBox="1">
                <a:spLocks noChangeArrowheads="1"/>
              </p:cNvSpPr>
              <p:nvPr/>
            </p:nvSpPr>
            <p:spPr bwMode="auto">
              <a:xfrm>
                <a:off x="1232" y="2296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Beersheba</a:t>
                </a:r>
              </a:p>
            </p:txBody>
          </p:sp>
          <p:sp>
            <p:nvSpPr>
              <p:cNvPr id="218303" name="Text Box 191"/>
              <p:cNvSpPr txBox="1">
                <a:spLocks noChangeArrowheads="1"/>
              </p:cNvSpPr>
              <p:nvPr/>
            </p:nvSpPr>
            <p:spPr bwMode="auto">
              <a:xfrm>
                <a:off x="1160" y="2081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Gaza</a:t>
                </a:r>
              </a:p>
            </p:txBody>
          </p:sp>
          <p:sp>
            <p:nvSpPr>
              <p:cNvPr id="218304" name="Text Box 192"/>
              <p:cNvSpPr txBox="1">
                <a:spLocks noChangeArrowheads="1"/>
              </p:cNvSpPr>
              <p:nvPr/>
            </p:nvSpPr>
            <p:spPr bwMode="auto">
              <a:xfrm>
                <a:off x="1576" y="2448"/>
                <a:ext cx="920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AF2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600" b="1" i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  <a:cs typeface="+mn-cs"/>
                  </a:rPr>
                  <a:t>ISRAEL</a:t>
                </a:r>
              </a:p>
            </p:txBody>
          </p:sp>
          <p:sp>
            <p:nvSpPr>
              <p:cNvPr id="218305" name="Oval 193"/>
              <p:cNvSpPr>
                <a:spLocks noChangeArrowheads="1"/>
              </p:cNvSpPr>
              <p:nvPr/>
            </p:nvSpPr>
            <p:spPr bwMode="auto">
              <a:xfrm>
                <a:off x="2100" y="1884"/>
                <a:ext cx="188" cy="172"/>
              </a:xfrm>
              <a:prstGeom prst="ellipse">
                <a:avLst/>
              </a:prstGeom>
              <a:solidFill>
                <a:srgbClr val="FAF200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</p:grpSp>
      <p:sp>
        <p:nvSpPr>
          <p:cNvPr id="218210" name="Oval 98"/>
          <p:cNvSpPr>
            <a:spLocks noChangeArrowheads="1"/>
          </p:cNvSpPr>
          <p:nvPr/>
        </p:nvSpPr>
        <p:spPr bwMode="auto">
          <a:xfrm>
            <a:off x="2176463" y="1303338"/>
            <a:ext cx="2286000" cy="4648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312" name="Text Box 20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18317" name="Rectangle 205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04</a:t>
            </a:r>
          </a:p>
        </p:txBody>
      </p:sp>
      <p:sp>
        <p:nvSpPr>
          <p:cNvPr id="218319" name="Text Box 207"/>
          <p:cNvSpPr txBox="1">
            <a:spLocks noChangeArrowheads="1"/>
          </p:cNvSpPr>
          <p:nvPr/>
        </p:nvSpPr>
        <p:spPr bwMode="auto">
          <a:xfrm>
            <a:off x="8721725" y="63976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2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8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9" name="Rectangle 11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 dirty="0">
                <a:solidFill>
                  <a:srgbClr val="FAF200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94221" name="Freeform 1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22" name="Rectangle 14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EK</a:t>
            </a:r>
          </a:p>
        </p:txBody>
      </p:sp>
      <p:sp>
        <p:nvSpPr>
          <p:cNvPr id="94220" name="Oval 12"/>
          <p:cNvSpPr>
            <a:spLocks noChangeArrowheads="1"/>
          </p:cNvSpPr>
          <p:nvPr/>
        </p:nvSpPr>
        <p:spPr bwMode="auto">
          <a:xfrm>
            <a:off x="4525963" y="2538413"/>
            <a:ext cx="881062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24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94229" name="Rectangle 2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49</a:t>
            </a:r>
          </a:p>
        </p:txBody>
      </p:sp>
      <p:sp>
        <p:nvSpPr>
          <p:cNvPr id="94230" name="Text Box 2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94232" name="Rectangle 24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6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63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64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66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67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96268" name="Rectangle 12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 dirty="0">
                <a:solidFill>
                  <a:srgbClr val="FAF200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96269" name="Oval 13"/>
          <p:cNvSpPr>
            <a:spLocks noChangeArrowheads="1"/>
          </p:cNvSpPr>
          <p:nvPr/>
        </p:nvSpPr>
        <p:spPr bwMode="auto">
          <a:xfrm>
            <a:off x="7137400" y="5111750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70" name="Freeform 1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71" name="Rectangle 15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EK</a:t>
            </a:r>
          </a:p>
        </p:txBody>
      </p:sp>
      <p:sp>
        <p:nvSpPr>
          <p:cNvPr id="96273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96278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50</a:t>
            </a:r>
          </a:p>
        </p:txBody>
      </p:sp>
      <p:sp>
        <p:nvSpPr>
          <p:cNvPr id="96279" name="Text Box 2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96281" name="Rectangle 25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606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606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607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607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607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607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6075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216076" name="Rectangle 12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 dirty="0">
                <a:solidFill>
                  <a:srgbClr val="FAF200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216078" name="Freeform 1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6079" name="Rectangle 15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EK</a:t>
            </a:r>
          </a:p>
        </p:txBody>
      </p:sp>
      <p:sp>
        <p:nvSpPr>
          <p:cNvPr id="216082" name="Text Box 18"/>
          <p:cNvSpPr txBox="1">
            <a:spLocks noChangeArrowheads="1"/>
          </p:cNvSpPr>
          <p:nvPr/>
        </p:nvSpPr>
        <p:spPr bwMode="auto">
          <a:xfrm>
            <a:off x="2692400" y="1022350"/>
            <a:ext cx="4953000" cy="95410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(MEDITERRANEAN NGAYI)</a:t>
            </a:r>
          </a:p>
        </p:txBody>
      </p:sp>
      <p:sp>
        <p:nvSpPr>
          <p:cNvPr id="216083" name="Text Box 19"/>
          <p:cNvSpPr txBox="1">
            <a:spLocks noChangeArrowheads="1"/>
          </p:cNvSpPr>
          <p:nvPr/>
        </p:nvSpPr>
        <p:spPr bwMode="auto">
          <a:xfrm>
            <a:off x="2514600" y="3076575"/>
            <a:ext cx="49530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(EUPHRATES KONG)</a:t>
            </a:r>
          </a:p>
        </p:txBody>
      </p:sp>
      <p:sp>
        <p:nvSpPr>
          <p:cNvPr id="216084" name="Text Box 20"/>
          <p:cNvSpPr txBox="1">
            <a:spLocks noChangeArrowheads="1"/>
          </p:cNvSpPr>
          <p:nvPr/>
        </p:nvSpPr>
        <p:spPr bwMode="auto">
          <a:xfrm>
            <a:off x="4613275" y="5618163"/>
            <a:ext cx="4024313" cy="5191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(PERSIAWUI GULF)</a:t>
            </a:r>
          </a:p>
        </p:txBody>
      </p:sp>
      <p:sp>
        <p:nvSpPr>
          <p:cNvPr id="216085" name="Text Box 2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16090" name="Rectangle 2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51</a:t>
            </a:r>
          </a:p>
        </p:txBody>
      </p:sp>
      <p:sp>
        <p:nvSpPr>
          <p:cNvPr id="216091" name="Text Box 2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16093" name="Rectangle 29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82" grpId="0" autoUpdateAnimBg="0"/>
      <p:bldP spid="216083" grpId="0" autoUpdateAnimBg="0"/>
      <p:bldP spid="216084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8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86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87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88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89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91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92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EK</a:t>
            </a:r>
          </a:p>
        </p:txBody>
      </p:sp>
      <p:sp>
        <p:nvSpPr>
          <p:cNvPr id="97293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97294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97295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96" name="Oval 16"/>
          <p:cNvSpPr>
            <a:spLocks noChangeArrowheads="1"/>
          </p:cNvSpPr>
          <p:nvPr/>
        </p:nvSpPr>
        <p:spPr bwMode="auto">
          <a:xfrm>
            <a:off x="1230313" y="4181475"/>
            <a:ext cx="3471862" cy="21510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98" name="Text Box 1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97303" name="Rectangle 2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52</a:t>
            </a:r>
          </a:p>
        </p:txBody>
      </p:sp>
      <p:sp>
        <p:nvSpPr>
          <p:cNvPr id="97304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97306" name="Rectangle 26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0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10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11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12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13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15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16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EK</a:t>
            </a:r>
          </a:p>
        </p:txBody>
      </p:sp>
      <p:sp>
        <p:nvSpPr>
          <p:cNvPr id="98317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98318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98319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20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98321" name="Oval 17"/>
          <p:cNvSpPr>
            <a:spLocks noChangeArrowheads="1"/>
          </p:cNvSpPr>
          <p:nvPr/>
        </p:nvSpPr>
        <p:spPr bwMode="auto">
          <a:xfrm>
            <a:off x="2413000" y="5516563"/>
            <a:ext cx="881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23" name="Text Box 1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98328" name="Rectangle 2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53</a:t>
            </a:r>
          </a:p>
        </p:txBody>
      </p:sp>
      <p:sp>
        <p:nvSpPr>
          <p:cNvPr id="98329" name="Text Box 2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98331" name="Rectangle 27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3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34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3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3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3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3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40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EK</a:t>
            </a:r>
          </a:p>
        </p:txBody>
      </p:sp>
      <p:sp>
        <p:nvSpPr>
          <p:cNvPr id="99341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99343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44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99345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46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47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48" name="Oval 20"/>
          <p:cNvSpPr>
            <a:spLocks noChangeArrowheads="1"/>
          </p:cNvSpPr>
          <p:nvPr/>
        </p:nvSpPr>
        <p:spPr bwMode="auto">
          <a:xfrm>
            <a:off x="2751138" y="2303463"/>
            <a:ext cx="1066800" cy="23193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50" name="Text Box 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99355" name="Rectangle 2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54</a:t>
            </a:r>
          </a:p>
        </p:txBody>
      </p:sp>
      <p:sp>
        <p:nvSpPr>
          <p:cNvPr id="99356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99358" name="Rectangle 30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5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58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59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60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61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63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64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EK</a:t>
            </a:r>
          </a:p>
        </p:txBody>
      </p:sp>
      <p:sp>
        <p:nvSpPr>
          <p:cNvPr id="100365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100366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100367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68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100369" name="Oval 17"/>
          <p:cNvSpPr>
            <a:spLocks noChangeArrowheads="1"/>
          </p:cNvSpPr>
          <p:nvPr/>
        </p:nvSpPr>
        <p:spPr bwMode="auto">
          <a:xfrm>
            <a:off x="2971800" y="2376488"/>
            <a:ext cx="955675" cy="8064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70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71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72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74" name="Text Box 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00379" name="Rectangle 2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55</a:t>
            </a:r>
          </a:p>
        </p:txBody>
      </p:sp>
      <p:sp>
        <p:nvSpPr>
          <p:cNvPr id="100380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00382" name="Rectangle 30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82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83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84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85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88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EK</a:t>
            </a: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101390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101391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92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101393" name="Oval 17"/>
          <p:cNvSpPr>
            <a:spLocks noChangeArrowheads="1"/>
          </p:cNvSpPr>
          <p:nvPr/>
        </p:nvSpPr>
        <p:spPr bwMode="auto">
          <a:xfrm>
            <a:off x="2840038" y="3149600"/>
            <a:ext cx="955675" cy="12858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94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95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96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98" name="Text Box 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01403" name="Rectangle 2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56</a:t>
            </a:r>
          </a:p>
        </p:txBody>
      </p:sp>
      <p:sp>
        <p:nvSpPr>
          <p:cNvPr id="101404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01406" name="Rectangle 30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0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06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07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08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09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11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EK</a:t>
            </a:r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102414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102415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16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102417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18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19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20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GN</a:t>
            </a:r>
          </a:p>
        </p:txBody>
      </p:sp>
      <p:sp>
        <p:nvSpPr>
          <p:cNvPr id="102421" name="Oval 21"/>
          <p:cNvSpPr>
            <a:spLocks noChangeArrowheads="1"/>
          </p:cNvSpPr>
          <p:nvPr/>
        </p:nvSpPr>
        <p:spPr bwMode="auto">
          <a:xfrm>
            <a:off x="3346450" y="22510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23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02428" name="Rectangle 2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57</a:t>
            </a:r>
          </a:p>
        </p:txBody>
      </p:sp>
      <p:sp>
        <p:nvSpPr>
          <p:cNvPr id="102429" name="Text Box 2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02431" name="Rectangle 31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30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31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32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33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35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36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EK</a:t>
            </a:r>
          </a:p>
        </p:txBody>
      </p:sp>
      <p:sp>
        <p:nvSpPr>
          <p:cNvPr id="103437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103438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103439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40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103441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42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43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44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GN</a:t>
            </a:r>
          </a:p>
        </p:txBody>
      </p:sp>
      <p:sp>
        <p:nvSpPr>
          <p:cNvPr id="10344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82211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Times" charset="0"/>
                <a:cs typeface="+mn-cs"/>
              </a:rPr>
              <a:t>KN</a:t>
            </a:r>
          </a:p>
        </p:txBody>
      </p:sp>
      <p:sp>
        <p:nvSpPr>
          <p:cNvPr id="103446" name="Oval 22"/>
          <p:cNvSpPr>
            <a:spLocks noChangeArrowheads="1"/>
          </p:cNvSpPr>
          <p:nvPr/>
        </p:nvSpPr>
        <p:spPr bwMode="auto">
          <a:xfrm>
            <a:off x="2541588" y="3486150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48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03453" name="Rectangle 2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58</a:t>
            </a:r>
          </a:p>
        </p:txBody>
      </p:sp>
      <p:sp>
        <p:nvSpPr>
          <p:cNvPr id="103454" name="Text Box 3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03456" name="Rectangle 32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7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7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7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7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EK</a:t>
            </a:r>
          </a:p>
        </p:txBody>
      </p:sp>
      <p:sp>
        <p:nvSpPr>
          <p:cNvPr id="20788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8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20788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8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8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8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GN</a:t>
            </a:r>
          </a:p>
        </p:txBody>
      </p:sp>
      <p:sp>
        <p:nvSpPr>
          <p:cNvPr id="20788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20788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20788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8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9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9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20789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9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96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207897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207899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207901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207902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04" name="Rectangle 32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207906" name="Rectangle 34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207909" name="Rectangle 3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207911" name="Rectangle 39"/>
          <p:cNvSpPr>
            <a:spLocks noChangeArrowheads="1"/>
          </p:cNvSpPr>
          <p:nvPr/>
        </p:nvSpPr>
        <p:spPr bwMode="auto">
          <a:xfrm>
            <a:off x="3205163" y="5164138"/>
            <a:ext cx="587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SK</a:t>
            </a:r>
          </a:p>
        </p:txBody>
      </p:sp>
      <p:sp>
        <p:nvSpPr>
          <p:cNvPr id="207913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207914" name="Rectangle 42"/>
          <p:cNvSpPr>
            <a:spLocks noChangeArrowheads="1"/>
          </p:cNvSpPr>
          <p:nvPr/>
        </p:nvSpPr>
        <p:spPr bwMode="auto">
          <a:xfrm>
            <a:off x="3776663" y="3078163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NK</a:t>
            </a:r>
          </a:p>
        </p:txBody>
      </p:sp>
      <p:sp>
        <p:nvSpPr>
          <p:cNvPr id="207915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16" name="Freeform 44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17" name="Freeform 45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18" name="Freeform 46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19" name="Freeform 47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20" name="Freeform 48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21" name="Freeform 49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22" name="Freeform 50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>
              <a:gd name="T0" fmla="*/ 0 w 2416"/>
              <a:gd name="T1" fmla="*/ 1079 h 1079"/>
              <a:gd name="T2" fmla="*/ 125 w 2416"/>
              <a:gd name="T3" fmla="*/ 820 h 1079"/>
              <a:gd name="T4" fmla="*/ 298 w 2416"/>
              <a:gd name="T5" fmla="*/ 577 h 1079"/>
              <a:gd name="T6" fmla="*/ 1090 w 2416"/>
              <a:gd name="T7" fmla="*/ 52 h 1079"/>
              <a:gd name="T8" fmla="*/ 1302 w 2416"/>
              <a:gd name="T9" fmla="*/ 12 h 1079"/>
              <a:gd name="T10" fmla="*/ 2086 w 2416"/>
              <a:gd name="T11" fmla="*/ 36 h 1079"/>
              <a:gd name="T12" fmla="*/ 2416 w 2416"/>
              <a:gd name="T13" fmla="*/ 114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07923" name="Group 51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207924" name="Line 52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07925" name="Line 53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07926" name="Line 54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07927" name="Line 55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207928" name="Freeform 56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>
              <a:gd name="T0" fmla="*/ 1608 w 1608"/>
              <a:gd name="T1" fmla="*/ 290 h 290"/>
              <a:gd name="T2" fmla="*/ 1427 w 1608"/>
              <a:gd name="T3" fmla="*/ 102 h 290"/>
              <a:gd name="T4" fmla="*/ 1372 w 1608"/>
              <a:gd name="T5" fmla="*/ 63 h 290"/>
              <a:gd name="T6" fmla="*/ 1121 w 1608"/>
              <a:gd name="T7" fmla="*/ 0 h 290"/>
              <a:gd name="T8" fmla="*/ 486 w 1608"/>
              <a:gd name="T9" fmla="*/ 31 h 290"/>
              <a:gd name="T10" fmla="*/ 400 w 1608"/>
              <a:gd name="T11" fmla="*/ 55 h 290"/>
              <a:gd name="T12" fmla="*/ 313 w 1608"/>
              <a:gd name="T13" fmla="*/ 86 h 290"/>
              <a:gd name="T14" fmla="*/ 211 w 1608"/>
              <a:gd name="T15" fmla="*/ 133 h 290"/>
              <a:gd name="T16" fmla="*/ 110 w 1608"/>
              <a:gd name="T17" fmla="*/ 188 h 290"/>
              <a:gd name="T18" fmla="*/ 0 w 1608"/>
              <a:gd name="T19" fmla="*/ 275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29" name="Freeform 57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>
              <a:gd name="T0" fmla="*/ 0 w 1600"/>
              <a:gd name="T1" fmla="*/ 471 h 471"/>
              <a:gd name="T2" fmla="*/ 78 w 1600"/>
              <a:gd name="T3" fmla="*/ 322 h 471"/>
              <a:gd name="T4" fmla="*/ 110 w 1600"/>
              <a:gd name="T5" fmla="*/ 291 h 471"/>
              <a:gd name="T6" fmla="*/ 133 w 1600"/>
              <a:gd name="T7" fmla="*/ 251 h 471"/>
              <a:gd name="T8" fmla="*/ 165 w 1600"/>
              <a:gd name="T9" fmla="*/ 228 h 471"/>
              <a:gd name="T10" fmla="*/ 188 w 1600"/>
              <a:gd name="T11" fmla="*/ 204 h 471"/>
              <a:gd name="T12" fmla="*/ 212 w 1600"/>
              <a:gd name="T13" fmla="*/ 173 h 471"/>
              <a:gd name="T14" fmla="*/ 400 w 1600"/>
              <a:gd name="T15" fmla="*/ 47 h 471"/>
              <a:gd name="T16" fmla="*/ 463 w 1600"/>
              <a:gd name="T17" fmla="*/ 16 h 471"/>
              <a:gd name="T18" fmla="*/ 549 w 1600"/>
              <a:gd name="T19" fmla="*/ 0 h 471"/>
              <a:gd name="T20" fmla="*/ 980 w 1600"/>
              <a:gd name="T21" fmla="*/ 32 h 471"/>
              <a:gd name="T22" fmla="*/ 1067 w 1600"/>
              <a:gd name="T23" fmla="*/ 55 h 471"/>
              <a:gd name="T24" fmla="*/ 1177 w 1600"/>
              <a:gd name="T25" fmla="*/ 87 h 471"/>
              <a:gd name="T26" fmla="*/ 1310 w 1600"/>
              <a:gd name="T27" fmla="*/ 157 h 471"/>
              <a:gd name="T28" fmla="*/ 1388 w 1600"/>
              <a:gd name="T29" fmla="*/ 212 h 471"/>
              <a:gd name="T30" fmla="*/ 1475 w 1600"/>
              <a:gd name="T31" fmla="*/ 306 h 471"/>
              <a:gd name="T32" fmla="*/ 1553 w 1600"/>
              <a:gd name="T33" fmla="*/ 393 h 471"/>
              <a:gd name="T34" fmla="*/ 1600 w 1600"/>
              <a:gd name="T35" fmla="*/ 440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30" name="Text Box 58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207933" name="Text Box 6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07903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9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98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00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05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07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08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10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12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38" name="Rectangle 66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05</a:t>
            </a:r>
          </a:p>
        </p:txBody>
      </p:sp>
      <p:sp>
        <p:nvSpPr>
          <p:cNvPr id="207939" name="Text Box 67"/>
          <p:cNvSpPr txBox="1">
            <a:spLocks noChangeArrowheads="1"/>
          </p:cNvSpPr>
          <p:nvPr/>
        </p:nvSpPr>
        <p:spPr bwMode="auto">
          <a:xfrm>
            <a:off x="3525838" y="4711700"/>
            <a:ext cx="3962400" cy="12255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MAPWUI KANKHANA!</a:t>
            </a:r>
          </a:p>
        </p:txBody>
      </p:sp>
      <p:sp>
        <p:nvSpPr>
          <p:cNvPr id="207940" name="Text Box 68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07941" name="Rectangle 69"/>
          <p:cNvSpPr>
            <a:spLocks noChangeArrowheads="1"/>
          </p:cNvSpPr>
          <p:nvPr/>
        </p:nvSpPr>
        <p:spPr bwMode="auto">
          <a:xfrm>
            <a:off x="7080250" y="6269038"/>
            <a:ext cx="160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Handbook pg. 15-16</a:t>
            </a:r>
          </a:p>
        </p:txBody>
      </p:sp>
      <p:sp>
        <p:nvSpPr>
          <p:cNvPr id="207942" name="Text Box 70"/>
          <p:cNvSpPr txBox="1">
            <a:spLocks noChangeArrowheads="1"/>
          </p:cNvSpPr>
          <p:nvPr/>
        </p:nvSpPr>
        <p:spPr bwMode="auto">
          <a:xfrm>
            <a:off x="8721725" y="63976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20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07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207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207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20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207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07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207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07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07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1000"/>
                                        <p:tgtEl>
                                          <p:spTgt spid="207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939" grpId="0" build="p" autoUpdateAnimBg="0" advAuto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2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22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23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24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25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27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28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EK</a:t>
            </a:r>
          </a:p>
        </p:txBody>
      </p:sp>
      <p:sp>
        <p:nvSpPr>
          <p:cNvPr id="111629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111630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111631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32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111633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34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35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36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GN</a:t>
            </a:r>
          </a:p>
        </p:txBody>
      </p:sp>
      <p:sp>
        <p:nvSpPr>
          <p:cNvPr id="11163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charset="0"/>
                <a:cs typeface="+mn-cs"/>
              </a:rPr>
              <a:t>KN</a:t>
            </a:r>
          </a:p>
        </p:txBody>
      </p:sp>
      <p:sp>
        <p:nvSpPr>
          <p:cNvPr id="111638" name="Rectangle 22"/>
          <p:cNvSpPr>
            <a:spLocks noChangeArrowheads="1"/>
          </p:cNvSpPr>
          <p:nvPr/>
        </p:nvSpPr>
        <p:spPr bwMode="auto">
          <a:xfrm>
            <a:off x="3916363" y="3130550"/>
            <a:ext cx="2700337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JORDAN KONG</a:t>
            </a:r>
          </a:p>
        </p:txBody>
      </p:sp>
      <p:sp>
        <p:nvSpPr>
          <p:cNvPr id="111639" name="Line 23"/>
          <p:cNvSpPr>
            <a:spLocks noChangeShapeType="1"/>
          </p:cNvSpPr>
          <p:nvPr/>
        </p:nvSpPr>
        <p:spPr bwMode="auto">
          <a:xfrm>
            <a:off x="3446463" y="3167063"/>
            <a:ext cx="508000" cy="134937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 type="triangle" w="med" len="med"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41" name="Oval 25"/>
          <p:cNvSpPr>
            <a:spLocks noChangeArrowheads="1"/>
          </p:cNvSpPr>
          <p:nvPr/>
        </p:nvSpPr>
        <p:spPr bwMode="auto">
          <a:xfrm>
            <a:off x="1963738" y="866775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42" name="Oval 26"/>
          <p:cNvSpPr>
            <a:spLocks noChangeArrowheads="1"/>
          </p:cNvSpPr>
          <p:nvPr/>
        </p:nvSpPr>
        <p:spPr bwMode="auto">
          <a:xfrm>
            <a:off x="3346450" y="2232025"/>
            <a:ext cx="750888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43" name="Oval 27"/>
          <p:cNvSpPr>
            <a:spLocks noChangeArrowheads="1"/>
          </p:cNvSpPr>
          <p:nvPr/>
        </p:nvSpPr>
        <p:spPr bwMode="auto">
          <a:xfrm>
            <a:off x="4533900" y="2500313"/>
            <a:ext cx="750888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44" name="Oval 28"/>
          <p:cNvSpPr>
            <a:spLocks noChangeArrowheads="1"/>
          </p:cNvSpPr>
          <p:nvPr/>
        </p:nvSpPr>
        <p:spPr bwMode="auto">
          <a:xfrm>
            <a:off x="7173913" y="5133975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45" name="Oval 29"/>
          <p:cNvSpPr>
            <a:spLocks noChangeArrowheads="1"/>
          </p:cNvSpPr>
          <p:nvPr/>
        </p:nvSpPr>
        <p:spPr bwMode="auto">
          <a:xfrm>
            <a:off x="2535238" y="3460750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46" name="Oval 30"/>
          <p:cNvSpPr>
            <a:spLocks noChangeArrowheads="1"/>
          </p:cNvSpPr>
          <p:nvPr/>
        </p:nvSpPr>
        <p:spPr bwMode="auto">
          <a:xfrm>
            <a:off x="2417763" y="5535613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47" name="Text Box 3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11652" name="Rectangle 3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59</a:t>
            </a:r>
          </a:p>
        </p:txBody>
      </p:sp>
      <p:sp>
        <p:nvSpPr>
          <p:cNvPr id="111653" name="Text Box 3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11655" name="Text Box 3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1</a:t>
            </a:r>
          </a:p>
        </p:txBody>
      </p:sp>
      <p:sp>
        <p:nvSpPr>
          <p:cNvPr id="111656" name="Rectangle 40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41" grpId="0" animBg="1"/>
      <p:bldP spid="111642" grpId="0" animBg="1"/>
      <p:bldP spid="111643" grpId="0" animBg="1"/>
      <p:bldP spid="111644" grpId="0" animBg="1"/>
      <p:bldP spid="111645" grpId="0" animBg="1"/>
      <p:bldP spid="11164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4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4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4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4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EK</a:t>
            </a:r>
          </a:p>
        </p:txBody>
      </p:sp>
      <p:sp>
        <p:nvSpPr>
          <p:cNvPr id="11264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4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11265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5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5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5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GN</a:t>
            </a:r>
          </a:p>
        </p:txBody>
      </p:sp>
      <p:sp>
        <p:nvSpPr>
          <p:cNvPr id="11265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11265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11265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5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5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6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11266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62" name="Rectangle 22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APAM</a:t>
            </a:r>
          </a:p>
        </p:txBody>
      </p:sp>
      <p:sp>
        <p:nvSpPr>
          <p:cNvPr id="112663" name="Oval 23"/>
          <p:cNvSpPr>
            <a:spLocks noChangeArrowheads="1"/>
          </p:cNvSpPr>
          <p:nvPr/>
        </p:nvSpPr>
        <p:spPr bwMode="auto">
          <a:xfrm>
            <a:off x="3598863" y="654050"/>
            <a:ext cx="2624137" cy="6127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65" name="Text Box 2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12670" name="Rectangle 3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60</a:t>
            </a:r>
          </a:p>
        </p:txBody>
      </p:sp>
      <p:sp>
        <p:nvSpPr>
          <p:cNvPr id="112671" name="Text Box 3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12673" name="Rectangle 33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69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69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69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EK</a:t>
            </a:r>
          </a:p>
        </p:txBody>
      </p:sp>
      <p:sp>
        <p:nvSpPr>
          <p:cNvPr id="11469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69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11469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69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70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70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GN</a:t>
            </a:r>
          </a:p>
        </p:txBody>
      </p:sp>
      <p:sp>
        <p:nvSpPr>
          <p:cNvPr id="11470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114703" name="AutoShape 15"/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70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11470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70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7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7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1147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711" name="Line 2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712" name="Rectangle 24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APAM</a:t>
            </a:r>
          </a:p>
        </p:txBody>
      </p:sp>
      <p:sp>
        <p:nvSpPr>
          <p:cNvPr id="114713" name="Oval 25"/>
          <p:cNvSpPr>
            <a:spLocks noChangeArrowheads="1"/>
          </p:cNvSpPr>
          <p:nvPr/>
        </p:nvSpPr>
        <p:spPr bwMode="auto">
          <a:xfrm>
            <a:off x="5035550" y="909638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714" name="Rectangle 26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    </a:t>
            </a: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         </a:t>
            </a:r>
          </a:p>
        </p:txBody>
      </p:sp>
      <p:sp>
        <p:nvSpPr>
          <p:cNvPr id="114715" name="Rectangle 2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14717" name="Text Box 2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14722" name="Rectangle 3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61</a:t>
            </a:r>
          </a:p>
        </p:txBody>
      </p:sp>
      <p:sp>
        <p:nvSpPr>
          <p:cNvPr id="114723" name="Text Box 3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14725" name="Rectangle 37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1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1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1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1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1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EK</a:t>
            </a:r>
          </a:p>
        </p:txBody>
      </p:sp>
      <p:sp>
        <p:nvSpPr>
          <p:cNvPr id="11572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2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11572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2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2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2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GN</a:t>
            </a:r>
          </a:p>
        </p:txBody>
      </p:sp>
      <p:sp>
        <p:nvSpPr>
          <p:cNvPr id="11572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115727" name="AutoShape 15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28" name="AutoShape 16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29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115730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31" name="Line 1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32" name="Line 2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34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115735" name="Line 2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36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37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APAM</a:t>
            </a:r>
          </a:p>
        </p:txBody>
      </p:sp>
      <p:sp>
        <p:nvSpPr>
          <p:cNvPr id="115738" name="Oval 26"/>
          <p:cNvSpPr>
            <a:spLocks noChangeArrowheads="1"/>
          </p:cNvSpPr>
          <p:nvPr/>
        </p:nvSpPr>
        <p:spPr bwMode="auto">
          <a:xfrm>
            <a:off x="3751263" y="893763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39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15740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15742" name="Text Box 3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15747" name="Rectangle 3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62</a:t>
            </a:r>
          </a:p>
        </p:txBody>
      </p:sp>
      <p:sp>
        <p:nvSpPr>
          <p:cNvPr id="115748" name="Text Box 3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15750" name="Rectangle 38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6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6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6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EK</a:t>
            </a:r>
          </a:p>
        </p:txBody>
      </p:sp>
      <p:sp>
        <p:nvSpPr>
          <p:cNvPr id="11776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6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11777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7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7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7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GN</a:t>
            </a:r>
          </a:p>
        </p:txBody>
      </p:sp>
      <p:sp>
        <p:nvSpPr>
          <p:cNvPr id="11777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11777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11777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7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7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8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11778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8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8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8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8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8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APAM</a:t>
            </a:r>
          </a:p>
        </p:txBody>
      </p:sp>
      <p:sp>
        <p:nvSpPr>
          <p:cNvPr id="11778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1778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17789" name="Oval 29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91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117793" name="Text Box 3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17790" name="Oval 30"/>
          <p:cNvSpPr>
            <a:spLocks noChangeArrowheads="1"/>
          </p:cNvSpPr>
          <p:nvPr/>
        </p:nvSpPr>
        <p:spPr bwMode="auto">
          <a:xfrm>
            <a:off x="6596063" y="42989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9250" dir="3267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98" name="Rectangle 3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63</a:t>
            </a:r>
          </a:p>
        </p:txBody>
      </p:sp>
      <p:sp>
        <p:nvSpPr>
          <p:cNvPr id="117799" name="Text Box 3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17801" name="Rectangle 41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7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7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7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79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79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EK</a:t>
            </a:r>
          </a:p>
        </p:txBody>
      </p:sp>
      <p:sp>
        <p:nvSpPr>
          <p:cNvPr id="11879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79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11879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79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79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79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GN</a:t>
            </a:r>
          </a:p>
        </p:txBody>
      </p:sp>
      <p:sp>
        <p:nvSpPr>
          <p:cNvPr id="11879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11879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11880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0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0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0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11880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0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0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0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0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1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APAM</a:t>
            </a:r>
          </a:p>
        </p:txBody>
      </p:sp>
      <p:sp>
        <p:nvSpPr>
          <p:cNvPr id="11881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1881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18813" name="Oval 29"/>
          <p:cNvSpPr>
            <a:spLocks noChangeArrowheads="1"/>
          </p:cNvSpPr>
          <p:nvPr/>
        </p:nvSpPr>
        <p:spPr bwMode="auto">
          <a:xfrm>
            <a:off x="5599113" y="2808288"/>
            <a:ext cx="7286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14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118815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118816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17" name="Oval 33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19" name="Text Box 3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18824" name="Rectangle 4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64</a:t>
            </a:r>
          </a:p>
        </p:txBody>
      </p:sp>
      <p:sp>
        <p:nvSpPr>
          <p:cNvPr id="118825" name="Text Box 4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18827" name="Rectangle 43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1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1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EK</a:t>
            </a:r>
          </a:p>
        </p:txBody>
      </p:sp>
      <p:sp>
        <p:nvSpPr>
          <p:cNvPr id="11981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1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11981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1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2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2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GN</a:t>
            </a:r>
          </a:p>
        </p:txBody>
      </p:sp>
      <p:sp>
        <p:nvSpPr>
          <p:cNvPr id="11982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11982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11982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2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2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2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11982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30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31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32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33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34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APAM</a:t>
            </a:r>
          </a:p>
        </p:txBody>
      </p:sp>
      <p:sp>
        <p:nvSpPr>
          <p:cNvPr id="119835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1983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19838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119839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119840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41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119842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43" name="Oval 35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45" name="Text Box 3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19837" name="Oval 29"/>
          <p:cNvSpPr>
            <a:spLocks noChangeArrowheads="1"/>
          </p:cNvSpPr>
          <p:nvPr/>
        </p:nvSpPr>
        <p:spPr bwMode="auto">
          <a:xfrm>
            <a:off x="5208588" y="17208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50" name="Rectangle 4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65</a:t>
            </a:r>
          </a:p>
        </p:txBody>
      </p:sp>
      <p:sp>
        <p:nvSpPr>
          <p:cNvPr id="119851" name="Text Box 4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19853" name="Rectangle 45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3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3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3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EK</a:t>
            </a:r>
          </a:p>
        </p:txBody>
      </p:sp>
      <p:sp>
        <p:nvSpPr>
          <p:cNvPr id="12084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4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12084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4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4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4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GN</a:t>
            </a:r>
          </a:p>
        </p:txBody>
      </p:sp>
      <p:sp>
        <p:nvSpPr>
          <p:cNvPr id="12084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12084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12084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4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5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5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12085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5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55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56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57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58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APAM</a:t>
            </a:r>
          </a:p>
        </p:txBody>
      </p:sp>
      <p:sp>
        <p:nvSpPr>
          <p:cNvPr id="120859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20860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20862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120863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120864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65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120866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67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120868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69" name="Oval 37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71" name="Text Box 3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20861" name="Oval 29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76" name="Rectangle 4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66</a:t>
            </a:r>
          </a:p>
        </p:txBody>
      </p:sp>
      <p:sp>
        <p:nvSpPr>
          <p:cNvPr id="120877" name="Text Box 4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20879" name="Rectangle 47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5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6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6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6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EK</a:t>
            </a:r>
          </a:p>
        </p:txBody>
      </p:sp>
      <p:sp>
        <p:nvSpPr>
          <p:cNvPr id="12186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6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12186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6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6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6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GN</a:t>
            </a:r>
          </a:p>
        </p:txBody>
      </p:sp>
      <p:sp>
        <p:nvSpPr>
          <p:cNvPr id="12187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12187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12187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7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7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7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12187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7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79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80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81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82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APAM</a:t>
            </a:r>
          </a:p>
        </p:txBody>
      </p:sp>
      <p:sp>
        <p:nvSpPr>
          <p:cNvPr id="121883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21884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21885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121886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121887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88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121889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90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121891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92" name="Oval 36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93" name="Text Box 37"/>
          <p:cNvSpPr txBox="1">
            <a:spLocks noChangeArrowheads="1"/>
          </p:cNvSpPr>
          <p:nvPr/>
        </p:nvSpPr>
        <p:spPr bwMode="auto">
          <a:xfrm>
            <a:off x="7620000" y="5954713"/>
            <a:ext cx="1009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21894" name="Oval 38"/>
          <p:cNvSpPr>
            <a:spLocks noChangeArrowheads="1"/>
          </p:cNvSpPr>
          <p:nvPr/>
        </p:nvSpPr>
        <p:spPr bwMode="auto">
          <a:xfrm>
            <a:off x="6713538" y="1368425"/>
            <a:ext cx="13382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95" name="Oval 39"/>
          <p:cNvSpPr>
            <a:spLocks noChangeArrowheads="1"/>
          </p:cNvSpPr>
          <p:nvPr/>
        </p:nvSpPr>
        <p:spPr bwMode="auto">
          <a:xfrm>
            <a:off x="5172075" y="167322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96" name="Oval 40"/>
          <p:cNvSpPr>
            <a:spLocks noChangeArrowheads="1"/>
          </p:cNvSpPr>
          <p:nvPr/>
        </p:nvSpPr>
        <p:spPr bwMode="auto">
          <a:xfrm>
            <a:off x="5545138" y="2722563"/>
            <a:ext cx="728662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97" name="Oval 41"/>
          <p:cNvSpPr>
            <a:spLocks noChangeArrowheads="1"/>
          </p:cNvSpPr>
          <p:nvPr/>
        </p:nvSpPr>
        <p:spPr bwMode="auto">
          <a:xfrm>
            <a:off x="6561138" y="4213225"/>
            <a:ext cx="7286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99" name="Text Box 4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21903" name="Rectangle 4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67</a:t>
            </a:r>
          </a:p>
        </p:txBody>
      </p:sp>
      <p:sp>
        <p:nvSpPr>
          <p:cNvPr id="121904" name="Text Box 4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21906" name="Rectangle 50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8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8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8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EK</a:t>
            </a:r>
          </a:p>
        </p:txBody>
      </p:sp>
      <p:sp>
        <p:nvSpPr>
          <p:cNvPr id="12288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8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12289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9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9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9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GN</a:t>
            </a:r>
          </a:p>
        </p:txBody>
      </p:sp>
      <p:sp>
        <p:nvSpPr>
          <p:cNvPr id="12289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12289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12289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9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0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1229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0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APAM</a:t>
            </a:r>
          </a:p>
        </p:txBody>
      </p:sp>
      <p:sp>
        <p:nvSpPr>
          <p:cNvPr id="1229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229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229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1229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1229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1229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122915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16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17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18" name="Rectangle 38"/>
          <p:cNvSpPr>
            <a:spLocks noChangeArrowheads="1"/>
          </p:cNvSpPr>
          <p:nvPr/>
        </p:nvSpPr>
        <p:spPr bwMode="auto">
          <a:xfrm>
            <a:off x="3046413" y="2478088"/>
            <a:ext cx="474662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122919" name="Oval 39"/>
          <p:cNvSpPr>
            <a:spLocks noChangeArrowheads="1"/>
          </p:cNvSpPr>
          <p:nvPr/>
        </p:nvSpPr>
        <p:spPr bwMode="auto">
          <a:xfrm>
            <a:off x="2767013" y="24574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21" name="Text Box 4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22926" name="Rectangle 4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68</a:t>
            </a:r>
          </a:p>
        </p:txBody>
      </p:sp>
      <p:sp>
        <p:nvSpPr>
          <p:cNvPr id="122927" name="Text Box 4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22929" name="Rectangle 49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pic>
        <p:nvPicPr>
          <p:cNvPr id="14342" name="Picture 1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4675" y="1330325"/>
            <a:ext cx="2001838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5213" y="2740025"/>
            <a:ext cx="1995487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1547813" y="119926"/>
            <a:ext cx="7559675" cy="707886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0" dirty="0">
                <a:solidFill>
                  <a:srgbClr val="FFFF00"/>
                </a:solidFill>
                <a:cs typeface="+mn-cs"/>
              </a:rPr>
              <a:t>KATAMLI KHANGACHON  #03a; (</a:t>
            </a:r>
            <a:r>
              <a:rPr lang="en-US" sz="2000" b="1" i="0" dirty="0" err="1">
                <a:solidFill>
                  <a:srgbClr val="FFFF00"/>
                </a:solidFill>
                <a:cs typeface="+mn-cs"/>
              </a:rPr>
              <a:t>lairik</a:t>
            </a:r>
            <a:r>
              <a:rPr lang="en-US" sz="2000" b="1" i="0" dirty="0">
                <a:solidFill>
                  <a:srgbClr val="FFFF00"/>
                </a:solidFill>
                <a:cs typeface="+mn-cs"/>
              </a:rPr>
              <a:t> </a:t>
            </a:r>
            <a:r>
              <a:rPr lang="en-US" sz="2000" b="1" i="0" dirty="0" err="1">
                <a:solidFill>
                  <a:srgbClr val="FFFF00"/>
                </a:solidFill>
                <a:cs typeface="+mn-cs"/>
              </a:rPr>
              <a:t>kadhar</a:t>
            </a:r>
            <a:r>
              <a:rPr lang="en-US" sz="2000" b="1" i="0" dirty="0">
                <a:solidFill>
                  <a:srgbClr val="FFFF00"/>
                </a:solidFill>
                <a:cs typeface="+mn-cs"/>
              </a:rPr>
              <a:t> </a:t>
            </a:r>
            <a:r>
              <a:rPr lang="en-US" sz="2000" b="1" i="0" dirty="0" err="1">
                <a:solidFill>
                  <a:srgbClr val="FFFF00"/>
                </a:solidFill>
                <a:cs typeface="+mn-cs"/>
              </a:rPr>
              <a:t>akha</a:t>
            </a:r>
            <a:r>
              <a:rPr lang="en-US" sz="2000" b="1" i="0" dirty="0">
                <a:solidFill>
                  <a:srgbClr val="FFFF00"/>
                </a:solidFill>
                <a:cs typeface="+mn-cs"/>
              </a:rPr>
              <a:t> #03b)</a:t>
            </a:r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06</a:t>
            </a:r>
          </a:p>
        </p:txBody>
      </p:sp>
      <p:sp>
        <p:nvSpPr>
          <p:cNvPr id="5146" name="Text Box 26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6465888" y="6269038"/>
            <a:ext cx="2343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482600" y="198438"/>
            <a:ext cx="8947150" cy="489108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endParaRPr lang="en-US" sz="3600" b="1" dirty="0">
              <a:solidFill>
                <a:srgbClr val="00FF00"/>
              </a:solidFill>
              <a:cs typeface="+mn-cs"/>
            </a:endParaRPr>
          </a:p>
          <a:p>
            <a:pPr>
              <a:defRPr/>
            </a:pPr>
            <a:r>
              <a:rPr lang="en-US" sz="3600" b="1" dirty="0">
                <a:solidFill>
                  <a:srgbClr val="00FF00"/>
                </a:solidFill>
                <a:cs typeface="+mn-cs"/>
              </a:rPr>
              <a:t>LAIRIK </a:t>
            </a:r>
          </a:p>
          <a:p>
            <a:pPr>
              <a:defRPr/>
            </a:pPr>
            <a:r>
              <a:rPr lang="en-US" sz="3600" b="1" dirty="0">
                <a:solidFill>
                  <a:srgbClr val="00FF00"/>
                </a:solidFill>
                <a:cs typeface="+mn-cs"/>
              </a:rPr>
              <a:t>AKHA </a:t>
            </a:r>
          </a:p>
          <a:p>
            <a:pPr>
              <a:defRPr/>
            </a:pPr>
            <a:r>
              <a:rPr lang="en-US" sz="3600" b="1" dirty="0">
                <a:solidFill>
                  <a:srgbClr val="00FF00"/>
                </a:solidFill>
                <a:cs typeface="+mn-cs"/>
              </a:rPr>
              <a:t>PANGLI </a:t>
            </a:r>
          </a:p>
          <a:p>
            <a:pPr>
              <a:defRPr/>
            </a:pPr>
            <a:r>
              <a:rPr lang="en-US" sz="3600" b="1" dirty="0">
                <a:solidFill>
                  <a:srgbClr val="00FF00"/>
                </a:solidFill>
                <a:cs typeface="+mn-cs"/>
              </a:rPr>
              <a:t>SINGLU</a:t>
            </a:r>
            <a:endParaRPr lang="en-US" sz="3200" dirty="0">
              <a:solidFill>
                <a:srgbClr val="00FF00"/>
              </a:solidFill>
              <a:cs typeface="+mn-cs"/>
            </a:endParaRPr>
          </a:p>
          <a:p>
            <a:pPr>
              <a:defRPr/>
            </a:pPr>
            <a:r>
              <a:rPr lang="en-US" sz="4400" dirty="0">
                <a:solidFill>
                  <a:srgbClr val="FAFD00"/>
                </a:solidFill>
                <a:cs typeface="+mn-cs"/>
              </a:rPr>
              <a:t>NGATARTEIDA, </a:t>
            </a:r>
          </a:p>
          <a:p>
            <a:pPr>
              <a:defRPr/>
            </a:pPr>
            <a:r>
              <a:rPr lang="en-US" sz="4400" dirty="0">
                <a:solidFill>
                  <a:srgbClr val="FAFD00"/>
                </a:solidFill>
                <a:cs typeface="+mn-cs"/>
              </a:rPr>
              <a:t>ASAN SHONG EINA TIPZANGLU, AKHASHIDA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2" grpId="0" animBg="1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0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0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1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1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EK</a:t>
            </a:r>
          </a:p>
        </p:txBody>
      </p:sp>
      <p:sp>
        <p:nvSpPr>
          <p:cNvPr id="12391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1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12391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1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1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1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GN</a:t>
            </a:r>
          </a:p>
        </p:txBody>
      </p:sp>
      <p:sp>
        <p:nvSpPr>
          <p:cNvPr id="12391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12391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12392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2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2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2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12392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2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2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2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2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3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APAM</a:t>
            </a:r>
          </a:p>
        </p:txBody>
      </p:sp>
      <p:sp>
        <p:nvSpPr>
          <p:cNvPr id="12393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2393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23933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123934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123935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36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123937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38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123939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40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41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42" name="Rectangle 38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123943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44" name="Rectangle 40"/>
          <p:cNvSpPr>
            <a:spLocks noChangeArrowheads="1"/>
          </p:cNvSpPr>
          <p:nvPr/>
        </p:nvSpPr>
        <p:spPr bwMode="auto">
          <a:xfrm>
            <a:off x="2701925" y="2987675"/>
            <a:ext cx="38417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123945" name="Oval 41"/>
          <p:cNvSpPr>
            <a:spLocks noChangeArrowheads="1"/>
          </p:cNvSpPr>
          <p:nvPr/>
        </p:nvSpPr>
        <p:spPr bwMode="auto">
          <a:xfrm>
            <a:off x="2609850" y="2927350"/>
            <a:ext cx="728663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47" name="Text Box 4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23952" name="Rectangle 4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69</a:t>
            </a:r>
          </a:p>
        </p:txBody>
      </p:sp>
      <p:sp>
        <p:nvSpPr>
          <p:cNvPr id="123953" name="Text Box 4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23955" name="Rectangle 51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3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3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3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EK</a:t>
            </a:r>
          </a:p>
        </p:txBody>
      </p:sp>
      <p:sp>
        <p:nvSpPr>
          <p:cNvPr id="12493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3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12493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3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4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4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GN</a:t>
            </a:r>
          </a:p>
        </p:txBody>
      </p:sp>
      <p:sp>
        <p:nvSpPr>
          <p:cNvPr id="12494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12494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12494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4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4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4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12494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50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51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52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53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124954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124955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56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124957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58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124959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60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61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124962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63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124964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65" name="Rectangle 37"/>
          <p:cNvSpPr>
            <a:spLocks noChangeArrowheads="1"/>
          </p:cNvSpPr>
          <p:nvPr/>
        </p:nvSpPr>
        <p:spPr bwMode="auto">
          <a:xfrm>
            <a:off x="3702050" y="2987675"/>
            <a:ext cx="79057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NK</a:t>
            </a:r>
          </a:p>
        </p:txBody>
      </p:sp>
      <p:sp>
        <p:nvSpPr>
          <p:cNvPr id="124966" name="Oval 38"/>
          <p:cNvSpPr>
            <a:spLocks noChangeArrowheads="1"/>
          </p:cNvSpPr>
          <p:nvPr/>
        </p:nvSpPr>
        <p:spPr bwMode="auto">
          <a:xfrm>
            <a:off x="3387725" y="2909888"/>
            <a:ext cx="1260475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67" name="AutoShape 39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68" name="AutoShape 40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69" name="Line 41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70" name="Rectangle 42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APAM</a:t>
            </a:r>
          </a:p>
        </p:txBody>
      </p:sp>
      <p:sp>
        <p:nvSpPr>
          <p:cNvPr id="124971" name="Rectangle 43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24972" name="Rectangle 44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24973" name="Oval 45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75" name="Text Box 4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24980" name="Rectangle 5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70</a:t>
            </a:r>
          </a:p>
        </p:txBody>
      </p:sp>
      <p:sp>
        <p:nvSpPr>
          <p:cNvPr id="124981" name="Text Box 5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24983" name="Rectangle 55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5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5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5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5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EK</a:t>
            </a:r>
          </a:p>
        </p:txBody>
      </p:sp>
      <p:sp>
        <p:nvSpPr>
          <p:cNvPr id="12596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6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12596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6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6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65" name="Rectangle 13"/>
          <p:cNvSpPr>
            <a:spLocks noChangeArrowheads="1"/>
          </p:cNvSpPr>
          <p:nvPr/>
        </p:nvSpPr>
        <p:spPr bwMode="auto">
          <a:xfrm>
            <a:off x="3509963" y="24082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GN</a:t>
            </a:r>
          </a:p>
        </p:txBody>
      </p:sp>
      <p:sp>
        <p:nvSpPr>
          <p:cNvPr id="12596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12596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12596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6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7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7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12597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7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7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76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7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125978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125979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80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125981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82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125983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84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85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125986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87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125988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89" name="Rectangle 37"/>
          <p:cNvSpPr>
            <a:spLocks noChangeArrowheads="1"/>
          </p:cNvSpPr>
          <p:nvPr/>
        </p:nvSpPr>
        <p:spPr bwMode="auto">
          <a:xfrm>
            <a:off x="3776663" y="3078163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NK</a:t>
            </a:r>
          </a:p>
        </p:txBody>
      </p:sp>
      <p:sp>
        <p:nvSpPr>
          <p:cNvPr id="125990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91" name="Rectangle 39"/>
          <p:cNvSpPr>
            <a:spLocks noChangeArrowheads="1"/>
          </p:cNvSpPr>
          <p:nvPr/>
        </p:nvSpPr>
        <p:spPr bwMode="auto">
          <a:xfrm>
            <a:off x="3081338" y="4360863"/>
            <a:ext cx="76835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125992" name="Oval 40"/>
          <p:cNvSpPr>
            <a:spLocks noChangeArrowheads="1"/>
          </p:cNvSpPr>
          <p:nvPr/>
        </p:nvSpPr>
        <p:spPr bwMode="auto">
          <a:xfrm>
            <a:off x="2676525" y="4295775"/>
            <a:ext cx="1260475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93" name="AutoShape 41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94" name="AutoShape 42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95" name="Line 4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96" name="Rectangle 44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APAM</a:t>
            </a:r>
          </a:p>
        </p:txBody>
      </p:sp>
      <p:sp>
        <p:nvSpPr>
          <p:cNvPr id="125997" name="Rectangle 45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25998" name="Rectangle 46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25999" name="Oval 4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001" name="Text Box 4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26006" name="Rectangle 5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71</a:t>
            </a:r>
          </a:p>
        </p:txBody>
      </p:sp>
      <p:sp>
        <p:nvSpPr>
          <p:cNvPr id="126007" name="Text Box 5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26009" name="Rectangle 57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0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0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0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0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0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EK</a:t>
            </a:r>
          </a:p>
        </p:txBody>
      </p:sp>
      <p:sp>
        <p:nvSpPr>
          <p:cNvPr id="12800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0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12801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1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1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1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GN</a:t>
            </a:r>
          </a:p>
        </p:txBody>
      </p:sp>
      <p:sp>
        <p:nvSpPr>
          <p:cNvPr id="12801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12801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128016" name="Line 16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17" name="Line 17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19" name="Rectangle 19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128020" name="Line 2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21" name="Oval 21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22" name="AutoShape 2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23" name="AutoShape 2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24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25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APAM</a:t>
            </a:r>
          </a:p>
        </p:txBody>
      </p:sp>
      <p:sp>
        <p:nvSpPr>
          <p:cNvPr id="128026" name="Rectangle 2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28027" name="Rectangle 2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28028" name="Rectangle 28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128029" name="Rectangle 29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128030" name="Oval 30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31" name="Rectangle 31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128032" name="Oval 32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33" name="Rectangle 33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128034" name="Oval 34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35" name="Oval 35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36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37" name="Rectangle 37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128038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39" name="Rectangle 3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128040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45" name="Oval 45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46" name="Rectangle 46"/>
          <p:cNvSpPr>
            <a:spLocks noChangeArrowheads="1"/>
          </p:cNvSpPr>
          <p:nvPr/>
        </p:nvSpPr>
        <p:spPr bwMode="auto">
          <a:xfrm>
            <a:off x="1865313" y="3935413"/>
            <a:ext cx="452437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128047" name="Oval 47"/>
          <p:cNvSpPr>
            <a:spLocks noChangeArrowheads="1"/>
          </p:cNvSpPr>
          <p:nvPr/>
        </p:nvSpPr>
        <p:spPr bwMode="auto">
          <a:xfrm>
            <a:off x="1595438" y="3875088"/>
            <a:ext cx="7286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48" name="Rectangle 48"/>
          <p:cNvSpPr>
            <a:spLocks noChangeArrowheads="1"/>
          </p:cNvSpPr>
          <p:nvPr/>
        </p:nvSpPr>
        <p:spPr bwMode="auto">
          <a:xfrm>
            <a:off x="3776663" y="3078163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NK</a:t>
            </a:r>
          </a:p>
        </p:txBody>
      </p:sp>
      <p:sp>
        <p:nvSpPr>
          <p:cNvPr id="128049" name="Oval 4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50" name="Rectangle 50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128052" name="Text Box 5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28057" name="Rectangle 5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72</a:t>
            </a:r>
          </a:p>
        </p:txBody>
      </p:sp>
      <p:sp>
        <p:nvSpPr>
          <p:cNvPr id="128058" name="Text Box 5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28060" name="Rectangle 60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8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8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EK</a:t>
            </a:r>
          </a:p>
        </p:txBody>
      </p:sp>
      <p:sp>
        <p:nvSpPr>
          <p:cNvPr id="12698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8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12698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8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8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8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GN</a:t>
            </a:r>
          </a:p>
        </p:txBody>
      </p:sp>
      <p:sp>
        <p:nvSpPr>
          <p:cNvPr id="12699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12699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12699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9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9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9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12699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9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9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00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01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127002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127003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04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127005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06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127007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08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09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127010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11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127012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13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14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127015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16" name="Rectangle 40"/>
          <p:cNvSpPr>
            <a:spLocks noChangeArrowheads="1"/>
          </p:cNvSpPr>
          <p:nvPr/>
        </p:nvSpPr>
        <p:spPr bwMode="auto">
          <a:xfrm>
            <a:off x="3173413" y="5073650"/>
            <a:ext cx="722312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SK</a:t>
            </a:r>
          </a:p>
        </p:txBody>
      </p:sp>
      <p:sp>
        <p:nvSpPr>
          <p:cNvPr id="127017" name="Oval 41"/>
          <p:cNvSpPr>
            <a:spLocks noChangeArrowheads="1"/>
          </p:cNvSpPr>
          <p:nvPr/>
        </p:nvSpPr>
        <p:spPr bwMode="auto">
          <a:xfrm>
            <a:off x="2828925" y="5008563"/>
            <a:ext cx="1260475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18" name="AutoShape 4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19" name="AutoShape 4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20" name="Line 4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21" name="Rectangle 4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APAM</a:t>
            </a:r>
          </a:p>
        </p:txBody>
      </p:sp>
      <p:sp>
        <p:nvSpPr>
          <p:cNvPr id="127022" name="Rectangle 4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27023" name="Rectangle 4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27024" name="Oval 48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25" name="Rectangle 49"/>
          <p:cNvSpPr>
            <a:spLocks noChangeArrowheads="1"/>
          </p:cNvSpPr>
          <p:nvPr/>
        </p:nvSpPr>
        <p:spPr bwMode="auto">
          <a:xfrm>
            <a:off x="3776663" y="3078163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NK</a:t>
            </a:r>
          </a:p>
        </p:txBody>
      </p:sp>
      <p:sp>
        <p:nvSpPr>
          <p:cNvPr id="127026" name="Oval 5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27" name="Rectangle 5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127029" name="Text Box 5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27034" name="Rectangle 5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73</a:t>
            </a:r>
          </a:p>
        </p:txBody>
      </p:sp>
      <p:sp>
        <p:nvSpPr>
          <p:cNvPr id="127035" name="Text Box 5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27037" name="Rectangle 61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3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3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EK</a:t>
            </a:r>
          </a:p>
        </p:txBody>
      </p:sp>
      <p:sp>
        <p:nvSpPr>
          <p:cNvPr id="12903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3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12903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3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3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3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GN</a:t>
            </a:r>
          </a:p>
        </p:txBody>
      </p:sp>
      <p:sp>
        <p:nvSpPr>
          <p:cNvPr id="12903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12903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12904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4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1290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4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4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48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4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129050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12905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52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129053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54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129055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5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57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12905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59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12906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6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62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12906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64" name="Rectangle 40"/>
          <p:cNvSpPr>
            <a:spLocks noChangeArrowheads="1"/>
          </p:cNvSpPr>
          <p:nvPr/>
        </p:nvSpPr>
        <p:spPr bwMode="auto">
          <a:xfrm>
            <a:off x="3205163" y="5164138"/>
            <a:ext cx="587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SK</a:t>
            </a:r>
          </a:p>
        </p:txBody>
      </p:sp>
      <p:sp>
        <p:nvSpPr>
          <p:cNvPr id="12906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66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129067" name="AutoShape 4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68" name="AutoShape 4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69" name="Line 4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70" name="Rectangle 4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APAM</a:t>
            </a:r>
          </a:p>
        </p:txBody>
      </p:sp>
      <p:sp>
        <p:nvSpPr>
          <p:cNvPr id="129071" name="Rectangle 4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29072" name="Rectangle 4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29073" name="Oval 49"/>
          <p:cNvSpPr>
            <a:spLocks noChangeArrowheads="1"/>
          </p:cNvSpPr>
          <p:nvPr/>
        </p:nvSpPr>
        <p:spPr bwMode="auto">
          <a:xfrm>
            <a:off x="3848100" y="590550"/>
            <a:ext cx="2236788" cy="1201738"/>
          </a:xfrm>
          <a:prstGeom prst="ellipse">
            <a:avLst/>
          </a:prstGeom>
          <a:noFill/>
          <a:ln w="5715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</a:p>
        </p:txBody>
      </p:sp>
      <p:sp>
        <p:nvSpPr>
          <p:cNvPr id="129074" name="Rectangle 50"/>
          <p:cNvSpPr>
            <a:spLocks noChangeArrowheads="1"/>
          </p:cNvSpPr>
          <p:nvPr/>
        </p:nvSpPr>
        <p:spPr bwMode="auto">
          <a:xfrm>
            <a:off x="3776663" y="3078163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NK</a:t>
            </a:r>
          </a:p>
        </p:txBody>
      </p:sp>
      <p:sp>
        <p:nvSpPr>
          <p:cNvPr id="129076" name="Oval 52"/>
          <p:cNvSpPr>
            <a:spLocks noChangeArrowheads="1"/>
          </p:cNvSpPr>
          <p:nvPr/>
        </p:nvSpPr>
        <p:spPr bwMode="auto">
          <a:xfrm>
            <a:off x="5200650" y="1671638"/>
            <a:ext cx="795338" cy="7635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77" name="Oval 53"/>
          <p:cNvSpPr>
            <a:spLocks noChangeArrowheads="1"/>
          </p:cNvSpPr>
          <p:nvPr/>
        </p:nvSpPr>
        <p:spPr bwMode="auto">
          <a:xfrm>
            <a:off x="5526088" y="2717800"/>
            <a:ext cx="795337" cy="7635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78" name="Oval 54"/>
          <p:cNvSpPr>
            <a:spLocks noChangeArrowheads="1"/>
          </p:cNvSpPr>
          <p:nvPr/>
        </p:nvSpPr>
        <p:spPr bwMode="auto">
          <a:xfrm>
            <a:off x="6575425" y="1363663"/>
            <a:ext cx="1506538" cy="7635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79" name="Oval 55"/>
          <p:cNvSpPr>
            <a:spLocks noChangeArrowheads="1"/>
          </p:cNvSpPr>
          <p:nvPr/>
        </p:nvSpPr>
        <p:spPr bwMode="auto">
          <a:xfrm>
            <a:off x="6542088" y="4191000"/>
            <a:ext cx="795337" cy="7635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80" name="Oval 56"/>
          <p:cNvSpPr>
            <a:spLocks noChangeArrowheads="1"/>
          </p:cNvSpPr>
          <p:nvPr/>
        </p:nvSpPr>
        <p:spPr bwMode="auto">
          <a:xfrm>
            <a:off x="2801938" y="2447925"/>
            <a:ext cx="693737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81" name="Oval 57"/>
          <p:cNvSpPr>
            <a:spLocks noChangeArrowheads="1"/>
          </p:cNvSpPr>
          <p:nvPr/>
        </p:nvSpPr>
        <p:spPr bwMode="auto">
          <a:xfrm>
            <a:off x="3378200" y="2932113"/>
            <a:ext cx="1193800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82" name="Oval 58"/>
          <p:cNvSpPr>
            <a:spLocks noChangeArrowheads="1"/>
          </p:cNvSpPr>
          <p:nvPr/>
        </p:nvSpPr>
        <p:spPr bwMode="auto">
          <a:xfrm>
            <a:off x="2622550" y="2967038"/>
            <a:ext cx="693738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83" name="Oval 59"/>
          <p:cNvSpPr>
            <a:spLocks noChangeArrowheads="1"/>
          </p:cNvSpPr>
          <p:nvPr/>
        </p:nvSpPr>
        <p:spPr bwMode="auto">
          <a:xfrm>
            <a:off x="2794000" y="4321175"/>
            <a:ext cx="981075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84" name="Oval 60"/>
          <p:cNvSpPr>
            <a:spLocks noChangeArrowheads="1"/>
          </p:cNvSpPr>
          <p:nvPr/>
        </p:nvSpPr>
        <p:spPr bwMode="auto">
          <a:xfrm>
            <a:off x="1555750" y="3965575"/>
            <a:ext cx="693738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85" name="Oval 61"/>
          <p:cNvSpPr>
            <a:spLocks noChangeArrowheads="1"/>
          </p:cNvSpPr>
          <p:nvPr/>
        </p:nvSpPr>
        <p:spPr bwMode="auto">
          <a:xfrm>
            <a:off x="2792413" y="5049838"/>
            <a:ext cx="1150937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129092" name="Group 68"/>
          <p:cNvGrpSpPr>
            <a:grpSpLocks/>
          </p:cNvGrpSpPr>
          <p:nvPr/>
        </p:nvGrpSpPr>
        <p:grpSpPr bwMode="auto">
          <a:xfrm>
            <a:off x="1962150" y="841375"/>
            <a:ext cx="5948363" cy="5375275"/>
            <a:chOff x="1236" y="530"/>
            <a:chExt cx="3747" cy="3386"/>
          </a:xfrm>
        </p:grpSpPr>
        <p:sp>
          <p:nvSpPr>
            <p:cNvPr id="129086" name="Oval 62"/>
            <p:cNvSpPr>
              <a:spLocks noChangeArrowheads="1"/>
            </p:cNvSpPr>
            <p:nvPr/>
          </p:nvSpPr>
          <p:spPr bwMode="auto">
            <a:xfrm>
              <a:off x="1236" y="530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29087" name="Oval 63"/>
            <p:cNvSpPr>
              <a:spLocks noChangeArrowheads="1"/>
            </p:cNvSpPr>
            <p:nvPr/>
          </p:nvSpPr>
          <p:spPr bwMode="auto">
            <a:xfrm>
              <a:off x="2856" y="1571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29088" name="Oval 64"/>
            <p:cNvSpPr>
              <a:spLocks noChangeArrowheads="1"/>
            </p:cNvSpPr>
            <p:nvPr/>
          </p:nvSpPr>
          <p:spPr bwMode="auto">
            <a:xfrm>
              <a:off x="4482" y="3207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29089" name="Oval 65"/>
            <p:cNvSpPr>
              <a:spLocks noChangeArrowheads="1"/>
            </p:cNvSpPr>
            <p:nvPr/>
          </p:nvSpPr>
          <p:spPr bwMode="auto">
            <a:xfrm>
              <a:off x="2094" y="1400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29090" name="Oval 66"/>
            <p:cNvSpPr>
              <a:spLocks noChangeArrowheads="1"/>
            </p:cNvSpPr>
            <p:nvPr/>
          </p:nvSpPr>
          <p:spPr bwMode="auto">
            <a:xfrm>
              <a:off x="1486" y="3435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29091" name="Oval 67"/>
            <p:cNvSpPr>
              <a:spLocks noChangeArrowheads="1"/>
            </p:cNvSpPr>
            <p:nvPr/>
          </p:nvSpPr>
          <p:spPr bwMode="auto">
            <a:xfrm>
              <a:off x="1583" y="2183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129093" name="Text Box 6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29098" name="Rectangle 74"/>
          <p:cNvSpPr>
            <a:spLocks noChangeArrowheads="1"/>
          </p:cNvSpPr>
          <p:nvPr/>
        </p:nvSpPr>
        <p:spPr bwMode="auto">
          <a:xfrm>
            <a:off x="4479925" y="2824163"/>
            <a:ext cx="184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10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29099" name="Rectangle 75"/>
          <p:cNvSpPr>
            <a:spLocks noChangeArrowheads="1"/>
          </p:cNvSpPr>
          <p:nvPr/>
        </p:nvSpPr>
        <p:spPr bwMode="auto">
          <a:xfrm>
            <a:off x="8091488" y="65214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74</a:t>
            </a:r>
          </a:p>
        </p:txBody>
      </p:sp>
      <p:sp>
        <p:nvSpPr>
          <p:cNvPr id="129100" name="Text Box 7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29102" name="Text Box 78"/>
          <p:cNvSpPr txBox="1">
            <a:spLocks noChangeArrowheads="1"/>
          </p:cNvSpPr>
          <p:nvPr/>
        </p:nvSpPr>
        <p:spPr bwMode="auto">
          <a:xfrm>
            <a:off x="8756650" y="641350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129103" name="Text Box 7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1</a:t>
            </a:r>
          </a:p>
        </p:txBody>
      </p:sp>
      <p:sp>
        <p:nvSpPr>
          <p:cNvPr id="129104" name="Rectangle 80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9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73" grpId="0" animBg="1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2"/>
          <p:cNvSpPr>
            <a:spLocks noChangeArrowheads="1"/>
          </p:cNvSpPr>
          <p:nvPr/>
        </p:nvSpPr>
        <p:spPr bwMode="auto">
          <a:xfrm>
            <a:off x="3776663" y="3078163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NK</a:t>
            </a:r>
          </a:p>
        </p:txBody>
      </p:sp>
      <p:sp>
        <p:nvSpPr>
          <p:cNvPr id="46182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2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2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3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3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3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EK</a:t>
            </a:r>
          </a:p>
        </p:txBody>
      </p:sp>
      <p:sp>
        <p:nvSpPr>
          <p:cNvPr id="46183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3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46183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3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3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3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GN</a:t>
            </a:r>
          </a:p>
        </p:txBody>
      </p:sp>
      <p:sp>
        <p:nvSpPr>
          <p:cNvPr id="46183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46184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46184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4618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46" name="Oval 22"/>
          <p:cNvSpPr>
            <a:spLocks noChangeArrowheads="1"/>
          </p:cNvSpPr>
          <p:nvPr/>
        </p:nvSpPr>
        <p:spPr bwMode="auto">
          <a:xfrm>
            <a:off x="6718300" y="452596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4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4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4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5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10 APAM</a:t>
            </a:r>
          </a:p>
        </p:txBody>
      </p:sp>
      <p:sp>
        <p:nvSpPr>
          <p:cNvPr id="46185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46185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461853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461854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461855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56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461857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58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461859" name="Oval 35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60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61" name="Rectangle 37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461862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63" name="Rectangle 3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461864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65" name="Oval 4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66" name="Oval 42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67" name="Rectangle 43"/>
          <p:cNvSpPr>
            <a:spLocks noChangeArrowheads="1"/>
          </p:cNvSpPr>
          <p:nvPr/>
        </p:nvSpPr>
        <p:spPr bwMode="auto">
          <a:xfrm>
            <a:off x="3205163" y="5164138"/>
            <a:ext cx="587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SK</a:t>
            </a:r>
          </a:p>
        </p:txBody>
      </p:sp>
      <p:sp>
        <p:nvSpPr>
          <p:cNvPr id="461868" name="Oval 44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69" name="Rectangle 45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461874" name="Line 5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75" name="Oval 5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76" name="Oval 52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77" name="Text Box 53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</p:txBody>
      </p:sp>
      <p:sp>
        <p:nvSpPr>
          <p:cNvPr id="461881" name="Rectangle 5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461883" name="Text Box 59"/>
          <p:cNvSpPr txBox="1">
            <a:spLocks noChangeArrowheads="1"/>
          </p:cNvSpPr>
          <p:nvPr/>
        </p:nvSpPr>
        <p:spPr bwMode="auto">
          <a:xfrm>
            <a:off x="14288" y="5391150"/>
            <a:ext cx="2420937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Wungv</a:t>
            </a:r>
            <a:r>
              <a:rPr lang="en-US" sz="1600" b="1" i="0" u="sng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</a:t>
            </a:r>
            <a:r>
              <a:rPr lang="en-US" sz="1600" b="1" i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-Wungva</a:t>
            </a:r>
            <a:r>
              <a:rPr lang="en-US" sz="2000" b="1" i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20:1</a:t>
            </a:r>
          </a:p>
        </p:txBody>
      </p:sp>
      <p:sp>
        <p:nvSpPr>
          <p:cNvPr id="461884" name="Text Box 6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461885" name="Rectangle 6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75</a:t>
            </a:r>
          </a:p>
        </p:txBody>
      </p:sp>
      <p:sp>
        <p:nvSpPr>
          <p:cNvPr id="461886" name="Text Box 6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461888" name="Oval 64"/>
          <p:cNvSpPr>
            <a:spLocks noChangeArrowheads="1"/>
          </p:cNvSpPr>
          <p:nvPr/>
        </p:nvSpPr>
        <p:spPr bwMode="auto">
          <a:xfrm rot="1740000">
            <a:off x="1614488" y="1036638"/>
            <a:ext cx="808037" cy="3405187"/>
          </a:xfrm>
          <a:prstGeom prst="ellipse">
            <a:avLst/>
          </a:prstGeom>
          <a:gradFill rotWithShape="0">
            <a:gsLst>
              <a:gs pos="0">
                <a:srgbClr val="114FFB"/>
              </a:gs>
              <a:gs pos="100000">
                <a:srgbClr val="114FFB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89" name="Rectangle 65"/>
          <p:cNvSpPr>
            <a:spLocks noChangeArrowheads="1"/>
          </p:cNvSpPr>
          <p:nvPr/>
        </p:nvSpPr>
        <p:spPr bwMode="auto">
          <a:xfrm rot="18000000">
            <a:off x="264320" y="2132806"/>
            <a:ext cx="3687762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APAM CHI</a:t>
            </a:r>
          </a:p>
        </p:txBody>
      </p:sp>
      <p:sp>
        <p:nvSpPr>
          <p:cNvPr id="461890" name="Line 66"/>
          <p:cNvSpPr>
            <a:spLocks noChangeShapeType="1"/>
          </p:cNvSpPr>
          <p:nvPr/>
        </p:nvSpPr>
        <p:spPr bwMode="auto">
          <a:xfrm>
            <a:off x="2852738" y="2217738"/>
            <a:ext cx="1439862" cy="271462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91" name="Line 67"/>
          <p:cNvSpPr>
            <a:spLocks noChangeShapeType="1"/>
          </p:cNvSpPr>
          <p:nvPr/>
        </p:nvSpPr>
        <p:spPr bwMode="auto">
          <a:xfrm>
            <a:off x="1905000" y="3741738"/>
            <a:ext cx="931863" cy="949325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461892" name="Group 68"/>
          <p:cNvGrpSpPr>
            <a:grpSpLocks/>
          </p:cNvGrpSpPr>
          <p:nvPr/>
        </p:nvGrpSpPr>
        <p:grpSpPr bwMode="auto">
          <a:xfrm>
            <a:off x="3535363" y="3660775"/>
            <a:ext cx="3960812" cy="2417763"/>
            <a:chOff x="2448" y="2226"/>
            <a:chExt cx="1584" cy="1523"/>
          </a:xfrm>
        </p:grpSpPr>
        <p:sp>
          <p:nvSpPr>
            <p:cNvPr id="461893" name="Text Box 69"/>
            <p:cNvSpPr txBox="1">
              <a:spLocks noChangeArrowheads="1"/>
            </p:cNvSpPr>
            <p:nvPr/>
          </p:nvSpPr>
          <p:spPr bwMode="auto">
            <a:xfrm>
              <a:off x="2448" y="2346"/>
              <a:ext cx="1584" cy="1403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endPara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endParaRP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ja-JP" alt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+mn-cs"/>
                </a:rPr>
                <a:t>“</a:t>
              </a:r>
              <a:r>
                <a:rPr 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  <a:cs typeface="+mn-cs"/>
                </a:rPr>
                <a:t>DAN EINA 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  <a:cs typeface="+mn-cs"/>
                </a:rPr>
                <a:t>HAOPHOKLAGA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  <a:cs typeface="+mn-cs"/>
                </a:rPr>
                <a:t>BEERSHEBA EINA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  <a:cs typeface="+mn-cs"/>
                </a:rPr>
                <a:t> TANGDA</a:t>
              </a:r>
              <a:r>
                <a:rPr lang="ja-JP" alt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+mn-cs"/>
                </a:rPr>
                <a:t>”</a:t>
              </a:r>
              <a:endPara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endParaRPr>
            </a:p>
          </p:txBody>
        </p:sp>
        <p:sp>
          <p:nvSpPr>
            <p:cNvPr id="461894" name="AutoShape 70"/>
            <p:cNvSpPr>
              <a:spLocks noChangeArrowheads="1"/>
            </p:cNvSpPr>
            <p:nvPr/>
          </p:nvSpPr>
          <p:spPr bwMode="auto">
            <a:xfrm>
              <a:off x="2448" y="2226"/>
              <a:ext cx="1584" cy="148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7150">
                  <a:solidFill>
                    <a:srgbClr val="FAF2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461895" name="AutoShape 71"/>
          <p:cNvSpPr>
            <a:spLocks noChangeArrowheads="1"/>
          </p:cNvSpPr>
          <p:nvPr/>
        </p:nvSpPr>
        <p:spPr bwMode="auto">
          <a:xfrm rot="-3349850">
            <a:off x="2132806" y="3201194"/>
            <a:ext cx="2173288" cy="342900"/>
          </a:xfrm>
          <a:prstGeom prst="leftRightArrow">
            <a:avLst>
              <a:gd name="adj1" fmla="val 50000"/>
              <a:gd name="adj2" fmla="val 126759"/>
            </a:avLst>
          </a:prstGeom>
          <a:solidFill>
            <a:srgbClr val="FAF2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vert="eaVert" wrap="none" anchor="ctr"/>
          <a:lstStyle/>
          <a:p>
            <a:pPr>
              <a:defRPr/>
            </a:pPr>
            <a:endParaRPr lang="en-US" sz="140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</p:txBody>
      </p:sp>
      <p:sp>
        <p:nvSpPr>
          <p:cNvPr id="461896" name="Rectangle 72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1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1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1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895" grpId="0" animBg="1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09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0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0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0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0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EK</a:t>
            </a:r>
          </a:p>
        </p:txBody>
      </p:sp>
      <p:sp>
        <p:nvSpPr>
          <p:cNvPr id="13210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0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13210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0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0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0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GN</a:t>
            </a:r>
          </a:p>
        </p:txBody>
      </p:sp>
      <p:sp>
        <p:nvSpPr>
          <p:cNvPr id="13211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13211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13211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1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1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1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13211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1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1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2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132121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132122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23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132124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25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132126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27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28" name="Rectangle 32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132129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30" name="Rectangle 34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132131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32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33" name="Rectangle 3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132134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35" name="Rectangle 39"/>
          <p:cNvSpPr>
            <a:spLocks noChangeArrowheads="1"/>
          </p:cNvSpPr>
          <p:nvPr/>
        </p:nvSpPr>
        <p:spPr bwMode="auto">
          <a:xfrm>
            <a:off x="3205163" y="5164138"/>
            <a:ext cx="587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SK</a:t>
            </a:r>
          </a:p>
        </p:txBody>
      </p:sp>
      <p:sp>
        <p:nvSpPr>
          <p:cNvPr id="132136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37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132138" name="Rectangle 42"/>
          <p:cNvSpPr>
            <a:spLocks noChangeArrowheads="1"/>
          </p:cNvSpPr>
          <p:nvPr/>
        </p:nvSpPr>
        <p:spPr bwMode="auto">
          <a:xfrm>
            <a:off x="3776663" y="3078163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NK</a:t>
            </a:r>
          </a:p>
        </p:txBody>
      </p:sp>
      <p:sp>
        <p:nvSpPr>
          <p:cNvPr id="132139" name="Text Box 43"/>
          <p:cNvSpPr txBox="1">
            <a:spLocks noChangeArrowheads="1"/>
          </p:cNvSpPr>
          <p:nvPr/>
        </p:nvSpPr>
        <p:spPr bwMode="auto">
          <a:xfrm>
            <a:off x="3111500" y="3235325"/>
            <a:ext cx="4710113" cy="29511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sz="36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  <a:cs typeface="+mn-cs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sz="36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  <a:cs typeface="+mn-cs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ja-JP" alt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“</a:t>
            </a:r>
            <a:r>
              <a:rPr 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OTSHOT</a:t>
            </a: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 KASHOK</a:t>
            </a: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APAM BING</a:t>
            </a:r>
            <a:r>
              <a:rPr lang="ja-JP" alt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”</a:t>
            </a:r>
            <a:endParaRPr lang="en-US" sz="36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  <a:cs typeface="+mn-cs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sz="36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  <a:cs typeface="+mn-cs"/>
            </a:endParaRPr>
          </a:p>
        </p:txBody>
      </p:sp>
      <p:sp>
        <p:nvSpPr>
          <p:cNvPr id="132142" name="Text Box 4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32147" name="Rectangle 5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76</a:t>
            </a:r>
          </a:p>
        </p:txBody>
      </p:sp>
      <p:sp>
        <p:nvSpPr>
          <p:cNvPr id="132148" name="Text Box 5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32150" name="Rectangle 54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39" grpId="0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6547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654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6550" name="Text Box 6"/>
          <p:cNvSpPr txBox="1">
            <a:spLocks noChangeArrowheads="1"/>
          </p:cNvSpPr>
          <p:nvPr/>
        </p:nvSpPr>
        <p:spPr bwMode="auto">
          <a:xfrm>
            <a:off x="2505075" y="2584450"/>
            <a:ext cx="5029200" cy="1920875"/>
          </a:xfrm>
          <a:prstGeom prst="rect">
            <a:avLst/>
          </a:prstGeom>
          <a:noFill/>
          <a:ln>
            <a:noFill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TAMKAHAI KATONGA HIWUI MARAMVA...</a:t>
            </a:r>
          </a:p>
        </p:txBody>
      </p:sp>
      <p:sp>
        <p:nvSpPr>
          <p:cNvPr id="236552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36558" name="Rectangle 1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77</a:t>
            </a:r>
          </a:p>
        </p:txBody>
      </p:sp>
      <p:sp>
        <p:nvSpPr>
          <p:cNvPr id="236559" name="Text Box 1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36567" name="Rectangle 23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28" name="Rectangle 24"/>
          <p:cNvSpPr>
            <a:spLocks noChangeArrowheads="1"/>
          </p:cNvSpPr>
          <p:nvPr/>
        </p:nvSpPr>
        <p:spPr bwMode="auto">
          <a:xfrm>
            <a:off x="0" y="0"/>
            <a:ext cx="1817688" cy="1816100"/>
          </a:xfrm>
          <a:prstGeom prst="rect">
            <a:avLst/>
          </a:prstGeom>
          <a:solidFill>
            <a:srgbClr val="7800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7507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750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7511" name="Text Box 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77512" name="Rectangle 8"/>
          <p:cNvSpPr>
            <a:spLocks noChangeArrowheads="1"/>
          </p:cNvSpPr>
          <p:nvPr/>
        </p:nvSpPr>
        <p:spPr bwMode="auto">
          <a:xfrm>
            <a:off x="8093075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78</a:t>
            </a:r>
          </a:p>
        </p:txBody>
      </p:sp>
      <p:sp>
        <p:nvSpPr>
          <p:cNvPr id="277513" name="Text Box 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pic>
        <p:nvPicPr>
          <p:cNvPr id="277515" name="Picture 1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746"/>
          <a:stretch>
            <a:fillRect/>
          </a:stretch>
        </p:blipFill>
        <p:spPr bwMode="auto">
          <a:xfrm>
            <a:off x="325438" y="250825"/>
            <a:ext cx="3649662" cy="24161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16" name="Picture 1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59"/>
          <a:stretch>
            <a:fillRect/>
          </a:stretch>
        </p:blipFill>
        <p:spPr bwMode="auto">
          <a:xfrm>
            <a:off x="5897563" y="280988"/>
            <a:ext cx="2959100" cy="25892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17" name="Picture 1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656"/>
          <a:stretch>
            <a:fillRect/>
          </a:stretch>
        </p:blipFill>
        <p:spPr bwMode="auto">
          <a:xfrm>
            <a:off x="3587750" y="576263"/>
            <a:ext cx="2982913" cy="17272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18" name="Picture 1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006"/>
          <a:stretch>
            <a:fillRect/>
          </a:stretch>
        </p:blipFill>
        <p:spPr bwMode="auto">
          <a:xfrm>
            <a:off x="2943225" y="4522788"/>
            <a:ext cx="2617788" cy="17843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20" name="Picture 1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91"/>
          <a:stretch>
            <a:fillRect/>
          </a:stretch>
        </p:blipFill>
        <p:spPr bwMode="auto">
          <a:xfrm>
            <a:off x="5518150" y="3821113"/>
            <a:ext cx="3001963" cy="16065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21" name="Picture 17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52" b="8960"/>
          <a:stretch>
            <a:fillRect/>
          </a:stretch>
        </p:blipFill>
        <p:spPr bwMode="auto">
          <a:xfrm>
            <a:off x="609600" y="3800475"/>
            <a:ext cx="2486025" cy="16875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77525" name="Text Box 21"/>
          <p:cNvSpPr txBox="1">
            <a:spLocks noChangeArrowheads="1"/>
          </p:cNvSpPr>
          <p:nvPr/>
        </p:nvSpPr>
        <p:spPr bwMode="auto">
          <a:xfrm>
            <a:off x="436563" y="2552700"/>
            <a:ext cx="8128000" cy="17399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Atungshongwui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ngalei-katum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eina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thuilaga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Azingshongwui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ngalei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rampho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kahai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eina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tangda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…</a:t>
            </a:r>
          </a:p>
        </p:txBody>
      </p:sp>
      <p:sp>
        <p:nvSpPr>
          <p:cNvPr id="277532" name="Rectangle 28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7395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7396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7397" name="Line 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7398" name="Line 6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7400" name="Line 8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7402" name="AutoShape 10"/>
          <p:cNvSpPr>
            <a:spLocks noChangeArrowheads="1"/>
          </p:cNvSpPr>
          <p:nvPr/>
        </p:nvSpPr>
        <p:spPr bwMode="auto">
          <a:xfrm rot="6720000">
            <a:off x="6410326" y="2555875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7403" name="Rectangle 11"/>
          <p:cNvSpPr>
            <a:spLocks noChangeArrowheads="1"/>
          </p:cNvSpPr>
          <p:nvPr/>
        </p:nvSpPr>
        <p:spPr bwMode="auto">
          <a:xfrm>
            <a:off x="1481138" y="3881438"/>
            <a:ext cx="3402012" cy="1567096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AF200"/>
                </a:solidFill>
                <a:cs typeface="+mn-cs"/>
              </a:rPr>
              <a:t>…AKHÂN SAMPHANGKH-AVAI KATIP</a:t>
            </a:r>
          </a:p>
        </p:txBody>
      </p:sp>
      <p:sp>
        <p:nvSpPr>
          <p:cNvPr id="187404" name="Text Box 12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pic>
        <p:nvPicPr>
          <p:cNvPr id="16394" name="Picture 14"/>
          <p:cNvPicPr>
            <a:picLocks noChangeAspect="1" noChangeArrowheads="1"/>
          </p:cNvPicPr>
          <p:nvPr/>
        </p:nvPicPr>
        <p:blipFill>
          <a:blip r:embed="rId3" cstate="screen">
            <a:lum bright="18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6125" y="1309688"/>
            <a:ext cx="2514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5"/>
          <p:cNvPicPr>
            <a:picLocks noChangeAspect="1" noChangeArrowheads="1"/>
          </p:cNvPicPr>
          <p:nvPr/>
        </p:nvPicPr>
        <p:blipFill>
          <a:blip r:embed="rId4" cstate="screen">
            <a:lum bright="18000" contras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6863" y="3960813"/>
            <a:ext cx="2674937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401" name="AutoShape 9"/>
          <p:cNvSpPr>
            <a:spLocks noChangeArrowheads="1"/>
          </p:cNvSpPr>
          <p:nvPr/>
        </p:nvSpPr>
        <p:spPr bwMode="auto">
          <a:xfrm rot="20400000">
            <a:off x="3954463" y="1760538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7408" name="Rectangle 16"/>
          <p:cNvSpPr>
            <a:spLocks noChangeArrowheads="1"/>
          </p:cNvSpPr>
          <p:nvPr/>
        </p:nvSpPr>
        <p:spPr bwMode="auto">
          <a:xfrm>
            <a:off x="4989513" y="969963"/>
            <a:ext cx="3535362" cy="1150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rgbClr val="FAF200"/>
                </a:solidFill>
                <a:cs typeface="+mn-cs"/>
              </a:rPr>
              <a:t>AKHASHIDA </a:t>
            </a:r>
            <a:r>
              <a:rPr lang="en-US" b="1">
                <a:solidFill>
                  <a:srgbClr val="FAF200"/>
                </a:solidFill>
                <a:cs typeface="+mn-cs"/>
              </a:rPr>
              <a:t>TIPLUISHITLU…</a:t>
            </a:r>
          </a:p>
        </p:txBody>
      </p:sp>
      <p:sp>
        <p:nvSpPr>
          <p:cNvPr id="187409" name="Text Box 1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87414" name="Rectangle 22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07</a:t>
            </a:r>
          </a:p>
        </p:txBody>
      </p:sp>
      <p:sp>
        <p:nvSpPr>
          <p:cNvPr id="187415" name="Text Box 23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87417" name="Rectangle 25"/>
          <p:cNvSpPr>
            <a:spLocks noChangeArrowheads="1"/>
          </p:cNvSpPr>
          <p:nvPr/>
        </p:nvSpPr>
        <p:spPr bwMode="auto">
          <a:xfrm>
            <a:off x="6465888" y="6269038"/>
            <a:ext cx="2343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7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7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402" grpId="0" animBg="1"/>
      <p:bldP spid="187403" grpId="0" autoUpdateAnimBg="0"/>
      <p:bldP spid="187401" grpId="0" animBg="1"/>
      <p:bldP spid="187408" grpId="0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3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3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EK</a:t>
            </a:r>
          </a:p>
        </p:txBody>
      </p:sp>
      <p:sp>
        <p:nvSpPr>
          <p:cNvPr id="15463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3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15463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3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3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3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GN</a:t>
            </a:r>
          </a:p>
        </p:txBody>
      </p:sp>
      <p:sp>
        <p:nvSpPr>
          <p:cNvPr id="15463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15463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15464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4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1546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4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48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154649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154651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154653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154654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56" name="Rectangle 32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154658" name="Rectangle 34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154661" name="Rectangle 3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154663" name="Rectangle 39"/>
          <p:cNvSpPr>
            <a:spLocks noChangeArrowheads="1"/>
          </p:cNvSpPr>
          <p:nvPr/>
        </p:nvSpPr>
        <p:spPr bwMode="auto">
          <a:xfrm>
            <a:off x="3205163" y="5164138"/>
            <a:ext cx="587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SK</a:t>
            </a:r>
          </a:p>
        </p:txBody>
      </p:sp>
      <p:sp>
        <p:nvSpPr>
          <p:cNvPr id="154665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154666" name="Rectangle 42"/>
          <p:cNvSpPr>
            <a:spLocks noChangeArrowheads="1"/>
          </p:cNvSpPr>
          <p:nvPr/>
        </p:nvSpPr>
        <p:spPr bwMode="auto">
          <a:xfrm>
            <a:off x="3776663" y="3078163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NK</a:t>
            </a:r>
          </a:p>
        </p:txBody>
      </p:sp>
      <p:sp>
        <p:nvSpPr>
          <p:cNvPr id="154667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68" name="Freeform 44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69" name="Freeform 45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70" name="Freeform 46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71" name="Freeform 47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72" name="Freeform 48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73" name="Freeform 49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75" name="Freeform 51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>
              <a:gd name="T0" fmla="*/ 0 w 2416"/>
              <a:gd name="T1" fmla="*/ 1079 h 1079"/>
              <a:gd name="T2" fmla="*/ 125 w 2416"/>
              <a:gd name="T3" fmla="*/ 820 h 1079"/>
              <a:gd name="T4" fmla="*/ 298 w 2416"/>
              <a:gd name="T5" fmla="*/ 577 h 1079"/>
              <a:gd name="T6" fmla="*/ 1090 w 2416"/>
              <a:gd name="T7" fmla="*/ 52 h 1079"/>
              <a:gd name="T8" fmla="*/ 1302 w 2416"/>
              <a:gd name="T9" fmla="*/ 12 h 1079"/>
              <a:gd name="T10" fmla="*/ 2086 w 2416"/>
              <a:gd name="T11" fmla="*/ 36 h 1079"/>
              <a:gd name="T12" fmla="*/ 2416 w 2416"/>
              <a:gd name="T13" fmla="*/ 114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154682" name="Group 58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154676" name="Line 52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54677" name="Line 53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54678" name="Line 54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54679" name="Line 55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154680" name="Freeform 56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>
              <a:gd name="T0" fmla="*/ 1608 w 1608"/>
              <a:gd name="T1" fmla="*/ 290 h 290"/>
              <a:gd name="T2" fmla="*/ 1427 w 1608"/>
              <a:gd name="T3" fmla="*/ 102 h 290"/>
              <a:gd name="T4" fmla="*/ 1372 w 1608"/>
              <a:gd name="T5" fmla="*/ 63 h 290"/>
              <a:gd name="T6" fmla="*/ 1121 w 1608"/>
              <a:gd name="T7" fmla="*/ 0 h 290"/>
              <a:gd name="T8" fmla="*/ 486 w 1608"/>
              <a:gd name="T9" fmla="*/ 31 h 290"/>
              <a:gd name="T10" fmla="*/ 400 w 1608"/>
              <a:gd name="T11" fmla="*/ 55 h 290"/>
              <a:gd name="T12" fmla="*/ 313 w 1608"/>
              <a:gd name="T13" fmla="*/ 86 h 290"/>
              <a:gd name="T14" fmla="*/ 211 w 1608"/>
              <a:gd name="T15" fmla="*/ 133 h 290"/>
              <a:gd name="T16" fmla="*/ 110 w 1608"/>
              <a:gd name="T17" fmla="*/ 188 h 290"/>
              <a:gd name="T18" fmla="*/ 0 w 1608"/>
              <a:gd name="T19" fmla="*/ 275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81" name="Freeform 57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>
              <a:gd name="T0" fmla="*/ 0 w 1600"/>
              <a:gd name="T1" fmla="*/ 471 h 471"/>
              <a:gd name="T2" fmla="*/ 78 w 1600"/>
              <a:gd name="T3" fmla="*/ 322 h 471"/>
              <a:gd name="T4" fmla="*/ 110 w 1600"/>
              <a:gd name="T5" fmla="*/ 291 h 471"/>
              <a:gd name="T6" fmla="*/ 133 w 1600"/>
              <a:gd name="T7" fmla="*/ 251 h 471"/>
              <a:gd name="T8" fmla="*/ 165 w 1600"/>
              <a:gd name="T9" fmla="*/ 228 h 471"/>
              <a:gd name="T10" fmla="*/ 188 w 1600"/>
              <a:gd name="T11" fmla="*/ 204 h 471"/>
              <a:gd name="T12" fmla="*/ 212 w 1600"/>
              <a:gd name="T13" fmla="*/ 173 h 471"/>
              <a:gd name="T14" fmla="*/ 400 w 1600"/>
              <a:gd name="T15" fmla="*/ 47 h 471"/>
              <a:gd name="T16" fmla="*/ 463 w 1600"/>
              <a:gd name="T17" fmla="*/ 16 h 471"/>
              <a:gd name="T18" fmla="*/ 549 w 1600"/>
              <a:gd name="T19" fmla="*/ 0 h 471"/>
              <a:gd name="T20" fmla="*/ 980 w 1600"/>
              <a:gd name="T21" fmla="*/ 32 h 471"/>
              <a:gd name="T22" fmla="*/ 1067 w 1600"/>
              <a:gd name="T23" fmla="*/ 55 h 471"/>
              <a:gd name="T24" fmla="*/ 1177 w 1600"/>
              <a:gd name="T25" fmla="*/ 87 h 471"/>
              <a:gd name="T26" fmla="*/ 1310 w 1600"/>
              <a:gd name="T27" fmla="*/ 157 h 471"/>
              <a:gd name="T28" fmla="*/ 1388 w 1600"/>
              <a:gd name="T29" fmla="*/ 212 h 471"/>
              <a:gd name="T30" fmla="*/ 1475 w 1600"/>
              <a:gd name="T31" fmla="*/ 306 h 471"/>
              <a:gd name="T32" fmla="*/ 1553 w 1600"/>
              <a:gd name="T33" fmla="*/ 393 h 471"/>
              <a:gd name="T34" fmla="*/ 1600 w 1600"/>
              <a:gd name="T35" fmla="*/ 440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50" name="Oval 26"/>
          <p:cNvSpPr>
            <a:spLocks noChangeArrowheads="1"/>
          </p:cNvSpPr>
          <p:nvPr/>
        </p:nvSpPr>
        <p:spPr bwMode="auto">
          <a:xfrm>
            <a:off x="5702300" y="30162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52" name="Oval 28"/>
          <p:cNvSpPr>
            <a:spLocks noChangeArrowheads="1"/>
          </p:cNvSpPr>
          <p:nvPr/>
        </p:nvSpPr>
        <p:spPr bwMode="auto">
          <a:xfrm>
            <a:off x="5313363" y="196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57" name="Oval 33"/>
          <p:cNvSpPr>
            <a:spLocks noChangeArrowheads="1"/>
          </p:cNvSpPr>
          <p:nvPr/>
        </p:nvSpPr>
        <p:spPr bwMode="auto">
          <a:xfrm>
            <a:off x="2974975" y="32178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59" name="Oval 35"/>
          <p:cNvSpPr>
            <a:spLocks noChangeArrowheads="1"/>
          </p:cNvSpPr>
          <p:nvPr/>
        </p:nvSpPr>
        <p:spPr bwMode="auto">
          <a:xfrm>
            <a:off x="3516313" y="31845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60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62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64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55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4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84" name="Text Box 6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54691" name="Rectangle 6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79</a:t>
            </a:r>
          </a:p>
        </p:txBody>
      </p:sp>
      <p:sp>
        <p:nvSpPr>
          <p:cNvPr id="154692" name="Text Box 68"/>
          <p:cNvSpPr txBox="1">
            <a:spLocks noChangeArrowheads="1"/>
          </p:cNvSpPr>
          <p:nvPr/>
        </p:nvSpPr>
        <p:spPr bwMode="auto">
          <a:xfrm>
            <a:off x="3548063" y="3494088"/>
            <a:ext cx="3921125" cy="181588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…</a:t>
            </a:r>
            <a:r>
              <a:rPr lang="en-US" b="1" dirty="0" err="1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Naningwui</a:t>
            </a:r>
            <a:r>
              <a:rPr lang="en-US" b="1" dirty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 </a:t>
            </a:r>
            <a:r>
              <a:rPr lang="en-US" b="1" dirty="0" err="1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mikli</a:t>
            </a:r>
            <a:r>
              <a:rPr lang="en-US" b="1" dirty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 </a:t>
            </a:r>
            <a:r>
              <a:rPr lang="en-US" b="1" dirty="0" err="1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Biblewui</a:t>
            </a:r>
            <a:r>
              <a:rPr lang="en-US" b="1" dirty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 </a:t>
            </a:r>
            <a:r>
              <a:rPr lang="en-US" b="1" dirty="0" err="1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kahak-ka</a:t>
            </a:r>
            <a:r>
              <a:rPr lang="en-US" b="1" dirty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 </a:t>
            </a:r>
            <a:r>
              <a:rPr lang="en-US" b="1" dirty="0" err="1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kumei</a:t>
            </a:r>
            <a:r>
              <a:rPr lang="ja-JP" altLang="en-US" b="1" dirty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“</a:t>
            </a:r>
            <a:r>
              <a:rPr lang="en-US" b="1" dirty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chi </a:t>
            </a:r>
            <a:r>
              <a:rPr lang="en-US" b="1" dirty="0" err="1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semkara</a:t>
            </a:r>
            <a:r>
              <a:rPr lang="ja-JP" altLang="en-US" b="1" dirty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”</a:t>
            </a:r>
            <a:endParaRPr lang="en-US" b="1" dirty="0">
              <a:solidFill>
                <a:srgbClr val="2E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  <a:cs typeface="+mn-cs"/>
            </a:endParaRPr>
          </a:p>
        </p:txBody>
      </p:sp>
      <p:sp>
        <p:nvSpPr>
          <p:cNvPr id="154693" name="Text Box 6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54695" name="Text Box 71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1</a:t>
            </a:r>
          </a:p>
        </p:txBody>
      </p:sp>
      <p:sp>
        <p:nvSpPr>
          <p:cNvPr id="154696" name="Rectangle 72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54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54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54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54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54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54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154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54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54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000"/>
                                        <p:tgtEl>
                                          <p:spTgt spid="154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5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5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5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5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5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23245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5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23245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5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6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6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SG</a:t>
            </a:r>
          </a:p>
        </p:txBody>
      </p:sp>
      <p:sp>
        <p:nvSpPr>
          <p:cNvPr id="23246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23246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MY</a:t>
            </a:r>
          </a:p>
        </p:txBody>
      </p:sp>
      <p:sp>
        <p:nvSpPr>
          <p:cNvPr id="23246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6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6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6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23246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70" name="Rectangle 22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71" name="Rectangle 23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232472" name="Rectangle 24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232473" name="Rectangle 25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232474" name="Rectangle 26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232475" name="Oval 2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76" name="Rectangle 28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232477" name="Rectangle 2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232478" name="Rectangle 30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232479" name="Rectangle 31"/>
          <p:cNvSpPr>
            <a:spLocks noChangeArrowheads="1"/>
          </p:cNvSpPr>
          <p:nvPr/>
        </p:nvSpPr>
        <p:spPr bwMode="auto">
          <a:xfrm>
            <a:off x="3205163" y="5164138"/>
            <a:ext cx="587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SK</a:t>
            </a:r>
          </a:p>
        </p:txBody>
      </p:sp>
      <p:sp>
        <p:nvSpPr>
          <p:cNvPr id="232480" name="Rectangle 3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232481" name="Rectangle 3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232482" name="Freeform 3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83" name="Freeform 35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84" name="Freeform 36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85" name="Freeform 37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86" name="Freeform 38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87" name="Freeform 39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88" name="Freeform 40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89" name="Freeform 41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>
              <a:gd name="T0" fmla="*/ 0 w 2416"/>
              <a:gd name="T1" fmla="*/ 1079 h 1079"/>
              <a:gd name="T2" fmla="*/ 125 w 2416"/>
              <a:gd name="T3" fmla="*/ 820 h 1079"/>
              <a:gd name="T4" fmla="*/ 298 w 2416"/>
              <a:gd name="T5" fmla="*/ 577 h 1079"/>
              <a:gd name="T6" fmla="*/ 1090 w 2416"/>
              <a:gd name="T7" fmla="*/ 52 h 1079"/>
              <a:gd name="T8" fmla="*/ 1302 w 2416"/>
              <a:gd name="T9" fmla="*/ 12 h 1079"/>
              <a:gd name="T10" fmla="*/ 2086 w 2416"/>
              <a:gd name="T11" fmla="*/ 36 h 1079"/>
              <a:gd name="T12" fmla="*/ 2416 w 2416"/>
              <a:gd name="T13" fmla="*/ 114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165928" name="Group 42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232491" name="Line 43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492" name="Line 44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493" name="Line 45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494" name="Line 46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232495" name="Freeform 47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>
              <a:gd name="T0" fmla="*/ 1608 w 1608"/>
              <a:gd name="T1" fmla="*/ 290 h 290"/>
              <a:gd name="T2" fmla="*/ 1427 w 1608"/>
              <a:gd name="T3" fmla="*/ 102 h 290"/>
              <a:gd name="T4" fmla="*/ 1372 w 1608"/>
              <a:gd name="T5" fmla="*/ 63 h 290"/>
              <a:gd name="T6" fmla="*/ 1121 w 1608"/>
              <a:gd name="T7" fmla="*/ 0 h 290"/>
              <a:gd name="T8" fmla="*/ 486 w 1608"/>
              <a:gd name="T9" fmla="*/ 31 h 290"/>
              <a:gd name="T10" fmla="*/ 400 w 1608"/>
              <a:gd name="T11" fmla="*/ 55 h 290"/>
              <a:gd name="T12" fmla="*/ 313 w 1608"/>
              <a:gd name="T13" fmla="*/ 86 h 290"/>
              <a:gd name="T14" fmla="*/ 211 w 1608"/>
              <a:gd name="T15" fmla="*/ 133 h 290"/>
              <a:gd name="T16" fmla="*/ 110 w 1608"/>
              <a:gd name="T17" fmla="*/ 188 h 290"/>
              <a:gd name="T18" fmla="*/ 0 w 1608"/>
              <a:gd name="T19" fmla="*/ 275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96" name="Freeform 48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>
              <a:gd name="T0" fmla="*/ 0 w 1600"/>
              <a:gd name="T1" fmla="*/ 471 h 471"/>
              <a:gd name="T2" fmla="*/ 78 w 1600"/>
              <a:gd name="T3" fmla="*/ 322 h 471"/>
              <a:gd name="T4" fmla="*/ 110 w 1600"/>
              <a:gd name="T5" fmla="*/ 291 h 471"/>
              <a:gd name="T6" fmla="*/ 133 w 1600"/>
              <a:gd name="T7" fmla="*/ 251 h 471"/>
              <a:gd name="T8" fmla="*/ 165 w 1600"/>
              <a:gd name="T9" fmla="*/ 228 h 471"/>
              <a:gd name="T10" fmla="*/ 188 w 1600"/>
              <a:gd name="T11" fmla="*/ 204 h 471"/>
              <a:gd name="T12" fmla="*/ 212 w 1600"/>
              <a:gd name="T13" fmla="*/ 173 h 471"/>
              <a:gd name="T14" fmla="*/ 400 w 1600"/>
              <a:gd name="T15" fmla="*/ 47 h 471"/>
              <a:gd name="T16" fmla="*/ 463 w 1600"/>
              <a:gd name="T17" fmla="*/ 16 h 471"/>
              <a:gd name="T18" fmla="*/ 549 w 1600"/>
              <a:gd name="T19" fmla="*/ 0 h 471"/>
              <a:gd name="T20" fmla="*/ 980 w 1600"/>
              <a:gd name="T21" fmla="*/ 32 h 471"/>
              <a:gd name="T22" fmla="*/ 1067 w 1600"/>
              <a:gd name="T23" fmla="*/ 55 h 471"/>
              <a:gd name="T24" fmla="*/ 1177 w 1600"/>
              <a:gd name="T25" fmla="*/ 87 h 471"/>
              <a:gd name="T26" fmla="*/ 1310 w 1600"/>
              <a:gd name="T27" fmla="*/ 157 h 471"/>
              <a:gd name="T28" fmla="*/ 1388 w 1600"/>
              <a:gd name="T29" fmla="*/ 212 h 471"/>
              <a:gd name="T30" fmla="*/ 1475 w 1600"/>
              <a:gd name="T31" fmla="*/ 306 h 471"/>
              <a:gd name="T32" fmla="*/ 1553 w 1600"/>
              <a:gd name="T33" fmla="*/ 393 h 471"/>
              <a:gd name="T34" fmla="*/ 1600 w 1600"/>
              <a:gd name="T35" fmla="*/ 440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98" name="Oval 50"/>
          <p:cNvSpPr>
            <a:spLocks noChangeArrowheads="1"/>
          </p:cNvSpPr>
          <p:nvPr/>
        </p:nvSpPr>
        <p:spPr bwMode="auto">
          <a:xfrm>
            <a:off x="5702300" y="30162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99" name="Oval 51"/>
          <p:cNvSpPr>
            <a:spLocks noChangeArrowheads="1"/>
          </p:cNvSpPr>
          <p:nvPr/>
        </p:nvSpPr>
        <p:spPr bwMode="auto">
          <a:xfrm>
            <a:off x="5313363" y="196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500" name="Oval 52"/>
          <p:cNvSpPr>
            <a:spLocks noChangeArrowheads="1"/>
          </p:cNvSpPr>
          <p:nvPr/>
        </p:nvSpPr>
        <p:spPr bwMode="auto">
          <a:xfrm>
            <a:off x="2974975" y="32178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501" name="Oval 53"/>
          <p:cNvSpPr>
            <a:spLocks noChangeArrowheads="1"/>
          </p:cNvSpPr>
          <p:nvPr/>
        </p:nvSpPr>
        <p:spPr bwMode="auto">
          <a:xfrm>
            <a:off x="3516313" y="31845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502" name="Oval 54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503" name="Oval 5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504" name="Oval 5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505" name="Oval 5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506" name="Oval 58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32508" name="Group 60"/>
          <p:cNvGrpSpPr>
            <a:grpSpLocks/>
          </p:cNvGrpSpPr>
          <p:nvPr/>
        </p:nvGrpSpPr>
        <p:grpSpPr bwMode="auto">
          <a:xfrm>
            <a:off x="2103438" y="1377950"/>
            <a:ext cx="2889250" cy="1343025"/>
            <a:chOff x="2333" y="2052"/>
            <a:chExt cx="1820" cy="846"/>
          </a:xfrm>
        </p:grpSpPr>
        <p:sp>
          <p:nvSpPr>
            <p:cNvPr id="232509" name="Rectangle 6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10" name="AutoShape 6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11" name="Rectangle 6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12" name="Rectangle 64"/>
            <p:cNvSpPr>
              <a:spLocks noChangeArrowheads="1"/>
            </p:cNvSpPr>
            <p:nvPr/>
          </p:nvSpPr>
          <p:spPr bwMode="auto">
            <a:xfrm>
              <a:off x="2333" y="2078"/>
              <a:ext cx="1070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400" b="1" i="0">
                  <a:solidFill>
                    <a:srgbClr val="790015"/>
                  </a:solidFill>
                  <a:latin typeface="Helvetica" charset="0"/>
                  <a:cs typeface="+mn-cs"/>
                </a:rPr>
                <a:t>    OKATHUI KASEM</a:t>
              </a:r>
              <a:endParaRPr lang="en-US" sz="1400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232513" name="Line 6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232514" name="Group 66"/>
          <p:cNvGrpSpPr>
            <a:grpSpLocks/>
          </p:cNvGrpSpPr>
          <p:nvPr/>
        </p:nvGrpSpPr>
        <p:grpSpPr bwMode="auto">
          <a:xfrm>
            <a:off x="2470150" y="1733550"/>
            <a:ext cx="2763838" cy="1343025"/>
            <a:chOff x="2412" y="2052"/>
            <a:chExt cx="1741" cy="846"/>
          </a:xfrm>
        </p:grpSpPr>
        <p:sp>
          <p:nvSpPr>
            <p:cNvPr id="232515" name="Rectangle 6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16" name="AutoShape 6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17" name="Rectangle 6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18" name="Rectangle 70"/>
            <p:cNvSpPr>
              <a:spLocks noChangeArrowheads="1"/>
            </p:cNvSpPr>
            <p:nvPr/>
          </p:nvSpPr>
          <p:spPr bwMode="auto">
            <a:xfrm>
              <a:off x="2434" y="2078"/>
              <a:ext cx="86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>
                  <a:solidFill>
                    <a:srgbClr val="790015"/>
                  </a:solidFill>
                  <a:latin typeface="Helvetica" charset="0"/>
                  <a:cs typeface="+mn-cs"/>
                </a:rPr>
                <a:t>   ABRAHAM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232519" name="Line 7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232520" name="Group 72"/>
          <p:cNvGrpSpPr>
            <a:grpSpLocks/>
          </p:cNvGrpSpPr>
          <p:nvPr/>
        </p:nvGrpSpPr>
        <p:grpSpPr bwMode="auto">
          <a:xfrm>
            <a:off x="2749550" y="2076450"/>
            <a:ext cx="2763838" cy="1343025"/>
            <a:chOff x="2412" y="2052"/>
            <a:chExt cx="1741" cy="846"/>
          </a:xfrm>
        </p:grpSpPr>
        <p:sp>
          <p:nvSpPr>
            <p:cNvPr id="232521" name="Rectangle 7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22" name="AutoShape 7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23" name="Rectangle 7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24" name="Rectangle 76"/>
            <p:cNvSpPr>
              <a:spLocks noChangeArrowheads="1"/>
            </p:cNvSpPr>
            <p:nvPr/>
          </p:nvSpPr>
          <p:spPr bwMode="auto">
            <a:xfrm>
              <a:off x="2514" y="2078"/>
              <a:ext cx="7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>
                  <a:solidFill>
                    <a:srgbClr val="790015"/>
                  </a:solidFill>
                  <a:latin typeface="Helvetica" charset="0"/>
                  <a:cs typeface="+mn-cs"/>
                </a:rPr>
                <a:t>   JOSEPH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232525" name="Line 7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232526" name="Group 78"/>
          <p:cNvGrpSpPr>
            <a:grpSpLocks/>
          </p:cNvGrpSpPr>
          <p:nvPr/>
        </p:nvGrpSpPr>
        <p:grpSpPr bwMode="auto">
          <a:xfrm>
            <a:off x="3041650" y="2393950"/>
            <a:ext cx="2763838" cy="1343025"/>
            <a:chOff x="2412" y="2052"/>
            <a:chExt cx="1741" cy="846"/>
          </a:xfrm>
        </p:grpSpPr>
        <p:sp>
          <p:nvSpPr>
            <p:cNvPr id="232527" name="Rectangle 79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28" name="AutoShape 80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29" name="Rectangle 81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30" name="Rectangle 82"/>
            <p:cNvSpPr>
              <a:spLocks noChangeArrowheads="1"/>
            </p:cNvSpPr>
            <p:nvPr/>
          </p:nvSpPr>
          <p:spPr bwMode="auto">
            <a:xfrm>
              <a:off x="2546" y="2078"/>
              <a:ext cx="6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>
                  <a:solidFill>
                    <a:srgbClr val="790015"/>
                  </a:solidFill>
                  <a:latin typeface="Helvetica" charset="0"/>
                  <a:cs typeface="+mn-cs"/>
                </a:rPr>
                <a:t>   MOSES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232531" name="Line 83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232532" name="Group 84"/>
          <p:cNvGrpSpPr>
            <a:grpSpLocks/>
          </p:cNvGrpSpPr>
          <p:nvPr/>
        </p:nvGrpSpPr>
        <p:grpSpPr bwMode="auto">
          <a:xfrm>
            <a:off x="3308350" y="2698750"/>
            <a:ext cx="2763838" cy="1343025"/>
            <a:chOff x="2412" y="2052"/>
            <a:chExt cx="1741" cy="846"/>
          </a:xfrm>
        </p:grpSpPr>
        <p:sp>
          <p:nvSpPr>
            <p:cNvPr id="232533" name="Rectangle 85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34" name="AutoShape 86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35" name="Rectangle 87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36" name="Rectangle 88"/>
            <p:cNvSpPr>
              <a:spLocks noChangeArrowheads="1"/>
            </p:cNvSpPr>
            <p:nvPr/>
          </p:nvSpPr>
          <p:spPr bwMode="auto">
            <a:xfrm>
              <a:off x="2506" y="2078"/>
              <a:ext cx="72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>
                  <a:solidFill>
                    <a:srgbClr val="790015"/>
                  </a:solidFill>
                  <a:latin typeface="Helvetica" charset="0"/>
                  <a:cs typeface="+mn-cs"/>
                </a:rPr>
                <a:t>   JOSHUA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232537" name="Line 89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232538" name="Group 90"/>
          <p:cNvGrpSpPr>
            <a:grpSpLocks/>
          </p:cNvGrpSpPr>
          <p:nvPr/>
        </p:nvGrpSpPr>
        <p:grpSpPr bwMode="auto">
          <a:xfrm>
            <a:off x="3535363" y="3003550"/>
            <a:ext cx="2816225" cy="1343025"/>
            <a:chOff x="2379" y="2052"/>
            <a:chExt cx="1774" cy="846"/>
          </a:xfrm>
        </p:grpSpPr>
        <p:sp>
          <p:nvSpPr>
            <p:cNvPr id="232539" name="Rectangle 9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40" name="AutoShape 9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41" name="Rectangle 9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42" name="Rectangle 94"/>
            <p:cNvSpPr>
              <a:spLocks noChangeArrowheads="1"/>
            </p:cNvSpPr>
            <p:nvPr/>
          </p:nvSpPr>
          <p:spPr bwMode="auto">
            <a:xfrm>
              <a:off x="2379" y="2078"/>
              <a:ext cx="97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400" b="1" i="0">
                  <a:solidFill>
                    <a:srgbClr val="790015"/>
                  </a:solidFill>
                  <a:latin typeface="Helvetica" charset="0"/>
                  <a:cs typeface="+mn-cs"/>
                </a:rPr>
                <a:t>   ROTKHAMARAT</a:t>
              </a:r>
              <a:endParaRPr lang="en-US" sz="1400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232543" name="Line 9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232544" name="Group 96"/>
          <p:cNvGrpSpPr>
            <a:grpSpLocks/>
          </p:cNvGrpSpPr>
          <p:nvPr/>
        </p:nvGrpSpPr>
        <p:grpSpPr bwMode="auto">
          <a:xfrm>
            <a:off x="3857625" y="3321050"/>
            <a:ext cx="2786063" cy="1343025"/>
            <a:chOff x="2398" y="2052"/>
            <a:chExt cx="1755" cy="846"/>
          </a:xfrm>
        </p:grpSpPr>
        <p:sp>
          <p:nvSpPr>
            <p:cNvPr id="232545" name="Rectangle 9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46" name="AutoShape 9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47" name="Rectangle 9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48" name="Rectangle 100"/>
            <p:cNvSpPr>
              <a:spLocks noChangeArrowheads="1"/>
            </p:cNvSpPr>
            <p:nvPr/>
          </p:nvSpPr>
          <p:spPr bwMode="auto">
            <a:xfrm>
              <a:off x="2398" y="2078"/>
              <a:ext cx="9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>
                  <a:solidFill>
                    <a:srgbClr val="790015"/>
                  </a:solidFill>
                  <a:latin typeface="Helvetica" charset="0"/>
                  <a:cs typeface="+mn-cs"/>
                </a:rPr>
                <a:t>    WUNGNAO</a:t>
              </a:r>
              <a:endParaRPr lang="en-US" sz="1800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232549" name="Line 10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232550" name="Group 102"/>
          <p:cNvGrpSpPr>
            <a:grpSpLocks/>
          </p:cNvGrpSpPr>
          <p:nvPr/>
        </p:nvGrpSpPr>
        <p:grpSpPr bwMode="auto">
          <a:xfrm>
            <a:off x="4121150" y="3676650"/>
            <a:ext cx="2763838" cy="1343025"/>
            <a:chOff x="2412" y="2052"/>
            <a:chExt cx="1741" cy="846"/>
          </a:xfrm>
        </p:grpSpPr>
        <p:sp>
          <p:nvSpPr>
            <p:cNvPr id="232551" name="Rectangle 10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52" name="AutoShape 10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53" name="Rectangle 10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54" name="Rectangle 106"/>
            <p:cNvSpPr>
              <a:spLocks noChangeArrowheads="1"/>
            </p:cNvSpPr>
            <p:nvPr/>
          </p:nvSpPr>
          <p:spPr bwMode="auto">
            <a:xfrm>
              <a:off x="2442" y="2078"/>
              <a:ext cx="84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>
                  <a:solidFill>
                    <a:srgbClr val="790015"/>
                  </a:solidFill>
                  <a:latin typeface="Helvetica" charset="0"/>
                  <a:cs typeface="+mn-cs"/>
                </a:rPr>
                <a:t>  NARKAHAI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232555" name="Line 10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232556" name="Group 108"/>
          <p:cNvGrpSpPr>
            <a:grpSpLocks/>
          </p:cNvGrpSpPr>
          <p:nvPr/>
        </p:nvGrpSpPr>
        <p:grpSpPr bwMode="auto">
          <a:xfrm>
            <a:off x="4425950" y="4011613"/>
            <a:ext cx="2760663" cy="1333500"/>
            <a:chOff x="2652" y="2271"/>
            <a:chExt cx="1739" cy="840"/>
          </a:xfrm>
        </p:grpSpPr>
        <p:sp>
          <p:nvSpPr>
            <p:cNvPr id="232557" name="Rectangle 109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58" name="AutoShape 110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59" name="Rectangle 111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60" name="Rectangle 112"/>
            <p:cNvSpPr>
              <a:spLocks noChangeArrowheads="1"/>
            </p:cNvSpPr>
            <p:nvPr/>
          </p:nvSpPr>
          <p:spPr bwMode="auto">
            <a:xfrm>
              <a:off x="2695" y="2298"/>
              <a:ext cx="8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>
                  <a:solidFill>
                    <a:srgbClr val="790015"/>
                  </a:solidFill>
                  <a:latin typeface="Helvetica" charset="0"/>
                  <a:cs typeface="+mn-cs"/>
                </a:rPr>
                <a:t> VARI KAHAI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</p:grpSp>
      <p:grpSp>
        <p:nvGrpSpPr>
          <p:cNvPr id="232561" name="Group 113"/>
          <p:cNvGrpSpPr>
            <a:grpSpLocks/>
          </p:cNvGrpSpPr>
          <p:nvPr/>
        </p:nvGrpSpPr>
        <p:grpSpPr bwMode="auto">
          <a:xfrm>
            <a:off x="4692650" y="4360863"/>
            <a:ext cx="2762250" cy="1479550"/>
            <a:chOff x="3948" y="107"/>
            <a:chExt cx="1740" cy="932"/>
          </a:xfrm>
        </p:grpSpPr>
        <p:sp>
          <p:nvSpPr>
            <p:cNvPr id="232562" name="Rectangle 114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63" name="AutoShape 115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64" name="Rectangle 116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165957" name="Group 117"/>
            <p:cNvGrpSpPr>
              <a:grpSpLocks/>
            </p:cNvGrpSpPr>
            <p:nvPr/>
          </p:nvGrpSpPr>
          <p:grpSpPr bwMode="auto">
            <a:xfrm>
              <a:off x="4060" y="130"/>
              <a:ext cx="636" cy="283"/>
              <a:chOff x="3082" y="3101"/>
              <a:chExt cx="498" cy="235"/>
            </a:xfrm>
          </p:grpSpPr>
          <p:sp>
            <p:nvSpPr>
              <p:cNvPr id="232566" name="Rectangle 118"/>
              <p:cNvSpPr>
                <a:spLocks noChangeArrowheads="1"/>
              </p:cNvSpPr>
              <p:nvPr/>
            </p:nvSpPr>
            <p:spPr bwMode="auto">
              <a:xfrm>
                <a:off x="3082" y="3113"/>
                <a:ext cx="146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 i="0">
                    <a:solidFill>
                      <a:srgbClr val="790015"/>
                    </a:solidFill>
                    <a:latin typeface="Helvetica" charset="0"/>
                    <a:cs typeface="+mn-cs"/>
                  </a:rPr>
                  <a:t>   </a:t>
                </a:r>
                <a:endParaRPr lang="en-US" sz="4000" b="1" i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cs typeface="+mn-cs"/>
                </a:endParaRPr>
              </a:p>
            </p:txBody>
          </p:sp>
          <p:sp>
            <p:nvSpPr>
              <p:cNvPr id="232567" name="Rectangle 119"/>
              <p:cNvSpPr>
                <a:spLocks noChangeArrowheads="1"/>
              </p:cNvSpPr>
              <p:nvPr/>
            </p:nvSpPr>
            <p:spPr bwMode="auto">
              <a:xfrm>
                <a:off x="3172" y="3101"/>
                <a:ext cx="408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900" b="1" i="0" dirty="0">
                    <a:solidFill>
                      <a:srgbClr val="790015"/>
                    </a:solidFill>
                    <a:latin typeface="Helvetica" charset="0"/>
                    <a:cs typeface="+mn-cs"/>
                  </a:rPr>
                  <a:t>JISU</a:t>
                </a:r>
                <a:endParaRPr lang="en-US" sz="4000" b="1" i="0" dirty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cs typeface="+mn-cs"/>
                </a:endParaRPr>
              </a:p>
            </p:txBody>
          </p:sp>
        </p:grpSp>
        <p:sp>
          <p:nvSpPr>
            <p:cNvPr id="232568" name="Line 120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69" name="Line 121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232570" name="Text Box 1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32575" name="Rectangle 12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80</a:t>
            </a:r>
          </a:p>
        </p:txBody>
      </p:sp>
      <p:sp>
        <p:nvSpPr>
          <p:cNvPr id="232576" name="Text Box 1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32578" name="Rectangle 130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2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2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2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2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2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3539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3541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3542" name="Text Box 6"/>
          <p:cNvSpPr txBox="1">
            <a:spLocks noChangeArrowheads="1"/>
          </p:cNvSpPr>
          <p:nvPr/>
        </p:nvSpPr>
        <p:spPr bwMode="auto">
          <a:xfrm>
            <a:off x="2700338" y="1074738"/>
            <a:ext cx="5781675" cy="414813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8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ARA NA HOTNALU…                        ACHALAKHA ISRAEL NGALEM APAM BINGWUI MAP NAWUI NINGLI ZANG KAHAI CHI YEKLU!</a:t>
            </a:r>
          </a:p>
        </p:txBody>
      </p:sp>
      <p:sp>
        <p:nvSpPr>
          <p:cNvPr id="193544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pic>
        <p:nvPicPr>
          <p:cNvPr id="19354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375" y="1624013"/>
            <a:ext cx="2527300" cy="3408362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3549" name="Text Box 13"/>
          <p:cNvSpPr txBox="1">
            <a:spLocks noChangeArrowheads="1"/>
          </p:cNvSpPr>
          <p:nvPr/>
        </p:nvSpPr>
        <p:spPr bwMode="auto">
          <a:xfrm>
            <a:off x="414338" y="5824507"/>
            <a:ext cx="6991350" cy="40011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0" dirty="0">
                <a:solidFill>
                  <a:srgbClr val="FFFF00"/>
                </a:solidFill>
                <a:cs typeface="+mn-cs"/>
              </a:rPr>
              <a:t>MAP YEK KAHAI CHI KAPÂLI KHANGACHON #30</a:t>
            </a:r>
          </a:p>
        </p:txBody>
      </p:sp>
      <p:sp>
        <p:nvSpPr>
          <p:cNvPr id="193552" name="Rectangle 1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81</a:t>
            </a:r>
          </a:p>
        </p:txBody>
      </p:sp>
      <p:sp>
        <p:nvSpPr>
          <p:cNvPr id="193554" name="Rectangle 18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3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2" grpId="0" autoUpdateAnimBg="0"/>
      <p:bldP spid="193549" grpId="0" animBg="1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0" y="219075"/>
            <a:ext cx="2541588" cy="198437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0099" name="Oval 3"/>
          <p:cNvSpPr>
            <a:spLocks noChangeArrowheads="1"/>
          </p:cNvSpPr>
          <p:nvPr/>
        </p:nvSpPr>
        <p:spPr bwMode="auto">
          <a:xfrm>
            <a:off x="666750" y="228600"/>
            <a:ext cx="939800" cy="939800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400" i="0">
              <a:solidFill>
                <a:srgbClr val="FFEC14"/>
              </a:solidFill>
              <a:latin typeface="Times" charset="0"/>
              <a:cs typeface="+mn-cs"/>
            </a:endParaRPr>
          </a:p>
        </p:txBody>
      </p:sp>
      <p:sp>
        <p:nvSpPr>
          <p:cNvPr id="260100" name="Text Box 4"/>
          <p:cNvSpPr txBox="1">
            <a:spLocks noChangeArrowheads="1"/>
          </p:cNvSpPr>
          <p:nvPr/>
        </p:nvSpPr>
        <p:spPr bwMode="auto">
          <a:xfrm>
            <a:off x="2730500" y="358775"/>
            <a:ext cx="6418263" cy="9461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dirty="0">
                <a:solidFill>
                  <a:srgbClr val="FFFFFF"/>
                </a:solidFill>
                <a:cs typeface="+mn-cs"/>
              </a:rPr>
              <a:t>Bible…</a:t>
            </a:r>
            <a:r>
              <a:rPr lang="en-US" b="1" dirty="0" err="1">
                <a:solidFill>
                  <a:srgbClr val="FFFFFF"/>
                </a:solidFill>
                <a:cs typeface="+mn-cs"/>
              </a:rPr>
              <a:t>Ngashankakhuiwui</a:t>
            </a:r>
            <a:r>
              <a:rPr lang="en-US" b="1" dirty="0">
                <a:solidFill>
                  <a:srgbClr val="FFFFFF"/>
                </a:solidFill>
                <a:cs typeface="+mn-cs"/>
              </a:rPr>
              <a:t> </a:t>
            </a:r>
            <a:r>
              <a:rPr lang="en-US" b="1" dirty="0" err="1">
                <a:solidFill>
                  <a:srgbClr val="FFFFFF"/>
                </a:solidFill>
                <a:cs typeface="+mn-cs"/>
              </a:rPr>
              <a:t>maramli</a:t>
            </a:r>
            <a:r>
              <a:rPr lang="en-US" b="1" dirty="0">
                <a:solidFill>
                  <a:srgbClr val="FFFFFF"/>
                </a:solidFill>
                <a:cs typeface="+mn-cs"/>
              </a:rPr>
              <a:t> </a:t>
            </a:r>
            <a:r>
              <a:rPr lang="en-US" b="1" dirty="0" err="1">
                <a:solidFill>
                  <a:srgbClr val="FFFFFF"/>
                </a:solidFill>
                <a:cs typeface="+mn-cs"/>
              </a:rPr>
              <a:t>ara</a:t>
            </a:r>
            <a:r>
              <a:rPr lang="en-US" b="1" dirty="0">
                <a:solidFill>
                  <a:srgbClr val="FFFFFF"/>
                </a:solidFill>
                <a:cs typeface="+mn-cs"/>
              </a:rPr>
              <a:t> </a:t>
            </a:r>
            <a:r>
              <a:rPr lang="en-US" b="1" dirty="0" err="1">
                <a:solidFill>
                  <a:srgbClr val="FFFFFF"/>
                </a:solidFill>
                <a:cs typeface="+mn-cs"/>
              </a:rPr>
              <a:t>hibing</a:t>
            </a:r>
            <a:r>
              <a:rPr lang="en-US" b="1" dirty="0">
                <a:solidFill>
                  <a:srgbClr val="FFFFFF"/>
                </a:solidFill>
                <a:cs typeface="+mn-cs"/>
              </a:rPr>
              <a:t> </a:t>
            </a:r>
            <a:r>
              <a:rPr lang="en-US" b="1" dirty="0" err="1">
                <a:solidFill>
                  <a:srgbClr val="FFFFFF"/>
                </a:solidFill>
                <a:cs typeface="+mn-cs"/>
              </a:rPr>
              <a:t>nawui</a:t>
            </a:r>
            <a:r>
              <a:rPr lang="en-US" b="1" dirty="0">
                <a:solidFill>
                  <a:srgbClr val="FFFFFF"/>
                </a:solidFill>
                <a:cs typeface="+mn-cs"/>
              </a:rPr>
              <a:t> </a:t>
            </a:r>
            <a:r>
              <a:rPr lang="en-US" b="1" dirty="0" err="1">
                <a:solidFill>
                  <a:srgbClr val="FFFFFF"/>
                </a:solidFill>
                <a:cs typeface="+mn-cs"/>
              </a:rPr>
              <a:t>ningli</a:t>
            </a:r>
            <a:r>
              <a:rPr lang="en-US" b="1" dirty="0">
                <a:solidFill>
                  <a:srgbClr val="FFFFFF"/>
                </a:solidFill>
                <a:cs typeface="+mn-cs"/>
              </a:rPr>
              <a:t> </a:t>
            </a:r>
            <a:r>
              <a:rPr lang="en-US" b="1" dirty="0" err="1">
                <a:solidFill>
                  <a:srgbClr val="FFFFFF"/>
                </a:solidFill>
                <a:cs typeface="+mn-cs"/>
              </a:rPr>
              <a:t>leira</a:t>
            </a:r>
            <a:r>
              <a:rPr lang="en-US" b="1" dirty="0">
                <a:solidFill>
                  <a:srgbClr val="FFFFFF"/>
                </a:solidFill>
                <a:cs typeface="+mn-cs"/>
              </a:rPr>
              <a:t>…</a:t>
            </a:r>
          </a:p>
        </p:txBody>
      </p:sp>
      <p:sp>
        <p:nvSpPr>
          <p:cNvPr id="260101" name="Text Box 5"/>
          <p:cNvSpPr txBox="1">
            <a:spLocks noChangeArrowheads="1"/>
          </p:cNvSpPr>
          <p:nvPr/>
        </p:nvSpPr>
        <p:spPr bwMode="auto">
          <a:xfrm>
            <a:off x="382588" y="1620838"/>
            <a:ext cx="8742362" cy="2123658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63F1B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FCC18"/>
                </a:solidFill>
                <a:cs typeface="+mn-cs"/>
              </a:rPr>
              <a:t>                  •</a:t>
            </a:r>
            <a:r>
              <a:rPr lang="ja-JP" altLang="en-US" sz="2400" b="1" i="0" dirty="0">
                <a:solidFill>
                  <a:srgbClr val="FFFFFF"/>
                </a:solidFill>
                <a:latin typeface="Arial"/>
                <a:cs typeface="+mn-cs"/>
              </a:rPr>
              <a:t>“</a:t>
            </a:r>
            <a:r>
              <a:rPr lang="en-US" sz="2400" b="1" i="0" dirty="0">
                <a:solidFill>
                  <a:srgbClr val="FFFFFF"/>
                </a:solidFill>
                <a:cs typeface="+mn-cs"/>
              </a:rPr>
              <a:t>Bible </a:t>
            </a:r>
            <a:r>
              <a:rPr lang="en-US" sz="2400" b="1" i="0" dirty="0" err="1">
                <a:solidFill>
                  <a:srgbClr val="FFFFFF"/>
                </a:solidFill>
                <a:cs typeface="+mn-cs"/>
              </a:rPr>
              <a:t>Lairik-kom</a:t>
            </a:r>
            <a:r>
              <a:rPr lang="ja-JP" altLang="en-US" sz="2400" b="1" i="0" dirty="0">
                <a:solidFill>
                  <a:srgbClr val="FFFFFF"/>
                </a:solidFill>
                <a:latin typeface="Arial"/>
                <a:cs typeface="+mn-cs"/>
              </a:rPr>
              <a:t>”</a:t>
            </a:r>
            <a:r>
              <a:rPr lang="en-US" sz="2400" b="1" i="0" dirty="0">
                <a:solidFill>
                  <a:srgbClr val="FFFFFF"/>
                </a:solidFill>
                <a:cs typeface="+mn-cs"/>
              </a:rPr>
              <a:t> </a:t>
            </a:r>
            <a:r>
              <a:rPr lang="en-US" sz="2400" b="1" i="0" dirty="0" err="1">
                <a:solidFill>
                  <a:srgbClr val="FFCC18"/>
                </a:solidFill>
                <a:cs typeface="+mn-cs"/>
              </a:rPr>
              <a:t>kachi</a:t>
            </a:r>
            <a:r>
              <a:rPr lang="en-US" sz="2400" b="1" i="0" dirty="0">
                <a:solidFill>
                  <a:srgbClr val="FFCC18"/>
                </a:solidFill>
                <a:cs typeface="+mn-cs"/>
              </a:rPr>
              <a:t> </a:t>
            </a:r>
            <a:r>
              <a:rPr lang="en-US" sz="2400" b="1" i="0" dirty="0" err="1">
                <a:solidFill>
                  <a:srgbClr val="FFCC18"/>
                </a:solidFill>
                <a:cs typeface="+mn-cs"/>
              </a:rPr>
              <a:t>maram</a:t>
            </a:r>
            <a:endParaRPr lang="en-US" sz="2400" b="1" i="0" dirty="0">
              <a:solidFill>
                <a:srgbClr val="FFCC18"/>
              </a:solidFill>
              <a:cs typeface="+mn-cs"/>
            </a:endParaRPr>
          </a:p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FCC18"/>
                </a:solidFill>
                <a:cs typeface="+mn-cs"/>
              </a:rPr>
              <a:t>• </a:t>
            </a:r>
            <a:r>
              <a:rPr lang="ja-JP" altLang="en-US" sz="2400" b="1" i="0" dirty="0">
                <a:solidFill>
                  <a:srgbClr val="FFCC18"/>
                </a:solidFill>
                <a:latin typeface="Arial"/>
                <a:cs typeface="+mn-cs"/>
              </a:rPr>
              <a:t>“</a:t>
            </a:r>
            <a:r>
              <a:rPr lang="en-US" sz="2400" b="1" i="0" dirty="0">
                <a:solidFill>
                  <a:srgbClr val="FFCC18"/>
                </a:solidFill>
                <a:cs typeface="+mn-cs"/>
              </a:rPr>
              <a:t>Bible </a:t>
            </a:r>
            <a:r>
              <a:rPr lang="en-US" sz="2400" b="1" i="0" dirty="0" err="1">
                <a:solidFill>
                  <a:srgbClr val="FFCC18"/>
                </a:solidFill>
                <a:cs typeface="+mn-cs"/>
              </a:rPr>
              <a:t>Lairik-kom</a:t>
            </a:r>
            <a:r>
              <a:rPr lang="ja-JP" altLang="en-US" sz="2400" b="1" i="0" dirty="0">
                <a:solidFill>
                  <a:srgbClr val="FFCC18"/>
                </a:solidFill>
                <a:latin typeface="Arial"/>
                <a:cs typeface="+mn-cs"/>
              </a:rPr>
              <a:t>”</a:t>
            </a:r>
            <a:r>
              <a:rPr lang="en-US" sz="2400" b="1" i="0" dirty="0">
                <a:solidFill>
                  <a:srgbClr val="FFCC18"/>
                </a:solidFill>
                <a:cs typeface="+mn-cs"/>
              </a:rPr>
              <a:t>…O 7 V J </a:t>
            </a:r>
            <a:r>
              <a:rPr lang="en-US" sz="2400" b="1" i="0" dirty="0" err="1">
                <a:solidFill>
                  <a:srgbClr val="FFFFFF"/>
                </a:solidFill>
                <a:cs typeface="+mn-cs"/>
              </a:rPr>
              <a:t>shokhavai</a:t>
            </a:r>
            <a:r>
              <a:rPr lang="en-US" sz="2400" b="1" i="0" dirty="0">
                <a:solidFill>
                  <a:srgbClr val="FFFFFF"/>
                </a:solidFill>
                <a:cs typeface="+mn-cs"/>
              </a:rPr>
              <a:t> </a:t>
            </a:r>
            <a:r>
              <a:rPr lang="en-US" sz="2400" b="1" i="0" dirty="0" err="1">
                <a:solidFill>
                  <a:srgbClr val="FFFFFF"/>
                </a:solidFill>
                <a:cs typeface="+mn-cs"/>
              </a:rPr>
              <a:t>ningwui</a:t>
            </a:r>
            <a:r>
              <a:rPr lang="en-US" sz="2400" b="1" i="0" dirty="0">
                <a:solidFill>
                  <a:srgbClr val="FFFFFF"/>
                </a:solidFill>
                <a:cs typeface="+mn-cs"/>
              </a:rPr>
              <a:t> </a:t>
            </a:r>
            <a:r>
              <a:rPr lang="en-US" sz="2400" b="1" i="0" dirty="0" err="1">
                <a:solidFill>
                  <a:srgbClr val="FFFFFF"/>
                </a:solidFill>
                <a:cs typeface="+mn-cs"/>
              </a:rPr>
              <a:t>sho</a:t>
            </a:r>
            <a:endParaRPr lang="en-US" sz="2400" b="1" i="0" dirty="0">
              <a:solidFill>
                <a:srgbClr val="FFFFFF"/>
              </a:solidFill>
              <a:cs typeface="+mn-cs"/>
            </a:endParaRPr>
          </a:p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FCC18"/>
                </a:solidFill>
                <a:cs typeface="+mn-cs"/>
              </a:rPr>
              <a:t>•</a:t>
            </a:r>
            <a:r>
              <a:rPr lang="en-US" sz="2200" b="1" i="0" dirty="0" err="1">
                <a:solidFill>
                  <a:srgbClr val="FFCC18"/>
                </a:solidFill>
                <a:cs typeface="+mn-cs"/>
              </a:rPr>
              <a:t>Biblewui</a:t>
            </a:r>
            <a:r>
              <a:rPr lang="en-US" sz="2200" b="1" i="0" dirty="0">
                <a:solidFill>
                  <a:srgbClr val="FFCC18"/>
                </a:solidFill>
                <a:cs typeface="+mn-cs"/>
              </a:rPr>
              <a:t> </a:t>
            </a:r>
            <a:r>
              <a:rPr lang="en-US" sz="2200" b="1" i="0" dirty="0" err="1">
                <a:solidFill>
                  <a:srgbClr val="FFCC18"/>
                </a:solidFill>
                <a:cs typeface="+mn-cs"/>
              </a:rPr>
              <a:t>khamatai</a:t>
            </a:r>
            <a:r>
              <a:rPr lang="en-US" sz="2200" b="1" i="0" dirty="0">
                <a:solidFill>
                  <a:srgbClr val="FFCC18"/>
                </a:solidFill>
                <a:cs typeface="+mn-cs"/>
              </a:rPr>
              <a:t> </a:t>
            </a:r>
            <a:r>
              <a:rPr lang="en-US" sz="2200" b="1" i="0" dirty="0" err="1">
                <a:solidFill>
                  <a:srgbClr val="FFCC18"/>
                </a:solidFill>
                <a:cs typeface="+mn-cs"/>
              </a:rPr>
              <a:t>otshot</a:t>
            </a:r>
            <a:r>
              <a:rPr lang="en-US" sz="2200" b="1" i="0" dirty="0">
                <a:solidFill>
                  <a:srgbClr val="FFCC18"/>
                </a:solidFill>
                <a:cs typeface="+mn-cs"/>
              </a:rPr>
              <a:t> bing </a:t>
            </a:r>
            <a:r>
              <a:rPr lang="en-US" sz="2200" b="1" i="0" dirty="0" err="1">
                <a:solidFill>
                  <a:srgbClr val="FFFFFF"/>
                </a:solidFill>
                <a:cs typeface="+mn-cs"/>
              </a:rPr>
              <a:t>Ningwui</a:t>
            </a:r>
            <a:r>
              <a:rPr lang="en-US" sz="2200" b="1" i="0" dirty="0">
                <a:solidFill>
                  <a:srgbClr val="FFFFFF"/>
                </a:solidFill>
                <a:cs typeface="+mn-cs"/>
              </a:rPr>
              <a:t> </a:t>
            </a:r>
            <a:r>
              <a:rPr lang="en-US" sz="2200" b="1" i="0" dirty="0" err="1">
                <a:solidFill>
                  <a:srgbClr val="FFFFFF"/>
                </a:solidFill>
                <a:cs typeface="+mn-cs"/>
              </a:rPr>
              <a:t>Mapna</a:t>
            </a:r>
            <a:r>
              <a:rPr lang="en-US" sz="2200" b="1" i="0" dirty="0">
                <a:solidFill>
                  <a:srgbClr val="FFFFFF"/>
                </a:solidFill>
                <a:cs typeface="+mn-cs"/>
              </a:rPr>
              <a:t> </a:t>
            </a:r>
            <a:r>
              <a:rPr lang="en-US" sz="2200" b="1" i="0" dirty="0" err="1">
                <a:solidFill>
                  <a:srgbClr val="FFFFFF"/>
                </a:solidFill>
                <a:cs typeface="+mn-cs"/>
              </a:rPr>
              <a:t>phakashok</a:t>
            </a:r>
            <a:endParaRPr lang="en-US" sz="2200" b="1" i="0" dirty="0">
              <a:solidFill>
                <a:srgbClr val="FFFFFF"/>
              </a:solidFill>
              <a:cs typeface="+mn-cs"/>
            </a:endParaRPr>
          </a:p>
          <a:p>
            <a:pPr algn="l">
              <a:spcBef>
                <a:spcPct val="50000"/>
              </a:spcBef>
              <a:defRPr/>
            </a:pPr>
            <a:endParaRPr lang="en-US" sz="2400" b="1" i="0" dirty="0">
              <a:solidFill>
                <a:srgbClr val="FFCC18"/>
              </a:solidFill>
              <a:cs typeface="+mn-cs"/>
            </a:endParaRPr>
          </a:p>
        </p:txBody>
      </p:sp>
      <p:sp>
        <p:nvSpPr>
          <p:cNvPr id="260102" name="AutoShape 6"/>
          <p:cNvSpPr>
            <a:spLocks noChangeArrowheads="1"/>
          </p:cNvSpPr>
          <p:nvPr/>
        </p:nvSpPr>
        <p:spPr bwMode="auto">
          <a:xfrm>
            <a:off x="400050" y="2617788"/>
            <a:ext cx="7986713" cy="67945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60105" name="Rectangle 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82</a:t>
            </a:r>
          </a:p>
        </p:txBody>
      </p:sp>
      <p:sp>
        <p:nvSpPr>
          <p:cNvPr id="260106" name="Text Box 10"/>
          <p:cNvSpPr txBox="1">
            <a:spLocks noChangeArrowheads="1"/>
          </p:cNvSpPr>
          <p:nvPr/>
        </p:nvSpPr>
        <p:spPr bwMode="auto">
          <a:xfrm>
            <a:off x="365125" y="3409950"/>
            <a:ext cx="8247063" cy="13716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FEA18"/>
                </a:solidFill>
                <a:cs typeface="+mn-cs"/>
              </a:rPr>
              <a:t>•</a:t>
            </a:r>
            <a:r>
              <a:rPr lang="en-US" sz="2400" b="1" i="0" dirty="0" err="1">
                <a:solidFill>
                  <a:srgbClr val="FFEA18"/>
                </a:solidFill>
                <a:cs typeface="+mn-cs"/>
              </a:rPr>
              <a:t>Biblewui</a:t>
            </a:r>
            <a:r>
              <a:rPr lang="en-US" sz="2400" b="1" i="0" dirty="0">
                <a:solidFill>
                  <a:srgbClr val="FFEA18"/>
                </a:solidFill>
                <a:cs typeface="+mn-cs"/>
              </a:rPr>
              <a:t> </a:t>
            </a:r>
            <a:r>
              <a:rPr lang="en-US" sz="2400" b="1" i="0" dirty="0" err="1">
                <a:solidFill>
                  <a:srgbClr val="FFEA18"/>
                </a:solidFill>
                <a:cs typeface="+mn-cs"/>
              </a:rPr>
              <a:t>kamatai</a:t>
            </a:r>
            <a:r>
              <a:rPr lang="en-US" sz="2400" b="1" i="0" dirty="0">
                <a:solidFill>
                  <a:srgbClr val="FFEA18"/>
                </a:solidFill>
                <a:cs typeface="+mn-cs"/>
              </a:rPr>
              <a:t> </a:t>
            </a:r>
            <a:r>
              <a:rPr lang="ja-JP" altLang="en-US" sz="2400" b="1" i="0" dirty="0">
                <a:solidFill>
                  <a:srgbClr val="FFEA18"/>
                </a:solidFill>
                <a:latin typeface="Arial"/>
                <a:cs typeface="+mn-cs"/>
              </a:rPr>
              <a:t>“</a:t>
            </a:r>
            <a:r>
              <a:rPr lang="en-US" sz="2400" b="1" i="0" dirty="0">
                <a:solidFill>
                  <a:srgbClr val="FFEA18"/>
                </a:solidFill>
                <a:cs typeface="+mn-cs"/>
              </a:rPr>
              <a:t>KHARARCHAN</a:t>
            </a:r>
            <a:r>
              <a:rPr lang="ja-JP" altLang="en-US" sz="2400" b="1" i="0" dirty="0">
                <a:solidFill>
                  <a:srgbClr val="FFEA18"/>
                </a:solidFill>
                <a:latin typeface="Arial"/>
                <a:cs typeface="+mn-cs"/>
              </a:rPr>
              <a:t>”</a:t>
            </a:r>
            <a:r>
              <a:rPr lang="en-US" sz="2400" b="1" i="0" dirty="0">
                <a:solidFill>
                  <a:srgbClr val="FFEA18"/>
                </a:solidFill>
                <a:cs typeface="+mn-cs"/>
              </a:rPr>
              <a:t>: </a:t>
            </a:r>
            <a:r>
              <a:rPr lang="ja-JP" altLang="en-US" sz="2400" b="1" i="0" dirty="0">
                <a:solidFill>
                  <a:srgbClr val="43F22C"/>
                </a:solidFill>
                <a:latin typeface="Arial"/>
                <a:cs typeface="+mn-cs"/>
              </a:rPr>
              <a:t>“</a:t>
            </a:r>
            <a:r>
              <a:rPr lang="en-US" sz="2400" b="1" i="0" dirty="0" err="1">
                <a:solidFill>
                  <a:srgbClr val="43F22C"/>
                </a:solidFill>
                <a:cs typeface="+mn-cs"/>
              </a:rPr>
              <a:t>Thakda</a:t>
            </a:r>
            <a:endParaRPr lang="en-US" sz="2400" b="1" i="0" dirty="0">
              <a:solidFill>
                <a:srgbClr val="43F22C"/>
              </a:solidFill>
              <a:cs typeface="+mn-cs"/>
            </a:endParaRPr>
          </a:p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43F22C"/>
                </a:solidFill>
                <a:cs typeface="+mn-cs"/>
              </a:rPr>
              <a:t>  </a:t>
            </a:r>
            <a:r>
              <a:rPr lang="en-US" sz="2400" b="1" i="0" dirty="0" err="1">
                <a:solidFill>
                  <a:srgbClr val="43F22C"/>
                </a:solidFill>
                <a:cs typeface="+mn-cs"/>
              </a:rPr>
              <a:t>theikapai</a:t>
            </a:r>
            <a:r>
              <a:rPr lang="en-US" sz="2400" b="1" i="0" dirty="0">
                <a:solidFill>
                  <a:srgbClr val="43F22C"/>
                </a:solidFill>
                <a:cs typeface="+mn-cs"/>
              </a:rPr>
              <a:t> </a:t>
            </a:r>
            <a:r>
              <a:rPr lang="en-US" sz="2400" b="1" i="0" dirty="0" err="1">
                <a:solidFill>
                  <a:srgbClr val="43F22C"/>
                </a:solidFill>
                <a:cs typeface="+mn-cs"/>
              </a:rPr>
              <a:t>thotchan</a:t>
            </a:r>
            <a:r>
              <a:rPr lang="en-US" sz="2400" b="1" i="0" dirty="0">
                <a:solidFill>
                  <a:srgbClr val="43F22C"/>
                </a:solidFill>
                <a:cs typeface="+mn-cs"/>
              </a:rPr>
              <a:t>.</a:t>
            </a:r>
            <a:r>
              <a:rPr lang="ja-JP" altLang="en-US" sz="2400" b="1" i="0" dirty="0">
                <a:solidFill>
                  <a:srgbClr val="43F22C"/>
                </a:solidFill>
                <a:latin typeface="Arial"/>
                <a:cs typeface="+mn-cs"/>
              </a:rPr>
              <a:t>”</a:t>
            </a:r>
            <a:r>
              <a:rPr lang="en-US" sz="1600" b="1" i="0" dirty="0">
                <a:solidFill>
                  <a:srgbClr val="FFEA18"/>
                </a:solidFill>
                <a:cs typeface="+mn-cs"/>
              </a:rPr>
              <a:t> </a:t>
            </a:r>
          </a:p>
          <a:p>
            <a:pPr algn="l">
              <a:spcBef>
                <a:spcPct val="50000"/>
              </a:spcBef>
              <a:defRPr/>
            </a:pPr>
            <a:endParaRPr lang="en-US" sz="1600" b="1" i="0" dirty="0">
              <a:solidFill>
                <a:srgbClr val="43F22C"/>
              </a:solidFill>
              <a:cs typeface="+mn-cs"/>
            </a:endParaRPr>
          </a:p>
        </p:txBody>
      </p:sp>
      <p:sp>
        <p:nvSpPr>
          <p:cNvPr id="260108" name="Text Box 12"/>
          <p:cNvSpPr txBox="1">
            <a:spLocks noChangeArrowheads="1"/>
          </p:cNvSpPr>
          <p:nvPr/>
        </p:nvSpPr>
        <p:spPr bwMode="auto">
          <a:xfrm>
            <a:off x="8631238" y="6375400"/>
            <a:ext cx="3063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</a:t>
            </a:r>
          </a:p>
        </p:txBody>
      </p:sp>
      <p:sp>
        <p:nvSpPr>
          <p:cNvPr id="260109" name="AutoShape 13"/>
          <p:cNvSpPr>
            <a:spLocks noChangeArrowheads="1"/>
          </p:cNvSpPr>
          <p:nvPr/>
        </p:nvSpPr>
        <p:spPr bwMode="auto">
          <a:xfrm>
            <a:off x="412750" y="3330575"/>
            <a:ext cx="7986713" cy="11303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260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60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60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0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099" grpId="0" animBg="1" autoUpdateAnimBg="0"/>
      <p:bldP spid="260101" grpId="0" build="p" autoUpdateAnimBg="0" advAuto="0"/>
      <p:bldP spid="260102" grpId="0" animBg="1"/>
      <p:bldP spid="260106" grpId="0" autoUpdateAnimBg="0"/>
      <p:bldP spid="260109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5" name="Rectangle 3"/>
          <p:cNvSpPr>
            <a:spLocks noChangeArrowheads="1"/>
          </p:cNvSpPr>
          <p:nvPr/>
        </p:nvSpPr>
        <p:spPr bwMode="auto">
          <a:xfrm>
            <a:off x="1981200" y="1454150"/>
            <a:ext cx="6362700" cy="1200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/>
          <a:p>
            <a:pPr>
              <a:defRPr/>
            </a:pPr>
            <a:endParaRPr lang="en-US" sz="4400" b="1" i="0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  <a:p>
            <a:pPr>
              <a:defRPr/>
            </a:pPr>
            <a:r>
              <a:rPr lang="en-US" sz="6000" b="1">
                <a:solidFill>
                  <a:srgbClr val="FAFD00"/>
                </a:solidFill>
                <a:latin typeface="Times" charset="0"/>
                <a:cs typeface="+mn-cs"/>
              </a:rPr>
              <a:t>Thakda theikapai Thotwui Khararchan</a:t>
            </a:r>
          </a:p>
        </p:txBody>
      </p:sp>
      <p:grpSp>
        <p:nvGrpSpPr>
          <p:cNvPr id="192523" name="Group 11"/>
          <p:cNvGrpSpPr>
            <a:grpSpLocks/>
          </p:cNvGrpSpPr>
          <p:nvPr/>
        </p:nvGrpSpPr>
        <p:grpSpPr bwMode="auto">
          <a:xfrm>
            <a:off x="1766888" y="4090988"/>
            <a:ext cx="6577012" cy="1603375"/>
            <a:chOff x="1113" y="2473"/>
            <a:chExt cx="4143" cy="1010"/>
          </a:xfrm>
        </p:grpSpPr>
        <p:sp>
          <p:nvSpPr>
            <p:cNvPr id="192521" name="AutoShape 9"/>
            <p:cNvSpPr>
              <a:spLocks noChangeArrowheads="1"/>
            </p:cNvSpPr>
            <p:nvPr/>
          </p:nvSpPr>
          <p:spPr bwMode="auto">
            <a:xfrm>
              <a:off x="1113" y="2473"/>
              <a:ext cx="4143" cy="101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2520" name="Rectangle 8"/>
            <p:cNvSpPr>
              <a:spLocks noChangeArrowheads="1"/>
            </p:cNvSpPr>
            <p:nvPr/>
          </p:nvSpPr>
          <p:spPr bwMode="auto">
            <a:xfrm>
              <a:off x="1133" y="2626"/>
              <a:ext cx="4068" cy="70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 anchor="ctr"/>
            <a:lstStyle/>
            <a:p>
              <a:pPr>
                <a:defRPr/>
              </a:pPr>
              <a:r>
                <a:rPr lang="ja-JP" altLang="en-US" sz="440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+mn-cs"/>
                </a:rPr>
                <a:t>“</a:t>
              </a:r>
              <a:r>
                <a:rPr lang="en-US" sz="440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cs typeface="+mn-cs"/>
                </a:rPr>
                <a:t>Apam chi kali leikhala kachi ara na theihaira!</a:t>
              </a:r>
              <a:r>
                <a:rPr lang="ja-JP" altLang="en-US" sz="440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+mn-cs"/>
                </a:rPr>
                <a:t>”</a:t>
              </a:r>
              <a:endParaRPr lang="en-US" sz="44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</p:grpSp>
      <p:sp>
        <p:nvSpPr>
          <p:cNvPr id="192524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92530" name="Rectangle 1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83</a:t>
            </a:r>
          </a:p>
        </p:txBody>
      </p:sp>
      <p:sp>
        <p:nvSpPr>
          <p:cNvPr id="192533" name="Text Box 21"/>
          <p:cNvSpPr txBox="1">
            <a:spLocks noChangeArrowheads="1"/>
          </p:cNvSpPr>
          <p:nvPr/>
        </p:nvSpPr>
        <p:spPr bwMode="auto">
          <a:xfrm>
            <a:off x="8631238" y="6375400"/>
            <a:ext cx="3063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</a:t>
            </a:r>
          </a:p>
        </p:txBody>
      </p:sp>
      <p:sp>
        <p:nvSpPr>
          <p:cNvPr id="192534" name="Rectangle 22"/>
          <p:cNvSpPr>
            <a:spLocks noChangeArrowheads="1"/>
          </p:cNvSpPr>
          <p:nvPr/>
        </p:nvSpPr>
        <p:spPr bwMode="auto">
          <a:xfrm>
            <a:off x="6461125" y="6269038"/>
            <a:ext cx="2351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1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082" name="Group 3"/>
          <p:cNvGrpSpPr>
            <a:grpSpLocks/>
          </p:cNvGrpSpPr>
          <p:nvPr/>
        </p:nvGrpSpPr>
        <p:grpSpPr bwMode="auto">
          <a:xfrm>
            <a:off x="76200" y="5435600"/>
            <a:ext cx="8831263" cy="1346200"/>
            <a:chOff x="48" y="3424"/>
            <a:chExt cx="5415" cy="848"/>
          </a:xfrm>
        </p:grpSpPr>
        <p:sp>
          <p:nvSpPr>
            <p:cNvPr id="498692" name="Text Box 4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ko-KR" altLang="en-US" sz="12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굴림" charset="0"/>
                <a:cs typeface="굴림" charset="0"/>
              </a:endParaRPr>
            </a:p>
          </p:txBody>
        </p:sp>
        <p:sp>
          <p:nvSpPr>
            <p:cNvPr id="498693" name="Text Box 5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ts val="0"/>
                </a:spcBef>
                <a:defRPr/>
              </a:pPr>
              <a:r>
                <a:rPr lang="en-US" altLang="ko-KR" sz="2000" b="1" dirty="0">
                  <a:solidFill>
                    <a:srgbClr val="FAFD00"/>
                  </a:solidFill>
                  <a:latin typeface="Times New Roman" charset="0"/>
                  <a:ea typeface="굴림" charset="0"/>
                  <a:cs typeface="굴림" charset="0"/>
                </a:rPr>
                <a:t>Bible…</a:t>
              </a:r>
              <a:r>
                <a:rPr lang="en-US" altLang="ko-KR" sz="2000" b="1" dirty="0" err="1">
                  <a:solidFill>
                    <a:srgbClr val="FAFD00"/>
                  </a:solidFill>
                  <a:latin typeface="Times New Roman" charset="0"/>
                  <a:ea typeface="굴림" charset="0"/>
                  <a:cs typeface="굴림" charset="0"/>
                </a:rPr>
                <a:t>Ngashankakhui</a:t>
              </a:r>
              <a:r>
                <a:rPr lang="en-US" altLang="ko-KR" sz="2000" b="1" dirty="0">
                  <a:solidFill>
                    <a:srgbClr val="FAFD00"/>
                  </a:solidFill>
                  <a:latin typeface="Times New Roman" charset="0"/>
                  <a:ea typeface="굴림" charset="0"/>
                  <a:cs typeface="굴림" charset="0"/>
                </a:rPr>
                <a:t> </a:t>
              </a:r>
              <a:r>
                <a:rPr lang="en-US" altLang="ko-KR" sz="2000" b="1" dirty="0" err="1">
                  <a:solidFill>
                    <a:srgbClr val="FAFD00"/>
                  </a:solidFill>
                  <a:latin typeface="Times New Roman" charset="0"/>
                  <a:ea typeface="굴림" charset="0"/>
                  <a:cs typeface="굴림" charset="0"/>
                </a:rPr>
                <a:t>Otsin</a:t>
              </a:r>
              <a:r>
                <a:rPr lang="en-US" altLang="ko-KR" sz="2000" b="1" dirty="0">
                  <a:solidFill>
                    <a:srgbClr val="FAFD00"/>
                  </a:solidFill>
                  <a:latin typeface="Times New Roman" charset="0"/>
                  <a:ea typeface="굴림" charset="0"/>
                  <a:cs typeface="굴림" charset="0"/>
                </a:rPr>
                <a:t> International Inc. Fort Worth, Texas</a:t>
              </a:r>
            </a:p>
            <a:p>
              <a:pPr>
                <a:spcBef>
                  <a:spcPts val="0"/>
                </a:spcBef>
                <a:defRPr/>
              </a:pPr>
              <a:r>
                <a:rPr lang="en-US" altLang="ko-KR" sz="2000" b="1" i="0" dirty="0" err="1">
                  <a:solidFill>
                    <a:srgbClr val="FAFD00"/>
                  </a:solidFill>
                  <a:latin typeface="Times New Roman" charset="0"/>
                  <a:ea typeface="굴림" charset="0"/>
                  <a:cs typeface="굴림" charset="0"/>
                </a:rPr>
                <a:t>wui</a:t>
              </a:r>
              <a:r>
                <a:rPr lang="en-US" altLang="ko-KR" sz="2000" b="1" i="0" dirty="0">
                  <a:solidFill>
                    <a:srgbClr val="FAFD00"/>
                  </a:solidFill>
                  <a:latin typeface="Times New Roman" charset="0"/>
                  <a:ea typeface="굴림" charset="0"/>
                  <a:cs typeface="굴림" charset="0"/>
                </a:rPr>
                <a:t> </a:t>
              </a:r>
              <a:r>
                <a:rPr lang="en-US" altLang="ko-KR" sz="2000" b="1" i="0" dirty="0" err="1">
                  <a:solidFill>
                    <a:srgbClr val="FAFD00"/>
                  </a:solidFill>
                  <a:latin typeface="Times New Roman" charset="0"/>
                  <a:ea typeface="굴림" charset="0"/>
                  <a:cs typeface="굴림" charset="0"/>
                </a:rPr>
                <a:t>tamkachithei</a:t>
              </a:r>
              <a:endParaRPr lang="en-US" altLang="ko-KR" sz="1800" b="1" i="0" dirty="0">
                <a:solidFill>
                  <a:srgbClr val="FAFD00"/>
                </a:solidFill>
                <a:latin typeface="Times New Roman" charset="0"/>
                <a:ea typeface="굴림" charset="0"/>
                <a:cs typeface="굴림" charset="0"/>
              </a:endParaRPr>
            </a:p>
          </p:txBody>
        </p:sp>
        <p:sp>
          <p:nvSpPr>
            <p:cNvPr id="498694" name="Text Box 6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2000" i="0">
                  <a:solidFill>
                    <a:srgbClr val="FFFB0C"/>
                  </a:solidFill>
                  <a:latin typeface="Helvetica" charset="0"/>
                  <a:ea typeface="굴림" charset="0"/>
                  <a:cs typeface="굴림" charset="0"/>
                </a:rPr>
                <a:t>www.biblebasically.com</a:t>
              </a:r>
            </a:p>
          </p:txBody>
        </p:sp>
      </p:grpSp>
      <p:sp>
        <p:nvSpPr>
          <p:cNvPr id="498695" name="Text Box 7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900" b="1" i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498696" name="Rectangle 8"/>
          <p:cNvSpPr>
            <a:spLocks noChangeArrowheads="1"/>
          </p:cNvSpPr>
          <p:nvPr/>
        </p:nvSpPr>
        <p:spPr bwMode="auto">
          <a:xfrm>
            <a:off x="7648575" y="6527800"/>
            <a:ext cx="603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000" b="1" i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8.0.01.</a:t>
            </a:r>
          </a:p>
        </p:txBody>
      </p:sp>
      <p:sp>
        <p:nvSpPr>
          <p:cNvPr id="498697" name="Text Box 9"/>
          <p:cNvSpPr txBox="1">
            <a:spLocks noChangeArrowheads="1"/>
          </p:cNvSpPr>
          <p:nvPr/>
        </p:nvSpPr>
        <p:spPr bwMode="auto">
          <a:xfrm>
            <a:off x="8080375" y="6527800"/>
            <a:ext cx="3365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000" b="1" i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174086" name="WordArt 10"/>
          <p:cNvSpPr>
            <a:spLocks noChangeArrowheads="1" noChangeShapeType="1" noTextEdit="1"/>
          </p:cNvSpPr>
          <p:nvPr/>
        </p:nvSpPr>
        <p:spPr bwMode="auto">
          <a:xfrm>
            <a:off x="1301750" y="249238"/>
            <a:ext cx="8702675" cy="4665662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80532"/>
              </a:avLst>
            </a:prstTxWarp>
            <a:scene3d>
              <a:camera prst="legacyPerspectiveFront">
                <a:rot lat="19799998" lon="19439996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FF43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Bible…</a:t>
            </a:r>
          </a:p>
          <a:p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FF43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Ngashankakhui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5533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 i="0">
                <a:solidFill>
                  <a:srgbClr val="FFFFFF"/>
                </a:solidFill>
                <a:latin typeface="Arial" charset="0"/>
                <a:cs typeface="+mn-cs"/>
              </a:rPr>
              <a:t>©2006 TBBMI</a:t>
            </a:r>
          </a:p>
        </p:txBody>
      </p:sp>
      <p:sp>
        <p:nvSpPr>
          <p:cNvPr id="235534" name="Rectangle 14"/>
          <p:cNvSpPr>
            <a:spLocks noChangeArrowheads="1"/>
          </p:cNvSpPr>
          <p:nvPr/>
        </p:nvSpPr>
        <p:spPr bwMode="auto">
          <a:xfrm>
            <a:off x="7618413" y="6526213"/>
            <a:ext cx="661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9.6.02.</a:t>
            </a:r>
          </a:p>
        </p:txBody>
      </p:sp>
      <p:sp>
        <p:nvSpPr>
          <p:cNvPr id="235535" name="Rectangle 1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85</a:t>
            </a:r>
          </a:p>
        </p:txBody>
      </p:sp>
    </p:spTree>
  </p:cSld>
  <p:clrMapOvr>
    <a:masterClrMapping/>
  </p:clrMapOvr>
  <p:transition spd="med"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389896"/>
            <a:ext cx="9144000" cy="468103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 </a:t>
            </a:r>
            <a:r>
              <a:rPr lang="en-US" sz="28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Ngashȃnkakhui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• BibleStudyDownloads.org</a:t>
            </a:r>
            <a:endParaRPr lang="en-US" sz="11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30" tIns="45715" rIns="91430" bIns="45715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3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Hiwuili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zangdakhaleihi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tamkachitheiwui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aponglinai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Kachisat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binghi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kalemeina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samphangpaira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2" y="739852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965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83" name="Freeform 15"/>
          <p:cNvSpPr>
            <a:spLocks/>
          </p:cNvSpPr>
          <p:nvPr/>
        </p:nvSpPr>
        <p:spPr bwMode="auto">
          <a:xfrm>
            <a:off x="1879600" y="1371600"/>
            <a:ext cx="6451600" cy="3784600"/>
          </a:xfrm>
          <a:custGeom>
            <a:avLst/>
            <a:gdLst>
              <a:gd name="T0" fmla="*/ 0 w 4064"/>
              <a:gd name="T1" fmla="*/ 0 h 2384"/>
              <a:gd name="T2" fmla="*/ 48 w 4064"/>
              <a:gd name="T3" fmla="*/ 16 h 2384"/>
              <a:gd name="T4" fmla="*/ 160 w 4064"/>
              <a:gd name="T5" fmla="*/ 304 h 2384"/>
              <a:gd name="T6" fmla="*/ 288 w 4064"/>
              <a:gd name="T7" fmla="*/ 400 h 2384"/>
              <a:gd name="T8" fmla="*/ 368 w 4064"/>
              <a:gd name="T9" fmla="*/ 384 h 2384"/>
              <a:gd name="T10" fmla="*/ 464 w 4064"/>
              <a:gd name="T11" fmla="*/ 352 h 2384"/>
              <a:gd name="T12" fmla="*/ 640 w 4064"/>
              <a:gd name="T13" fmla="*/ 368 h 2384"/>
              <a:gd name="T14" fmla="*/ 768 w 4064"/>
              <a:gd name="T15" fmla="*/ 528 h 2384"/>
              <a:gd name="T16" fmla="*/ 848 w 4064"/>
              <a:gd name="T17" fmla="*/ 768 h 2384"/>
              <a:gd name="T18" fmla="*/ 864 w 4064"/>
              <a:gd name="T19" fmla="*/ 832 h 2384"/>
              <a:gd name="T20" fmla="*/ 912 w 4064"/>
              <a:gd name="T21" fmla="*/ 864 h 2384"/>
              <a:gd name="T22" fmla="*/ 1072 w 4064"/>
              <a:gd name="T23" fmla="*/ 944 h 2384"/>
              <a:gd name="T24" fmla="*/ 1248 w 4064"/>
              <a:gd name="T25" fmla="*/ 912 h 2384"/>
              <a:gd name="T26" fmla="*/ 1392 w 4064"/>
              <a:gd name="T27" fmla="*/ 768 h 2384"/>
              <a:gd name="T28" fmla="*/ 1568 w 4064"/>
              <a:gd name="T29" fmla="*/ 560 h 2384"/>
              <a:gd name="T30" fmla="*/ 1632 w 4064"/>
              <a:gd name="T31" fmla="*/ 416 h 2384"/>
              <a:gd name="T32" fmla="*/ 1744 w 4064"/>
              <a:gd name="T33" fmla="*/ 320 h 2384"/>
              <a:gd name="T34" fmla="*/ 1792 w 4064"/>
              <a:gd name="T35" fmla="*/ 272 h 2384"/>
              <a:gd name="T36" fmla="*/ 1888 w 4064"/>
              <a:gd name="T37" fmla="*/ 240 h 2384"/>
              <a:gd name="T38" fmla="*/ 2000 w 4064"/>
              <a:gd name="T39" fmla="*/ 256 h 2384"/>
              <a:gd name="T40" fmla="*/ 2272 w 4064"/>
              <a:gd name="T41" fmla="*/ 400 h 2384"/>
              <a:gd name="T42" fmla="*/ 2336 w 4064"/>
              <a:gd name="T43" fmla="*/ 496 h 2384"/>
              <a:gd name="T44" fmla="*/ 2416 w 4064"/>
              <a:gd name="T45" fmla="*/ 736 h 2384"/>
              <a:gd name="T46" fmla="*/ 2464 w 4064"/>
              <a:gd name="T47" fmla="*/ 896 h 2384"/>
              <a:gd name="T48" fmla="*/ 2528 w 4064"/>
              <a:gd name="T49" fmla="*/ 1024 h 2384"/>
              <a:gd name="T50" fmla="*/ 2576 w 4064"/>
              <a:gd name="T51" fmla="*/ 1072 h 2384"/>
              <a:gd name="T52" fmla="*/ 2720 w 4064"/>
              <a:gd name="T53" fmla="*/ 1216 h 2384"/>
              <a:gd name="T54" fmla="*/ 3024 w 4064"/>
              <a:gd name="T55" fmla="*/ 1248 h 2384"/>
              <a:gd name="T56" fmla="*/ 3120 w 4064"/>
              <a:gd name="T57" fmla="*/ 1264 h 2384"/>
              <a:gd name="T58" fmla="*/ 3232 w 4064"/>
              <a:gd name="T59" fmla="*/ 1456 h 2384"/>
              <a:gd name="T60" fmla="*/ 3264 w 4064"/>
              <a:gd name="T61" fmla="*/ 1504 h 2384"/>
              <a:gd name="T62" fmla="*/ 3360 w 4064"/>
              <a:gd name="T63" fmla="*/ 1808 h 2384"/>
              <a:gd name="T64" fmla="*/ 3392 w 4064"/>
              <a:gd name="T65" fmla="*/ 1904 h 2384"/>
              <a:gd name="T66" fmla="*/ 3408 w 4064"/>
              <a:gd name="T67" fmla="*/ 1952 h 2384"/>
              <a:gd name="T68" fmla="*/ 3536 w 4064"/>
              <a:gd name="T69" fmla="*/ 2096 h 2384"/>
              <a:gd name="T70" fmla="*/ 3840 w 4064"/>
              <a:gd name="T71" fmla="*/ 2272 h 2384"/>
              <a:gd name="T72" fmla="*/ 3952 w 4064"/>
              <a:gd name="T73" fmla="*/ 2352 h 2384"/>
              <a:gd name="T74" fmla="*/ 4032 w 4064"/>
              <a:gd name="T75" fmla="*/ 2368 h 2384"/>
              <a:gd name="T76" fmla="*/ 4064 w 4064"/>
              <a:gd name="T77" fmla="*/ 2384 h 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064" h="2384">
                <a:moveTo>
                  <a:pt x="0" y="0"/>
                </a:moveTo>
                <a:cubicBezTo>
                  <a:pt x="16" y="5"/>
                  <a:pt x="34" y="5"/>
                  <a:pt x="48" y="16"/>
                </a:cubicBezTo>
                <a:cubicBezTo>
                  <a:pt x="129" y="81"/>
                  <a:pt x="105" y="222"/>
                  <a:pt x="160" y="304"/>
                </a:cubicBezTo>
                <a:cubicBezTo>
                  <a:pt x="197" y="359"/>
                  <a:pt x="224" y="378"/>
                  <a:pt x="288" y="400"/>
                </a:cubicBezTo>
                <a:cubicBezTo>
                  <a:pt x="314" y="394"/>
                  <a:pt x="341" y="391"/>
                  <a:pt x="368" y="384"/>
                </a:cubicBezTo>
                <a:cubicBezTo>
                  <a:pt x="400" y="375"/>
                  <a:pt x="464" y="352"/>
                  <a:pt x="464" y="352"/>
                </a:cubicBezTo>
                <a:cubicBezTo>
                  <a:pt x="522" y="357"/>
                  <a:pt x="581" y="359"/>
                  <a:pt x="640" y="368"/>
                </a:cubicBezTo>
                <a:cubicBezTo>
                  <a:pt x="720" y="379"/>
                  <a:pt x="729" y="470"/>
                  <a:pt x="768" y="528"/>
                </a:cubicBezTo>
                <a:cubicBezTo>
                  <a:pt x="785" y="615"/>
                  <a:pt x="826" y="681"/>
                  <a:pt x="848" y="768"/>
                </a:cubicBezTo>
                <a:cubicBezTo>
                  <a:pt x="853" y="789"/>
                  <a:pt x="851" y="813"/>
                  <a:pt x="864" y="832"/>
                </a:cubicBezTo>
                <a:cubicBezTo>
                  <a:pt x="874" y="848"/>
                  <a:pt x="897" y="851"/>
                  <a:pt x="912" y="864"/>
                </a:cubicBezTo>
                <a:cubicBezTo>
                  <a:pt x="988" y="928"/>
                  <a:pt x="972" y="919"/>
                  <a:pt x="1072" y="944"/>
                </a:cubicBezTo>
                <a:cubicBezTo>
                  <a:pt x="1116" y="938"/>
                  <a:pt x="1198" y="936"/>
                  <a:pt x="1248" y="912"/>
                </a:cubicBezTo>
                <a:cubicBezTo>
                  <a:pt x="1314" y="878"/>
                  <a:pt x="1345" y="821"/>
                  <a:pt x="1392" y="768"/>
                </a:cubicBezTo>
                <a:cubicBezTo>
                  <a:pt x="1448" y="703"/>
                  <a:pt x="1529" y="637"/>
                  <a:pt x="1568" y="560"/>
                </a:cubicBezTo>
                <a:cubicBezTo>
                  <a:pt x="1588" y="518"/>
                  <a:pt x="1603" y="455"/>
                  <a:pt x="1632" y="416"/>
                </a:cubicBezTo>
                <a:cubicBezTo>
                  <a:pt x="1663" y="372"/>
                  <a:pt x="1703" y="354"/>
                  <a:pt x="1744" y="320"/>
                </a:cubicBezTo>
                <a:cubicBezTo>
                  <a:pt x="1761" y="305"/>
                  <a:pt x="1772" y="282"/>
                  <a:pt x="1792" y="272"/>
                </a:cubicBezTo>
                <a:cubicBezTo>
                  <a:pt x="1821" y="255"/>
                  <a:pt x="1888" y="240"/>
                  <a:pt x="1888" y="240"/>
                </a:cubicBezTo>
                <a:cubicBezTo>
                  <a:pt x="1925" y="245"/>
                  <a:pt x="1963" y="246"/>
                  <a:pt x="2000" y="256"/>
                </a:cubicBezTo>
                <a:cubicBezTo>
                  <a:pt x="2079" y="277"/>
                  <a:pt x="2202" y="353"/>
                  <a:pt x="2272" y="400"/>
                </a:cubicBezTo>
                <a:cubicBezTo>
                  <a:pt x="2293" y="432"/>
                  <a:pt x="2323" y="459"/>
                  <a:pt x="2336" y="496"/>
                </a:cubicBezTo>
                <a:cubicBezTo>
                  <a:pt x="2362" y="574"/>
                  <a:pt x="2395" y="655"/>
                  <a:pt x="2416" y="736"/>
                </a:cubicBezTo>
                <a:cubicBezTo>
                  <a:pt x="2427" y="781"/>
                  <a:pt x="2444" y="857"/>
                  <a:pt x="2464" y="896"/>
                </a:cubicBezTo>
                <a:cubicBezTo>
                  <a:pt x="2485" y="938"/>
                  <a:pt x="2494" y="990"/>
                  <a:pt x="2528" y="1024"/>
                </a:cubicBezTo>
                <a:cubicBezTo>
                  <a:pt x="2544" y="1040"/>
                  <a:pt x="2561" y="1054"/>
                  <a:pt x="2576" y="1072"/>
                </a:cubicBezTo>
                <a:cubicBezTo>
                  <a:pt x="2629" y="1134"/>
                  <a:pt x="2639" y="1185"/>
                  <a:pt x="2720" y="1216"/>
                </a:cubicBezTo>
                <a:cubicBezTo>
                  <a:pt x="2804" y="1247"/>
                  <a:pt x="2971" y="1244"/>
                  <a:pt x="3024" y="1248"/>
                </a:cubicBezTo>
                <a:cubicBezTo>
                  <a:pt x="3056" y="1253"/>
                  <a:pt x="3089" y="1253"/>
                  <a:pt x="3120" y="1264"/>
                </a:cubicBezTo>
                <a:cubicBezTo>
                  <a:pt x="3208" y="1293"/>
                  <a:pt x="3202" y="1386"/>
                  <a:pt x="3232" y="1456"/>
                </a:cubicBezTo>
                <a:cubicBezTo>
                  <a:pt x="3239" y="1473"/>
                  <a:pt x="3253" y="1488"/>
                  <a:pt x="3264" y="1504"/>
                </a:cubicBezTo>
                <a:cubicBezTo>
                  <a:pt x="3290" y="1609"/>
                  <a:pt x="3319" y="1707"/>
                  <a:pt x="3360" y="1808"/>
                </a:cubicBezTo>
                <a:cubicBezTo>
                  <a:pt x="3372" y="1839"/>
                  <a:pt x="3381" y="1872"/>
                  <a:pt x="3392" y="1904"/>
                </a:cubicBezTo>
                <a:cubicBezTo>
                  <a:pt x="3397" y="1920"/>
                  <a:pt x="3396" y="1940"/>
                  <a:pt x="3408" y="1952"/>
                </a:cubicBezTo>
                <a:cubicBezTo>
                  <a:pt x="3453" y="1997"/>
                  <a:pt x="3485" y="2056"/>
                  <a:pt x="3536" y="2096"/>
                </a:cubicBezTo>
                <a:cubicBezTo>
                  <a:pt x="3621" y="2162"/>
                  <a:pt x="3737" y="2237"/>
                  <a:pt x="3840" y="2272"/>
                </a:cubicBezTo>
                <a:cubicBezTo>
                  <a:pt x="3843" y="2274"/>
                  <a:pt x="3936" y="2346"/>
                  <a:pt x="3952" y="2352"/>
                </a:cubicBezTo>
                <a:cubicBezTo>
                  <a:pt x="3977" y="2361"/>
                  <a:pt x="4005" y="2360"/>
                  <a:pt x="4032" y="2368"/>
                </a:cubicBezTo>
                <a:cubicBezTo>
                  <a:pt x="4043" y="2371"/>
                  <a:pt x="4053" y="2378"/>
                  <a:pt x="4064" y="2384"/>
                </a:cubicBezTo>
              </a:path>
            </a:pathLst>
          </a:custGeom>
          <a:noFill/>
          <a:ln w="38100" cap="flat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85" name="Freeform 17"/>
          <p:cNvSpPr>
            <a:spLocks/>
          </p:cNvSpPr>
          <p:nvPr/>
        </p:nvSpPr>
        <p:spPr bwMode="auto">
          <a:xfrm>
            <a:off x="1841500" y="1344613"/>
            <a:ext cx="6451600" cy="3784600"/>
          </a:xfrm>
          <a:custGeom>
            <a:avLst/>
            <a:gdLst>
              <a:gd name="T0" fmla="*/ 0 w 4064"/>
              <a:gd name="T1" fmla="*/ 0 h 2384"/>
              <a:gd name="T2" fmla="*/ 48 w 4064"/>
              <a:gd name="T3" fmla="*/ 16 h 2384"/>
              <a:gd name="T4" fmla="*/ 160 w 4064"/>
              <a:gd name="T5" fmla="*/ 304 h 2384"/>
              <a:gd name="T6" fmla="*/ 288 w 4064"/>
              <a:gd name="T7" fmla="*/ 400 h 2384"/>
              <a:gd name="T8" fmla="*/ 368 w 4064"/>
              <a:gd name="T9" fmla="*/ 384 h 2384"/>
              <a:gd name="T10" fmla="*/ 464 w 4064"/>
              <a:gd name="T11" fmla="*/ 352 h 2384"/>
              <a:gd name="T12" fmla="*/ 640 w 4064"/>
              <a:gd name="T13" fmla="*/ 368 h 2384"/>
              <a:gd name="T14" fmla="*/ 768 w 4064"/>
              <a:gd name="T15" fmla="*/ 528 h 2384"/>
              <a:gd name="T16" fmla="*/ 848 w 4064"/>
              <a:gd name="T17" fmla="*/ 768 h 2384"/>
              <a:gd name="T18" fmla="*/ 864 w 4064"/>
              <a:gd name="T19" fmla="*/ 832 h 2384"/>
              <a:gd name="T20" fmla="*/ 912 w 4064"/>
              <a:gd name="T21" fmla="*/ 864 h 2384"/>
              <a:gd name="T22" fmla="*/ 1072 w 4064"/>
              <a:gd name="T23" fmla="*/ 944 h 2384"/>
              <a:gd name="T24" fmla="*/ 1248 w 4064"/>
              <a:gd name="T25" fmla="*/ 912 h 2384"/>
              <a:gd name="T26" fmla="*/ 1392 w 4064"/>
              <a:gd name="T27" fmla="*/ 768 h 2384"/>
              <a:gd name="T28" fmla="*/ 1568 w 4064"/>
              <a:gd name="T29" fmla="*/ 560 h 2384"/>
              <a:gd name="T30" fmla="*/ 1632 w 4064"/>
              <a:gd name="T31" fmla="*/ 416 h 2384"/>
              <a:gd name="T32" fmla="*/ 1744 w 4064"/>
              <a:gd name="T33" fmla="*/ 320 h 2384"/>
              <a:gd name="T34" fmla="*/ 1792 w 4064"/>
              <a:gd name="T35" fmla="*/ 272 h 2384"/>
              <a:gd name="T36" fmla="*/ 1888 w 4064"/>
              <a:gd name="T37" fmla="*/ 240 h 2384"/>
              <a:gd name="T38" fmla="*/ 2000 w 4064"/>
              <a:gd name="T39" fmla="*/ 256 h 2384"/>
              <a:gd name="T40" fmla="*/ 2272 w 4064"/>
              <a:gd name="T41" fmla="*/ 400 h 2384"/>
              <a:gd name="T42" fmla="*/ 2336 w 4064"/>
              <a:gd name="T43" fmla="*/ 496 h 2384"/>
              <a:gd name="T44" fmla="*/ 2416 w 4064"/>
              <a:gd name="T45" fmla="*/ 736 h 2384"/>
              <a:gd name="T46" fmla="*/ 2464 w 4064"/>
              <a:gd name="T47" fmla="*/ 896 h 2384"/>
              <a:gd name="T48" fmla="*/ 2528 w 4064"/>
              <a:gd name="T49" fmla="*/ 1024 h 2384"/>
              <a:gd name="T50" fmla="*/ 2576 w 4064"/>
              <a:gd name="T51" fmla="*/ 1072 h 2384"/>
              <a:gd name="T52" fmla="*/ 2720 w 4064"/>
              <a:gd name="T53" fmla="*/ 1216 h 2384"/>
              <a:gd name="T54" fmla="*/ 3024 w 4064"/>
              <a:gd name="T55" fmla="*/ 1248 h 2384"/>
              <a:gd name="T56" fmla="*/ 3120 w 4064"/>
              <a:gd name="T57" fmla="*/ 1264 h 2384"/>
              <a:gd name="T58" fmla="*/ 3232 w 4064"/>
              <a:gd name="T59" fmla="*/ 1456 h 2384"/>
              <a:gd name="T60" fmla="*/ 3264 w 4064"/>
              <a:gd name="T61" fmla="*/ 1504 h 2384"/>
              <a:gd name="T62" fmla="*/ 3360 w 4064"/>
              <a:gd name="T63" fmla="*/ 1808 h 2384"/>
              <a:gd name="T64" fmla="*/ 3392 w 4064"/>
              <a:gd name="T65" fmla="*/ 1904 h 2384"/>
              <a:gd name="T66" fmla="*/ 3408 w 4064"/>
              <a:gd name="T67" fmla="*/ 1952 h 2384"/>
              <a:gd name="T68" fmla="*/ 3536 w 4064"/>
              <a:gd name="T69" fmla="*/ 2096 h 2384"/>
              <a:gd name="T70" fmla="*/ 3840 w 4064"/>
              <a:gd name="T71" fmla="*/ 2272 h 2384"/>
              <a:gd name="T72" fmla="*/ 3952 w 4064"/>
              <a:gd name="T73" fmla="*/ 2352 h 2384"/>
              <a:gd name="T74" fmla="*/ 4032 w 4064"/>
              <a:gd name="T75" fmla="*/ 2368 h 2384"/>
              <a:gd name="T76" fmla="*/ 4064 w 4064"/>
              <a:gd name="T77" fmla="*/ 2384 h 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064" h="2384">
                <a:moveTo>
                  <a:pt x="0" y="0"/>
                </a:moveTo>
                <a:cubicBezTo>
                  <a:pt x="16" y="5"/>
                  <a:pt x="34" y="5"/>
                  <a:pt x="48" y="16"/>
                </a:cubicBezTo>
                <a:cubicBezTo>
                  <a:pt x="129" y="81"/>
                  <a:pt x="105" y="222"/>
                  <a:pt x="160" y="304"/>
                </a:cubicBezTo>
                <a:cubicBezTo>
                  <a:pt x="197" y="359"/>
                  <a:pt x="224" y="378"/>
                  <a:pt x="288" y="400"/>
                </a:cubicBezTo>
                <a:cubicBezTo>
                  <a:pt x="314" y="394"/>
                  <a:pt x="341" y="391"/>
                  <a:pt x="368" y="384"/>
                </a:cubicBezTo>
                <a:cubicBezTo>
                  <a:pt x="400" y="375"/>
                  <a:pt x="464" y="352"/>
                  <a:pt x="464" y="352"/>
                </a:cubicBezTo>
                <a:cubicBezTo>
                  <a:pt x="522" y="357"/>
                  <a:pt x="581" y="359"/>
                  <a:pt x="640" y="368"/>
                </a:cubicBezTo>
                <a:cubicBezTo>
                  <a:pt x="720" y="379"/>
                  <a:pt x="729" y="470"/>
                  <a:pt x="768" y="528"/>
                </a:cubicBezTo>
                <a:cubicBezTo>
                  <a:pt x="785" y="615"/>
                  <a:pt x="826" y="681"/>
                  <a:pt x="848" y="768"/>
                </a:cubicBezTo>
                <a:cubicBezTo>
                  <a:pt x="853" y="789"/>
                  <a:pt x="851" y="813"/>
                  <a:pt x="864" y="832"/>
                </a:cubicBezTo>
                <a:cubicBezTo>
                  <a:pt x="874" y="848"/>
                  <a:pt x="897" y="851"/>
                  <a:pt x="912" y="864"/>
                </a:cubicBezTo>
                <a:cubicBezTo>
                  <a:pt x="988" y="928"/>
                  <a:pt x="972" y="919"/>
                  <a:pt x="1072" y="944"/>
                </a:cubicBezTo>
                <a:cubicBezTo>
                  <a:pt x="1116" y="938"/>
                  <a:pt x="1198" y="936"/>
                  <a:pt x="1248" y="912"/>
                </a:cubicBezTo>
                <a:cubicBezTo>
                  <a:pt x="1314" y="878"/>
                  <a:pt x="1345" y="821"/>
                  <a:pt x="1392" y="768"/>
                </a:cubicBezTo>
                <a:cubicBezTo>
                  <a:pt x="1448" y="703"/>
                  <a:pt x="1529" y="637"/>
                  <a:pt x="1568" y="560"/>
                </a:cubicBezTo>
                <a:cubicBezTo>
                  <a:pt x="1588" y="518"/>
                  <a:pt x="1603" y="455"/>
                  <a:pt x="1632" y="416"/>
                </a:cubicBezTo>
                <a:cubicBezTo>
                  <a:pt x="1663" y="372"/>
                  <a:pt x="1703" y="354"/>
                  <a:pt x="1744" y="320"/>
                </a:cubicBezTo>
                <a:cubicBezTo>
                  <a:pt x="1761" y="305"/>
                  <a:pt x="1772" y="282"/>
                  <a:pt x="1792" y="272"/>
                </a:cubicBezTo>
                <a:cubicBezTo>
                  <a:pt x="1821" y="255"/>
                  <a:pt x="1888" y="240"/>
                  <a:pt x="1888" y="240"/>
                </a:cubicBezTo>
                <a:cubicBezTo>
                  <a:pt x="1925" y="245"/>
                  <a:pt x="1963" y="246"/>
                  <a:pt x="2000" y="256"/>
                </a:cubicBezTo>
                <a:cubicBezTo>
                  <a:pt x="2079" y="277"/>
                  <a:pt x="2202" y="353"/>
                  <a:pt x="2272" y="400"/>
                </a:cubicBezTo>
                <a:cubicBezTo>
                  <a:pt x="2293" y="432"/>
                  <a:pt x="2323" y="459"/>
                  <a:pt x="2336" y="496"/>
                </a:cubicBezTo>
                <a:cubicBezTo>
                  <a:pt x="2362" y="574"/>
                  <a:pt x="2395" y="655"/>
                  <a:pt x="2416" y="736"/>
                </a:cubicBezTo>
                <a:cubicBezTo>
                  <a:pt x="2427" y="781"/>
                  <a:pt x="2444" y="857"/>
                  <a:pt x="2464" y="896"/>
                </a:cubicBezTo>
                <a:cubicBezTo>
                  <a:pt x="2485" y="938"/>
                  <a:pt x="2494" y="990"/>
                  <a:pt x="2528" y="1024"/>
                </a:cubicBezTo>
                <a:cubicBezTo>
                  <a:pt x="2544" y="1040"/>
                  <a:pt x="2561" y="1054"/>
                  <a:pt x="2576" y="1072"/>
                </a:cubicBezTo>
                <a:cubicBezTo>
                  <a:pt x="2629" y="1134"/>
                  <a:pt x="2639" y="1185"/>
                  <a:pt x="2720" y="1216"/>
                </a:cubicBezTo>
                <a:cubicBezTo>
                  <a:pt x="2804" y="1247"/>
                  <a:pt x="2971" y="1244"/>
                  <a:pt x="3024" y="1248"/>
                </a:cubicBezTo>
                <a:cubicBezTo>
                  <a:pt x="3056" y="1253"/>
                  <a:pt x="3089" y="1253"/>
                  <a:pt x="3120" y="1264"/>
                </a:cubicBezTo>
                <a:cubicBezTo>
                  <a:pt x="3208" y="1293"/>
                  <a:pt x="3202" y="1386"/>
                  <a:pt x="3232" y="1456"/>
                </a:cubicBezTo>
                <a:cubicBezTo>
                  <a:pt x="3239" y="1473"/>
                  <a:pt x="3253" y="1488"/>
                  <a:pt x="3264" y="1504"/>
                </a:cubicBezTo>
                <a:cubicBezTo>
                  <a:pt x="3290" y="1609"/>
                  <a:pt x="3319" y="1707"/>
                  <a:pt x="3360" y="1808"/>
                </a:cubicBezTo>
                <a:cubicBezTo>
                  <a:pt x="3372" y="1839"/>
                  <a:pt x="3381" y="1872"/>
                  <a:pt x="3392" y="1904"/>
                </a:cubicBezTo>
                <a:cubicBezTo>
                  <a:pt x="3397" y="1920"/>
                  <a:pt x="3396" y="1940"/>
                  <a:pt x="3408" y="1952"/>
                </a:cubicBezTo>
                <a:cubicBezTo>
                  <a:pt x="3453" y="1997"/>
                  <a:pt x="3485" y="2056"/>
                  <a:pt x="3536" y="2096"/>
                </a:cubicBezTo>
                <a:cubicBezTo>
                  <a:pt x="3621" y="2162"/>
                  <a:pt x="3737" y="2237"/>
                  <a:pt x="3840" y="2272"/>
                </a:cubicBezTo>
                <a:cubicBezTo>
                  <a:pt x="3843" y="2274"/>
                  <a:pt x="3936" y="2346"/>
                  <a:pt x="3952" y="2352"/>
                </a:cubicBezTo>
                <a:cubicBezTo>
                  <a:pt x="3977" y="2361"/>
                  <a:pt x="4005" y="2360"/>
                  <a:pt x="4032" y="2368"/>
                </a:cubicBezTo>
                <a:cubicBezTo>
                  <a:pt x="4043" y="2371"/>
                  <a:pt x="4053" y="2378"/>
                  <a:pt x="4064" y="2384"/>
                </a:cubicBezTo>
              </a:path>
            </a:pathLst>
          </a:custGeom>
          <a:noFill/>
          <a:ln w="76200" cap="flat" cmpd="sng">
            <a:solidFill>
              <a:srgbClr val="09991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00FF00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84" name="Freeform 16"/>
          <p:cNvSpPr>
            <a:spLocks/>
          </p:cNvSpPr>
          <p:nvPr/>
        </p:nvSpPr>
        <p:spPr bwMode="auto">
          <a:xfrm>
            <a:off x="1727200" y="1955800"/>
            <a:ext cx="6273800" cy="3581400"/>
          </a:xfrm>
          <a:custGeom>
            <a:avLst/>
            <a:gdLst>
              <a:gd name="T0" fmla="*/ 3952 w 3952"/>
              <a:gd name="T1" fmla="*/ 0 h 2256"/>
              <a:gd name="T2" fmla="*/ 3824 w 3952"/>
              <a:gd name="T3" fmla="*/ 80 h 2256"/>
              <a:gd name="T4" fmla="*/ 3792 w 3952"/>
              <a:gd name="T5" fmla="*/ 160 h 2256"/>
              <a:gd name="T6" fmla="*/ 3760 w 3952"/>
              <a:gd name="T7" fmla="*/ 256 h 2256"/>
              <a:gd name="T8" fmla="*/ 3712 w 3952"/>
              <a:gd name="T9" fmla="*/ 464 h 2256"/>
              <a:gd name="T10" fmla="*/ 3360 w 3952"/>
              <a:gd name="T11" fmla="*/ 576 h 2256"/>
              <a:gd name="T12" fmla="*/ 3264 w 3952"/>
              <a:gd name="T13" fmla="*/ 608 h 2256"/>
              <a:gd name="T14" fmla="*/ 3168 w 3952"/>
              <a:gd name="T15" fmla="*/ 672 h 2256"/>
              <a:gd name="T16" fmla="*/ 3024 w 3952"/>
              <a:gd name="T17" fmla="*/ 880 h 2256"/>
              <a:gd name="T18" fmla="*/ 2752 w 3952"/>
              <a:gd name="T19" fmla="*/ 1232 h 2256"/>
              <a:gd name="T20" fmla="*/ 1904 w 3952"/>
              <a:gd name="T21" fmla="*/ 1248 h 2256"/>
              <a:gd name="T22" fmla="*/ 1264 w 3952"/>
              <a:gd name="T23" fmla="*/ 1600 h 2256"/>
              <a:gd name="T24" fmla="*/ 720 w 3952"/>
              <a:gd name="T25" fmla="*/ 2016 h 2256"/>
              <a:gd name="T26" fmla="*/ 240 w 3952"/>
              <a:gd name="T27" fmla="*/ 2000 h 2256"/>
              <a:gd name="T28" fmla="*/ 176 w 3952"/>
              <a:gd name="T29" fmla="*/ 2032 h 2256"/>
              <a:gd name="T30" fmla="*/ 128 w 3952"/>
              <a:gd name="T31" fmla="*/ 2048 h 2256"/>
              <a:gd name="T32" fmla="*/ 64 w 3952"/>
              <a:gd name="T33" fmla="*/ 2144 h 2256"/>
              <a:gd name="T34" fmla="*/ 0 w 3952"/>
              <a:gd name="T35" fmla="*/ 2256 h 2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952" h="2256">
                <a:moveTo>
                  <a:pt x="3952" y="0"/>
                </a:moveTo>
                <a:cubicBezTo>
                  <a:pt x="3864" y="29"/>
                  <a:pt x="3859" y="9"/>
                  <a:pt x="3824" y="80"/>
                </a:cubicBezTo>
                <a:cubicBezTo>
                  <a:pt x="3811" y="105"/>
                  <a:pt x="3801" y="133"/>
                  <a:pt x="3792" y="160"/>
                </a:cubicBezTo>
                <a:cubicBezTo>
                  <a:pt x="3780" y="191"/>
                  <a:pt x="3760" y="256"/>
                  <a:pt x="3760" y="256"/>
                </a:cubicBezTo>
                <a:cubicBezTo>
                  <a:pt x="3757" y="274"/>
                  <a:pt x="3739" y="445"/>
                  <a:pt x="3712" y="464"/>
                </a:cubicBezTo>
                <a:cubicBezTo>
                  <a:pt x="3603" y="536"/>
                  <a:pt x="3481" y="539"/>
                  <a:pt x="3360" y="576"/>
                </a:cubicBezTo>
                <a:cubicBezTo>
                  <a:pt x="3327" y="585"/>
                  <a:pt x="3292" y="589"/>
                  <a:pt x="3264" y="608"/>
                </a:cubicBezTo>
                <a:cubicBezTo>
                  <a:pt x="3232" y="629"/>
                  <a:pt x="3168" y="672"/>
                  <a:pt x="3168" y="672"/>
                </a:cubicBezTo>
                <a:cubicBezTo>
                  <a:pt x="3126" y="734"/>
                  <a:pt x="3050" y="809"/>
                  <a:pt x="3024" y="880"/>
                </a:cubicBezTo>
                <a:cubicBezTo>
                  <a:pt x="2977" y="1004"/>
                  <a:pt x="2926" y="1225"/>
                  <a:pt x="2752" y="1232"/>
                </a:cubicBezTo>
                <a:cubicBezTo>
                  <a:pt x="2469" y="1241"/>
                  <a:pt x="2186" y="1242"/>
                  <a:pt x="1904" y="1248"/>
                </a:cubicBezTo>
                <a:cubicBezTo>
                  <a:pt x="1630" y="1293"/>
                  <a:pt x="1465" y="1421"/>
                  <a:pt x="1264" y="1600"/>
                </a:cubicBezTo>
                <a:cubicBezTo>
                  <a:pt x="1087" y="1757"/>
                  <a:pt x="961" y="1955"/>
                  <a:pt x="720" y="2016"/>
                </a:cubicBezTo>
                <a:cubicBezTo>
                  <a:pt x="519" y="2004"/>
                  <a:pt x="424" y="1981"/>
                  <a:pt x="240" y="2000"/>
                </a:cubicBezTo>
                <a:cubicBezTo>
                  <a:pt x="218" y="2010"/>
                  <a:pt x="197" y="2022"/>
                  <a:pt x="176" y="2032"/>
                </a:cubicBezTo>
                <a:cubicBezTo>
                  <a:pt x="160" y="2038"/>
                  <a:pt x="139" y="2036"/>
                  <a:pt x="128" y="2048"/>
                </a:cubicBezTo>
                <a:cubicBezTo>
                  <a:pt x="100" y="2075"/>
                  <a:pt x="85" y="2112"/>
                  <a:pt x="64" y="2144"/>
                </a:cubicBezTo>
                <a:cubicBezTo>
                  <a:pt x="42" y="2176"/>
                  <a:pt x="0" y="2215"/>
                  <a:pt x="0" y="2256"/>
                </a:cubicBezTo>
              </a:path>
            </a:pathLst>
          </a:custGeom>
          <a:noFill/>
          <a:ln w="57150" cap="flat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8629650" y="653097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 b="1" i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7191" name="Rectangle 23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08</a:t>
            </a:r>
          </a:p>
        </p:txBody>
      </p: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8731250" y="639127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3</a:t>
            </a:r>
          </a:p>
        </p:txBody>
      </p:sp>
      <p:sp>
        <p:nvSpPr>
          <p:cNvPr id="7193" name="Text Box 25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7195" name="Rectangle 27"/>
          <p:cNvSpPr>
            <a:spLocks noChangeArrowheads="1"/>
          </p:cNvSpPr>
          <p:nvPr/>
        </p:nvSpPr>
        <p:spPr bwMode="auto">
          <a:xfrm>
            <a:off x="6465888" y="6269038"/>
            <a:ext cx="2343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Ngasoda kazat lairik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heme/theme1.xml><?xml version="1.0" encoding="utf-8"?>
<a:theme xmlns:a="http://schemas.openxmlformats.org/drawingml/2006/main" name="untitled 2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2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untitled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untitled 2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2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0" charset="0"/>
          </a:defRPr>
        </a:defPPr>
      </a:lstStyle>
    </a:lnDef>
  </a:objectDefaults>
  <a:extraClrSchemeLst>
    <a:extraClrScheme>
      <a:clrScheme name="untitled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9716</TotalTime>
  <Pages>43</Pages>
  <Words>4549</Words>
  <Application>Microsoft Office PowerPoint</Application>
  <PresentationFormat>On-screen Show (4:3)</PresentationFormat>
  <Paragraphs>1204</Paragraphs>
  <Slides>87</Slides>
  <Notes>87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87</vt:i4>
      </vt:variant>
    </vt:vector>
  </HeadingPairs>
  <TitlesOfParts>
    <vt:vector size="101" baseType="lpstr">
      <vt:lpstr>ＭＳ Ｐゴシック</vt:lpstr>
      <vt:lpstr>Arial</vt:lpstr>
      <vt:lpstr>Arial Black</vt:lpstr>
      <vt:lpstr>Book Antiqua</vt:lpstr>
      <vt:lpstr>Comic Sans MS</vt:lpstr>
      <vt:lpstr>Helvetica</vt:lpstr>
      <vt:lpstr>Impact</vt:lpstr>
      <vt:lpstr>Monotype Sorts</vt:lpstr>
      <vt:lpstr>Times</vt:lpstr>
      <vt:lpstr>Times New Roman</vt:lpstr>
      <vt:lpstr>Wingdings</vt:lpstr>
      <vt:lpstr>untitled 2</vt:lpstr>
      <vt:lpstr>1_untitled 2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Bible Ngashȃnkakhui • BibleStudyDownloads.org</vt:lpstr>
    </vt:vector>
  </TitlesOfParts>
  <Company>N.A.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Botros Salah</cp:lastModifiedBy>
  <cp:revision>524</cp:revision>
  <cp:lastPrinted>2003-03-25T20:50:53Z</cp:lastPrinted>
  <dcterms:created xsi:type="dcterms:W3CDTF">2003-03-13T21:44:32Z</dcterms:created>
  <dcterms:modified xsi:type="dcterms:W3CDTF">2025-01-08T00:46:39Z</dcterms:modified>
</cp:coreProperties>
</file>