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83" r:id="rId3"/>
  </p:sldMasterIdLst>
  <p:notesMasterIdLst>
    <p:notesMasterId r:id="rId83"/>
  </p:notesMasterIdLst>
  <p:handoutMasterIdLst>
    <p:handoutMasterId r:id="rId84"/>
  </p:handoutMasterIdLst>
  <p:sldIdLst>
    <p:sldId id="484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3" r:id="rId13"/>
    <p:sldId id="474" r:id="rId14"/>
    <p:sldId id="475" r:id="rId15"/>
    <p:sldId id="476" r:id="rId16"/>
    <p:sldId id="477" r:id="rId17"/>
    <p:sldId id="478" r:id="rId18"/>
    <p:sldId id="479" r:id="rId19"/>
    <p:sldId id="480" r:id="rId20"/>
    <p:sldId id="463" r:id="rId21"/>
    <p:sldId id="299" r:id="rId22"/>
    <p:sldId id="340" r:id="rId23"/>
    <p:sldId id="264" r:id="rId24"/>
    <p:sldId id="371" r:id="rId25"/>
    <p:sldId id="372" r:id="rId26"/>
    <p:sldId id="481" r:id="rId27"/>
    <p:sldId id="436" r:id="rId28"/>
    <p:sldId id="437" r:id="rId29"/>
    <p:sldId id="403" r:id="rId30"/>
    <p:sldId id="260" r:id="rId31"/>
    <p:sldId id="412" r:id="rId32"/>
    <p:sldId id="272" r:id="rId33"/>
    <p:sldId id="317" r:id="rId34"/>
    <p:sldId id="318" r:id="rId35"/>
    <p:sldId id="319" r:id="rId36"/>
    <p:sldId id="320" r:id="rId37"/>
    <p:sldId id="337" r:id="rId38"/>
    <p:sldId id="321" r:id="rId39"/>
    <p:sldId id="270" r:id="rId40"/>
    <p:sldId id="305" r:id="rId41"/>
    <p:sldId id="304" r:id="rId42"/>
    <p:sldId id="275" r:id="rId43"/>
    <p:sldId id="441" r:id="rId44"/>
    <p:sldId id="341" r:id="rId45"/>
    <p:sldId id="482" r:id="rId46"/>
    <p:sldId id="450" r:id="rId47"/>
    <p:sldId id="451" r:id="rId48"/>
    <p:sldId id="279" r:id="rId49"/>
    <p:sldId id="342" r:id="rId50"/>
    <p:sldId id="343" r:id="rId51"/>
    <p:sldId id="280" r:id="rId52"/>
    <p:sldId id="281" r:id="rId53"/>
    <p:sldId id="327" r:id="rId54"/>
    <p:sldId id="282" r:id="rId55"/>
    <p:sldId id="344" r:id="rId56"/>
    <p:sldId id="284" r:id="rId57"/>
    <p:sldId id="283" r:id="rId58"/>
    <p:sldId id="285" r:id="rId59"/>
    <p:sldId id="483" r:id="rId60"/>
    <p:sldId id="287" r:id="rId61"/>
    <p:sldId id="288" r:id="rId62"/>
    <p:sldId id="407" r:id="rId63"/>
    <p:sldId id="445" r:id="rId64"/>
    <p:sldId id="446" r:id="rId65"/>
    <p:sldId id="447" r:id="rId66"/>
    <p:sldId id="448" r:id="rId67"/>
    <p:sldId id="292" r:id="rId68"/>
    <p:sldId id="293" r:id="rId69"/>
    <p:sldId id="294" r:id="rId70"/>
    <p:sldId id="295" r:id="rId71"/>
    <p:sldId id="355" r:id="rId72"/>
    <p:sldId id="351" r:id="rId73"/>
    <p:sldId id="408" r:id="rId74"/>
    <p:sldId id="394" r:id="rId75"/>
    <p:sldId id="444" r:id="rId76"/>
    <p:sldId id="315" r:id="rId77"/>
    <p:sldId id="312" r:id="rId78"/>
    <p:sldId id="410" r:id="rId79"/>
    <p:sldId id="443" r:id="rId80"/>
    <p:sldId id="418" r:id="rId81"/>
    <p:sldId id="333" r:id="rId82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900" kern="1200">
        <a:solidFill>
          <a:srgbClr val="FFA27C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orient="horz" pos="4217">
          <p15:clr>
            <a:srgbClr val="A4A3A4"/>
          </p15:clr>
        </p15:guide>
        <p15:guide id="3" orient="horz" pos="4101">
          <p15:clr>
            <a:srgbClr val="A4A3A4"/>
          </p15:clr>
        </p15:guide>
        <p15:guide id="4" pos="5153">
          <p15:clr>
            <a:srgbClr val="A4A3A4"/>
          </p15:clr>
        </p15:guide>
        <p15:guide id="5" pos="2023">
          <p15:clr>
            <a:srgbClr val="A4A3A4"/>
          </p15:clr>
        </p15:guide>
        <p15:guide id="6" pos="5259">
          <p15:clr>
            <a:srgbClr val="A4A3A4"/>
          </p15:clr>
        </p15:guide>
        <p15:guide id="7" pos="5570">
          <p15:clr>
            <a:srgbClr val="A4A3A4"/>
          </p15:clr>
        </p15:guide>
        <p15:guide id="8" pos="56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E2E2E"/>
    <a:srgbClr val="1FCC16"/>
    <a:srgbClr val="2C2C3E"/>
    <a:srgbClr val="C0BECC"/>
    <a:srgbClr val="1EAFCC"/>
    <a:srgbClr val="F06157"/>
    <a:srgbClr val="F37745"/>
    <a:srgbClr val="FFB470"/>
    <a:srgbClr val="F276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0" autoAdjust="0"/>
    <p:restoredTop sz="86395" autoAdjust="0"/>
  </p:normalViewPr>
  <p:slideViewPr>
    <p:cSldViewPr snapToGrid="0">
      <p:cViewPr varScale="1">
        <p:scale>
          <a:sx n="110" d="100"/>
          <a:sy n="110" d="100"/>
        </p:scale>
        <p:origin x="2224" y="168"/>
      </p:cViewPr>
      <p:guideLst>
        <p:guide orient="horz" pos="4153"/>
        <p:guide orient="horz" pos="4217"/>
        <p:guide orient="horz" pos="4101"/>
        <p:guide pos="5153"/>
        <p:guide pos="2023"/>
        <p:guide pos="5259"/>
        <p:guide pos="5570"/>
        <p:guide pos="5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15F01714-D28C-1848-814A-0CBDAB5AB8CF}" type="slidenum">
              <a:rPr lang="en-US" sz="140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0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303DA274-6B4C-7C4A-9907-09A5A95B5C92}" type="slidenum">
              <a:rPr lang="en-US" sz="1400">
                <a:solidFill>
                  <a:schemeClr val="tx1"/>
                </a:solidFill>
                <a:latin typeface="Times" charset="0"/>
              </a:rPr>
              <a:pPr algn="r"/>
              <a:t>‹#›</a:t>
            </a:fld>
            <a:endParaRPr lang="en-US" sz="1400">
              <a:solidFill>
                <a:schemeClr val="tx1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0"/>
        <a:cs typeface="Geneva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Geneva" charset="-128"/>
        <a:cs typeface="Geneva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7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Title slide (no narration)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03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Ω9.65.01.09 [2]   	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 MUNMEIDA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Ngahankakȃ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hipahi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ichi-chȃ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Chithalala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makhangachei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khamashungli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khamashungbing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mathȃlak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kapikahaina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hopaiya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ITHUMWUI SHITKASANGWUI KHAMATAIYA TUINGASHIT LAIRIK!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Chithalala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kuimareida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mathȃlak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phȃkhangathing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kathei-kashana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-- mi KACHUNGKHA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khamashung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khararchan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thotrinchanli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zatkhara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hak-khamahȃ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makakhuiya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Mahaophokranglaga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atok-atai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kateokha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yashong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azingwui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achithekli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TBB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katamnaoli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khangachon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nakhalatta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angazun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sangmihaidalei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867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Ω9.65.01.10 [0]  	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AMAN KASAK NGALUNG RUIH KHUILAGA HȂRKAHAI BIBLE TUNGLI 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20th Century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Oja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Henrietta Mears....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"What The Bible Is All About"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5872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Ω9.65.01.11 [0]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hanga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kachungkhawui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Bible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ruihkhui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mi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kachungkhawui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5228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Ω9.65.01.12 [0]  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chat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thaya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Mathalak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kapikahai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khararchan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masho-ngachei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ngapa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ngalungbing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ngateingasak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masho-ngachei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chaiyang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haowa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kasak-kawui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ruihkhui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khamatha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matheirar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thuwa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239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Ω9.65.01.13 [0]	[AM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NGATH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KHANGASAK: AMAN KASAK-KA NGALUNG BINGCHI 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SAK-SAK EINA RUIHKHUI KAHAI CHA UNGSAKHANGASAK.  AMAN KASAK NGALUNG 47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MAM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RANGLAGA SHOKRASARA.]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ithumna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kasak-ka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cha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ruihkhuilui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paira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takam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ithumna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azernaobing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ngasunkhuira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katonga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ngarumda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sȃda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ngalungwui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lunggui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bingwui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ichicha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apam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athishurda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maron-maron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kapikahai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kachangkhat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shok-kahaibing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khangashik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khiwuivang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chiakha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kachangkhat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shok-kahaibing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av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-av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phongkhamili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ngasunserra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zingkum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4,000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alungli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?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Biblewui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maramli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katonga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khuingatokli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mathalak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ngaran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akha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ithumna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phabta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phok-ka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…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9329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Ω9.65.01.14 [2]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khalatshok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Manglȃ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thankhami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chizakhami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Chikatha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mashȃlak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awor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tȃnkhui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shaprala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sapaiya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9059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Ω9.65.01.15 [5]	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CHȂ EINA BIBLE TABLE TUNGLI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hipa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hȃnghaiya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phabta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matak-khak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Ngatangkhamiwui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angarȃn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achȃlakhawui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Abraham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zingkum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4,000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Middle East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shok-kahai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shok-kahai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Jishu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Kristawui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otsinli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ungmalao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church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Khararchan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sharukva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Jishu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Kristawui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phabta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tashungda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wuk-kakhanangpava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matheilakrang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lam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Kachangkhatva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aworwui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ngachee-ngachamlȃk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8741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latin typeface="Times" charset="0"/>
                <a:ea typeface="ＭＳ Ｐゴシック" charset="0"/>
                <a:cs typeface="ＭＳ Ｐゴシック" charset="0"/>
              </a:rPr>
              <a:t>Ω9.65.01.16[0] 	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RING-NGASAK KALA KHORKAHAI BIBLE BING </a:t>
            </a:r>
          </a:p>
          <a:p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Bible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bing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yanglo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Namluishit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khalatshok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sophayolak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mishangbing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wuivang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rinsit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namishokmi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… OKATHUI PEIDA!</a:t>
            </a:r>
          </a:p>
        </p:txBody>
      </p:sp>
    </p:spTree>
    <p:extLst>
      <p:ext uri="{BB962C8B-B14F-4D97-AF65-F5344CB8AC3E}">
        <p14:creationId xmlns:p14="http://schemas.microsoft.com/office/powerpoint/2010/main" val="3666579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Ω9.65.01.17 [7]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zangkahainei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haklȃk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pakhangapana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Kuplak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thing-thing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Asak-avȃt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shȃ-shȃ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million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akhawuili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sharuk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many exotic and unfamiliar...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1,200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31,000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tuizȃ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namluishit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khalatshok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ayur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-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ayȃ-yȃ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hupta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hikatha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otshot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akap-akai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kashunglak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kapȃlila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lumshilaonilala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thȃklȃk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sakhuiserpai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okthotbing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berȃ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ngasȃya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0094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Ω9.65.01.18 [7]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ngateihang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wuk-kakhanang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kaikha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khisavai-usi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3,000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hang...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kasȃchi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khipȃna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khisȃ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khipȃli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ngashik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31929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Title slide (no narration)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6151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Ω9.65.01.19 [0]   	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Kachangkhat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khawuivanga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ngavaohaowa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"NGACHONLU!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Phabmakatȃ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thȃnshok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mȃngchao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!"</a:t>
            </a:r>
          </a:p>
        </p:txBody>
      </p:sp>
    </p:spTree>
    <p:extLst>
      <p:ext uri="{BB962C8B-B14F-4D97-AF65-F5344CB8AC3E}">
        <p14:creationId xmlns:p14="http://schemas.microsoft.com/office/powerpoint/2010/main" val="10919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Ω9.65.01.20 [0] 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pheikhar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vȃmeida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kakhuibing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I MAKHUIRAR THURA! CHIWUIVANG EINA... YAOKAHOMALI THADA SANGASAK HAORA…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7162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dirty="0">
                <a:latin typeface="Times" charset="0"/>
                <a:ea typeface="ＭＳ Ｐゴシック" charset="0"/>
                <a:cs typeface="ＭＳ Ｐゴシック" charset="0"/>
              </a:rPr>
              <a:t>Ω9.65.01.21 [0]   	</a:t>
            </a:r>
          </a:p>
          <a:p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latluida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... KHIPȂNA SAKDA KHUIKHAVAI LEI? [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Toilȃk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ningngaluikhui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laga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tanghaowa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13991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Ω9.65.01.22 [0]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mathangpȃ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khangahȃnva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THȂKHA KHI? [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heirap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yangkakhui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dȃkȃr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?]</a:t>
            </a:r>
          </a:p>
        </p:txBody>
      </p:sp>
    </p:spTree>
    <p:extLst>
      <p:ext uri="{BB962C8B-B14F-4D97-AF65-F5344CB8AC3E}">
        <p14:creationId xmlns:p14="http://schemas.microsoft.com/office/powerpoint/2010/main" val="2401876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Ω9.65.01.23 [4]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phaolȃk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kakape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ngahankai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Miles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Stanfordna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nganȃlu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masȃkȃrang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tangdava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kachangkhat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shok-kahai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maninglui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phȃb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mangmutshitsang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7265487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Ω9.65.01.24 [3]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shitsangpailak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majukyanglu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Dr. Albert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Mohler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Louisville, Kentucky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Southern Baptist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Seminarywui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yaruiwo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lȃngda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mashitsang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chuimeida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maokthuirar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Aruihon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zatkhanȃ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chamnȃkahai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rano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churchli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rano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mahȃkashok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matamkachithei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mibinghi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lungsanglȃk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phalungra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Sodom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Gomorrah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ringphalȃk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ngachee-ngachȃmlȃk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kupsangra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3426844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Ω9.65.01.25 [1] 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mangȃshong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rȃngasak-ka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Bibilewui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shongzȃ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BIBLE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shongzȃ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KATONGA hi sham-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BIBLEWUI ATHISHURDA MACHUK NGASAK KHAVAI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kateilila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ngaraikachȃ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aworchi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shapkhavai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kadhar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mikateiwui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mirinli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dharmeida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mirinwui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phazat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mahungda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vangla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yang-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usa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class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razang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ningchuk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kadhar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serra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804898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dirty="0">
                <a:latin typeface="Times" charset="0"/>
                <a:ea typeface="ＭＳ Ｐゴシック" charset="0"/>
                <a:cs typeface="ＭＳ Ｐゴシック" charset="0"/>
              </a:rPr>
              <a:t>Ω9.65.01.26 [0]   </a:t>
            </a:r>
          </a:p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Rimeikapta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Biblewui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khararchan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THOTCHAN HI THALAK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tamkhuisa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… china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ngararik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Bible hi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dharmeida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machuk-khui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ngasakra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204836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Ω9.65.01.27 [0] 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tamkhuira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21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============================================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Ω9.65.01.28 [1]  	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kateili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shapkhavai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tamkhuira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kuimareida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kapambingli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Jishu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haokaphokna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yangusa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77825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[AZINGSHONG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HOTL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MACHU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EINA CHUKHAIDA KHALEICHI PROJECTOR ON SALAGA CHANG-YANGKHAVAINA, LAGA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KASINGP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NA ARA MATHANG-MATHANG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NAMV</a:t>
            </a:r>
            <a:r>
              <a:rPr lang="en-US" sz="1200" b="1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HAORA KACHI THEIKHAVAINA.]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////	[KACHITHEI]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LUMASHANMIDA NGANAMILU… KHAYEIRUM HILI NAWUI MOBILE PHONES, BEEPERS KALA KHANGATA-TEI AKAP KATONGA AKHON MASHOK NGASAKLO.  CHIWUIVANG NGAWUI NGASOTNAOBINGNA NALI NINGSHIRA!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5035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Ω9.65.01.29 [0]   </a:t>
            </a:r>
          </a:p>
          <a:p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…khare china risa… "</a:t>
            </a:r>
            <a:r>
              <a:rPr lang="it-IT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</a:t>
            </a:r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it-IT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it-IT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chi hȃsa.</a:t>
            </a:r>
          </a:p>
        </p:txBody>
      </p:sp>
    </p:spTree>
    <p:extLst>
      <p:ext uri="{BB962C8B-B14F-4D97-AF65-F5344CB8AC3E}">
        <p14:creationId xmlns:p14="http://schemas.microsoft.com/office/powerpoint/2010/main" val="4456826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8.O.01.30 [0]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ngasotnao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zakmai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chitheingaiya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Mike.  Mike hi church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vauki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"Bible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awor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singlaga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shimlungli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aih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06299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Ω9.65.01.31 [0] 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zattalei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churchli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singlaga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19510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Ω9.65.01.32 [0]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Mike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shimlungli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ngatarti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shologa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hanphutpamli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khorum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alungthungli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zanghaira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95468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Ω9.65.01.33 [0]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hashokme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tamme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ngaranlaga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pamzang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haikavai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ngaranna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6327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Ω9.65.01.32 [0] 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li! …….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Aih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a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pamdalei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yaokahomma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ojana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hangkida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namsang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ngaranping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6106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Ω9.65.01.33 [5] 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chansam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kahangmaya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ama-amȃ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maphakhui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John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Kachipȃ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 Baptist?  Methodist? Catholic?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Jihudi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pȃchilȃ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bichar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bichar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kasȃbing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khipalong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khipȃna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kapangkȃ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Israelwui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kachikathȃ-thȃ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map...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pakhangapȃ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 Na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hangkidava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chipȃchi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aruihon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khabarli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TV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ngaraikachȃ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maningmala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chi?"....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phȃkhangathing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CHITHI chi SAKHANGATHA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pareivana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Mah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kachikathȃva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phaninglak-ka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mashungkhui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chi?</a:t>
            </a:r>
          </a:p>
        </p:txBody>
      </p:sp>
      <p:sp>
        <p:nvSpPr>
          <p:cNvPr id="7577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4500165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Ω9.65.01.36 [0]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chungkhameinava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Chungkhameina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"I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matheimana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!"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…So..."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17475536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Ω9.65.01.37 [0]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Mashing 7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munmeida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7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82792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Ω9.65.01.38 [1]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darkar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kachikatha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Minute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7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khanisada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ngayarkhai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3.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Langmeida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yangkata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ngasoda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7li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yȃshong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achithekli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satheichup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rȃshum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8192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05912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ANGAZUNWUIVANG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KAPANGK</a:t>
            </a:r>
            <a:r>
              <a:rPr lang="en-US" sz="1200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KAHAI MIBING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321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Ω9.65.01.39 [0]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otsan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chipui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majuksa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NAWUI BIBLE LAIRK-KOM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ngasȃra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khayang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43495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[SANGMIHAIDA KHALEI AM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 9.6 PC WUIVANG NAMKASHOKLI MAZANGMANA…]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i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Ω9.65.01.40 [0] AMACHI NGAREOKHAVAI 2 MINUTES, 30 SECONDS NGARAILU.  AMACHI KAKUPLI, COMPUTERWUI KEYBOARDLI 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KAK</a:t>
            </a:r>
            <a:r>
              <a:rPr lang="en-US" sz="1200" b="1" i="1" u="sng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SPACE BARLI 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MATHANGP</a:t>
            </a:r>
            <a:r>
              <a:rPr lang="en-US" sz="1200" b="1" i="1" u="sng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 SHOK-KHAVAI KATHUM SHIDA NAMLU. SINGDA KHALEI COMPUTER CHILI AMACHI MASHOK-KHA MATHANG 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ZATT</a:t>
            </a:r>
            <a:r>
              <a:rPr lang="en-US" sz="1200" b="1" i="1" u="sng" kern="1200" cap="all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ȃ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HAOLU.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6246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[SANGMIHAIDA KHALEI AMACHI MANGAREOPAIKHA HI SICHINLU…]</a:t>
            </a:r>
          </a:p>
          <a:p>
            <a:r>
              <a:rPr lang="el-GR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Ω9.65.01.41 [0] (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NGWUIRASO THȂDA KHORKAHAI LAIRIKKOM)</a:t>
            </a:r>
          </a:p>
          <a:p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otsan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okoli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10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chipuikhavai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majuklu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Nakhalattawui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Larikkom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tharȃli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sangkhavai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kazipra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Khaleilaga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10 ava-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nana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machut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kapihaora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Chieina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haophok-khavai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i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i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635088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Ω9.65.01.42 [4]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akhamang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….	7.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kȃngkhuina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Shamlȃk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-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7.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mashing chili ABC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chuklu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horzakda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tipsanglo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				O  7  V  J  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tipsangkhavai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pȃnglȃk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khararchanwui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kahaiyana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"O  7  V  J....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 7  V  J....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 7  V  J...etc."</a:t>
            </a:r>
          </a:p>
        </p:txBody>
      </p:sp>
      <p:sp>
        <p:nvSpPr>
          <p:cNvPr id="9011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5158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Ω9.65.01.43 [2]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Europepashiwui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sichinlaga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kagapi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</a:t>
            </a:r>
            <a:r>
              <a:rPr lang="fr-F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7</a:t>
            </a:r>
            <a:r>
              <a:rPr lang="fr-F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phaningungdaleira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7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kashitchi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—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Mashing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kashitta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7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khanishida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khaingasak-ka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Nakhalatta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kachikathȃ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7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ngayarkhaipai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?"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Ungtȃkapai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mashungmeithui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3.</a:t>
            </a:r>
          </a:p>
        </p:txBody>
      </p:sp>
      <p:sp>
        <p:nvSpPr>
          <p:cNvPr id="9216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46694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Ω9.65.01.44 [1]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  7  V  J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7 chi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kha-onli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		O  4  3  V  J.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ngachei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mashingbing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mthȃlȃk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4 3 V J.</a:t>
            </a:r>
          </a:p>
        </p:txBody>
      </p:sp>
    </p:spTree>
    <p:extLst>
      <p:ext uri="{BB962C8B-B14F-4D97-AF65-F5344CB8AC3E}">
        <p14:creationId xmlns:p14="http://schemas.microsoft.com/office/powerpoint/2010/main" val="23937494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Ω9.65.01.45 [5]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O 4 3 V J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rinlaga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phangȃ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haokaphok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ngasȃra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Hangkahaibing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mihaidalei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pȃshoklu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=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4 =  	4  MI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3 =  	3  YARUIPȂN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S =  	VARI 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 = 	JISHU.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thuklȃk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phangȃ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china kasha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kagapi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9625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4706789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Ω9.65.01.46 [6]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O =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4 =  	4  MI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3 =  	3  YARUIPAN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S =  	VARI 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 = 	JISHU.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munmeida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meikhaisa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OKATHUI KASEM,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khangachȃ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atungli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leiphalungra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khiwuivȃng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khararchan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haokaphokna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sp>
        <p:nvSpPr>
          <p:cNvPr id="983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523120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Ω9.65.01.47 [0]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Kakhanepȃ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yang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	4  MI.</a:t>
            </a:r>
          </a:p>
        </p:txBody>
      </p:sp>
      <p:sp>
        <p:nvSpPr>
          <p:cNvPr id="10035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054773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Ω9.65.01.48 [5] 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4"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rinsit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kannara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"A-J-M-J ... A-J-M-J ... etc."</a:t>
            </a:r>
          </a:p>
        </p:txBody>
      </p:sp>
      <p:sp>
        <p:nvSpPr>
          <p:cNvPr id="10240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974449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tamchithei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wuivang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150 Bible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ngaleiwui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ama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BiblePlaces.com website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sichin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khamaya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mikahaina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Todd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Bolenwui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katomkhami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chiwuivang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ningshiya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87408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Ω9.65.01.49 [0]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phungphaira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Shampat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tuipeng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..."ALI J</a:t>
            </a:r>
            <a:r>
              <a:rPr lang="en-US" b="1" u="sng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HEI MILU JOH."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AJMJ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0445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81631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Ω9.65.01.50 [8]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chin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maphungrang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"ABRAHAM,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 MOSES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JOSHUA."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ALI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JAHEI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MILU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JOH.</a:t>
            </a:r>
          </a:p>
        </p:txBody>
      </p:sp>
      <p:sp>
        <p:nvSpPr>
          <p:cNvPr id="10649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17558055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Ω9.65.01.51 [5]     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matungmeithui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kajiwui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JOSHUA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katharli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MATI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peingasak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leifaya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himang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kasemna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matihi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latlui-latuida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ningphun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6453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Ω9.65.01.52 [0]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Kakhalat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kakathumma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                    3  YARUIPȂN. </a:t>
            </a:r>
          </a:p>
        </p:txBody>
      </p:sp>
      <p:sp>
        <p:nvSpPr>
          <p:cNvPr id="11059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78594592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Ω9.65.01.53 [2]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hora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kuikhamarei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kahunga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chirala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Chi 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rwn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R-W-N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YARUIPȂN 3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ngasakka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1264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719555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Ω9.65.01.54 [6]  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 three YARUIPAN are…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RAMNGAZAN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WUNGNAO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NARKAHAI.    	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latlui-laluida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RAMNGAZAN, WUNGNAO, NARKAHAI...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RAMNGAZAN, WUNGNAO, NARKAHAI.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R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W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N.</a:t>
            </a:r>
          </a:p>
        </p:txBody>
      </p:sp>
      <p:sp>
        <p:nvSpPr>
          <p:cNvPr id="11469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69382858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Ω9.65.01.55 [0]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leidakhalei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YARUIPȂN 3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ABRAHAM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JOSHUA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RAMNGAZAN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WUNGNAO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NARKAHAI</a:t>
            </a:r>
          </a:p>
        </p:txBody>
      </p:sp>
      <p:sp>
        <p:nvSpPr>
          <p:cNvPr id="11673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611368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Ω9.65.01.56 [3]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chiena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haophokda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7....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O 7  V  J...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onhaowa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 4  3  V  J.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TUIYAR THARȂ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semkhuiya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  <p:sp>
        <p:nvSpPr>
          <p:cNvPr id="11878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9098247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Ω9.65.01.57 [0]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 4 3 V J is then expanded into: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4  MI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3  YARUIPȂN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VARI 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JISHU.</a:t>
            </a:r>
          </a:p>
        </p:txBody>
      </p:sp>
      <p:sp>
        <p:nvSpPr>
          <p:cNvPr id="120834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8559362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Ω9.65.01.58 [2]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munmeida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meikhaiya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OKATHUI KASEM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JOSEPH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JOSHUA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RAMNGAZAN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WUNGNAO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	NARKAHAI.</a:t>
            </a: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Naomeithuda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   ////	VARI KAHAI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	JISHU. </a:t>
            </a:r>
            <a:endParaRPr lang="en-US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288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894585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Khayeirum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John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Fryman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, Fort Worth, Texas, USA,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khuikashok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Times" charset="0"/>
                <a:ea typeface="ＭＳ Ｐゴシック" charset="0"/>
                <a:cs typeface="ＭＳ Ｐゴシック" charset="0"/>
              </a:rPr>
              <a:t>Dr</a:t>
            </a: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 Rick Griffith, Singapore Bible College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katamnao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bingna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khalat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kashok</a:t>
            </a:r>
            <a:r>
              <a:rPr lang="en-US" baseline="0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aseline="0" dirty="0" err="1">
                <a:latin typeface="Times" charset="0"/>
                <a:ea typeface="ＭＳ Ｐゴシック" charset="0"/>
                <a:cs typeface="ＭＳ Ｐゴシック" charset="0"/>
              </a:rPr>
              <a:t>na.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029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Ω9.65.01.59 [11]	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machut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phunghaolu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</a:p>
          <a:p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phungkahai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OKATHUI KASEM //// 	ABRAHAM //// 	JOSEPH //// 	MOSES //// 	JOSHUA //// 	RAMNGAZAN //// 	WUNGNAO //// 	NARKAHAI //// 	VARI KAHAI…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//// 	JISHU.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tharzȃri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tipsanghaira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---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darkar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chanjam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khateomeikha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phaningungpai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75230912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Ω9.65.01.60 [0] </a:t>
            </a:r>
          </a:p>
          <a:p>
            <a:r>
              <a:rPr lang="en-SG" dirty="0"/>
              <a:t>Bible </a:t>
            </a:r>
            <a:r>
              <a:rPr lang="en-SG" dirty="0" err="1"/>
              <a:t>wui</a:t>
            </a:r>
            <a:r>
              <a:rPr lang="en-SG" dirty="0"/>
              <a:t> </a:t>
            </a:r>
            <a:r>
              <a:rPr lang="en-SG" dirty="0" err="1"/>
              <a:t>Lairikkom</a:t>
            </a:r>
            <a:r>
              <a:rPr lang="en-SG" dirty="0"/>
              <a:t> </a:t>
            </a:r>
            <a:r>
              <a:rPr lang="en-SG" dirty="0" err="1"/>
              <a:t>tharȃ</a:t>
            </a:r>
            <a:r>
              <a:rPr lang="en-SG" dirty="0"/>
              <a:t> chi LAIRIKWUI LAIRIKKOM </a:t>
            </a:r>
            <a:r>
              <a:rPr lang="en-SG" dirty="0" err="1"/>
              <a:t>thada</a:t>
            </a:r>
            <a:r>
              <a:rPr lang="en-SG" dirty="0"/>
              <a:t> </a:t>
            </a:r>
            <a:r>
              <a:rPr lang="en-SG" dirty="0" err="1"/>
              <a:t>ara</a:t>
            </a:r>
            <a:r>
              <a:rPr lang="en-SG" dirty="0"/>
              <a:t> </a:t>
            </a:r>
            <a:r>
              <a:rPr lang="en-SG" dirty="0" err="1"/>
              <a:t>ithumna</a:t>
            </a:r>
            <a:r>
              <a:rPr lang="en-SG" dirty="0"/>
              <a:t> </a:t>
            </a:r>
            <a:r>
              <a:rPr lang="en-SG" dirty="0" err="1"/>
              <a:t>theikahai</a:t>
            </a:r>
            <a:r>
              <a:rPr lang="en-SG" dirty="0"/>
              <a:t>… </a:t>
            </a:r>
            <a:r>
              <a:rPr lang="en-SG" dirty="0" err="1"/>
              <a:t>Okathui</a:t>
            </a:r>
            <a:r>
              <a:rPr lang="en-SG" dirty="0"/>
              <a:t> </a:t>
            </a:r>
            <a:r>
              <a:rPr lang="en-SG" dirty="0" err="1"/>
              <a:t>kasem</a:t>
            </a:r>
            <a:r>
              <a:rPr lang="en-SG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7522045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Ω9.65.01.61 [0]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 	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chi…</a:t>
            </a:r>
            <a:r>
              <a:rPr lang="en-SG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35757394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Ω9.65.01.62 [0]  	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Yaruipȃn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kathum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chi…</a:t>
            </a:r>
            <a:r>
              <a:rPr lang="en-SG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7569779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Ω9.65.01.63 [0]  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chiwui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thili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Vari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kahai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kala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Jishu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kharȃ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…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Katonga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chek-chinlȃk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naning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lairikkom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li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leikahaina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!</a:t>
            </a:r>
            <a:r>
              <a:rPr lang="en-SG" dirty="0">
                <a:effectLst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 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2879190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Ω9.65.01.64 [0]  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khangatei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hithadala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phaningpaiya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quilava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hipȃhi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thangkachida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tarȃkha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computer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pamma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666162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Ω9.65.01.65 [0]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ritlȃk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phaningki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kachiliva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computerwui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cassette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hard drive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sangkahai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khuisa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40842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latin typeface="Times" charset="0"/>
                <a:ea typeface="ＭＳ Ｐゴシック" charset="0"/>
                <a:cs typeface="ＭＳ Ｐゴシック" charset="0"/>
              </a:rPr>
              <a:t>Ω9.65.01.66 [0]   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Hi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computerli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shok-khavaina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da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phaninglu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kazip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khangachȃ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, Bible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da.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semkahai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kazip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khanishida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Times" charset="0"/>
                <a:ea typeface="ＭＳ Ｐゴシック" charset="0"/>
                <a:cs typeface="ＭＳ Ｐゴシック" charset="0"/>
              </a:rPr>
              <a:t>namlu</a:t>
            </a:r>
            <a: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189415020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Ω9.65.01.67 [10]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samphangra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thȃkahai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khari-khanao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OKATHUI KASEM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ABRAHAM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JOSEPH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MOSES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JOSHUA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RAMNGAZAN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WUNGNAO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NARKAHAI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//// 	VARI KAHI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 	JISHU.</a:t>
            </a:r>
          </a:p>
        </p:txBody>
      </p:sp>
    </p:spTree>
    <p:extLst>
      <p:ext uri="{BB962C8B-B14F-4D97-AF65-F5344CB8AC3E}">
        <p14:creationId xmlns:p14="http://schemas.microsoft.com/office/powerpoint/2010/main" val="151549195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Ω9.65.01.68 [0]  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computer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khangachon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icham-cham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shim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kachithȃda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ngarumsang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theiching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... O	7	V	J	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YARUIPȂN 3.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05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MASHUNZA CHITHEIKHAMI: HORKAHAI KALA THARRIN KHALEI KACHITHEI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Khayeirum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hi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kakup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eina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ngasoda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nathumli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powerpoint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wui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CD av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v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miser-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ra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chithada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sada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nathum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mibingli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tamchitheilo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lairik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anȃpȃ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hili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khikhala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ngacheikhavai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masamilo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.</a:t>
            </a:r>
            <a:endParaRPr lang="en-SG" sz="1200" b="1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788433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Ω9.65.01.69 [3]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mashungda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khamataiya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sakȃkhavai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khamataiya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SHITKASANGWUI PONGLI KAPI KAHAI KHAMATAIYA BING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kazip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hailikhala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namashȃwui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mararshȃp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shamlak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nganarshantit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map…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pheikar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zatrashum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yeksangkahaina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049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Ω9.65.01.70 [4]  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PHAHAIRA.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mamandalei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hitharan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BIBLE LAIRIKKOM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theikakhuiva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leihaira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chi…O  7  V  J.  Bible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machuk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shongfa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semhaira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apam-apam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athishurda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ngahaka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shaphaora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KHIWUIVANG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naomeithuida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KATHADA, KHINA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KHIWUIVANG 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kapihao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chikhalatta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khare-khaonao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8616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3"/>
            <a:r>
              <a:rPr lang="el-GR" b="1" dirty="0">
                <a:solidFill>
                  <a:srgbClr val="000000"/>
                </a:solidFill>
                <a:latin typeface="Times" charset="0"/>
                <a:ea typeface="Geneva" charset="0"/>
              </a:rPr>
              <a:t>Ω9.65.01.71 [20]  </a:t>
            </a:r>
          </a:p>
          <a:p>
            <a:pPr lvl="3"/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Katamnaoli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Khangachon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Mashing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yanglu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Anȃ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khutlai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hibinghi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naningli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hairakhalada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phaningung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kasȃli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ngachonra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...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sȃda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mibingli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tamchitheira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da nana kasha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ngasoda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</a:t>
            </a: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Kahak-ka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O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haophokda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OKATHUI KASEM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mashing 7… 7 china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mati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yaruipȃn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mahut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sȃda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khanganing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 </a:t>
            </a:r>
          </a:p>
          <a:p>
            <a:pPr lvl="3"/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Chithada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khareli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…MATI chi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MIBING…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ABRAHAM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khipȃlong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ngarumsanghaolu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JOSEPH…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JOSEPH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li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MOSES…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khanaowali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JOSHUA…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HAKLȂK KAHAI MI MATI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kupsanghaira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YARUIPȂN KATHUM…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RAMNGAZAN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haophokda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chi…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WUNGNAO…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chi 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NARKAHAI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kupsangda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.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kupsang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haora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…</a:t>
            </a: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V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na</a:t>
            </a:r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VARI KAHAI…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kala</a:t>
            </a:r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endParaRPr lang="en-US" b="1" dirty="0">
              <a:solidFill>
                <a:srgbClr val="000000"/>
              </a:solidFill>
              <a:latin typeface="Times" charset="0"/>
              <a:ea typeface="Geneva" charset="0"/>
            </a:endParaRPr>
          </a:p>
          <a:p>
            <a:pPr lvl="3"/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kaphaning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katongawui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malaokashok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…J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Geneva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Geneva" charset="0"/>
              </a:rPr>
              <a:t> JISHU.</a:t>
            </a:r>
          </a:p>
        </p:txBody>
      </p:sp>
    </p:spTree>
    <p:extLst>
      <p:ext uri="{BB962C8B-B14F-4D97-AF65-F5344CB8AC3E}">
        <p14:creationId xmlns:p14="http://schemas.microsoft.com/office/powerpoint/2010/main" val="274490194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Ω9.65.01.72 [9]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KATAMLI NGACHON KHAVAI MASHING 2… And here is STUDY HELP NUMBER 2…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hipa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ngaheokhavai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sichin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—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BIBLE LAIRIKKOM chi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kateili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tamkachithei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napangli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singpaira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Khare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chȃbi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O  7  V  J…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O china OKATHUI KASEM CHITHEI KHAVAINA.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7 hi 4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3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khangarumli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ngaraichaya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mi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yaruipȃn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MI MATI…ABRAHAM, JOSEPH, MOSES, JOSHUA.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YARUIPȂN KATHUM… RAMNGAZAN, WUNGNAO, NARKAHAI.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V china VARI KAHAI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chitheiya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Mayek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J china JISHU KRISTA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wuivangna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NAOLȂK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TUIYAR THARȂ. 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tharȃna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Khanaowa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sad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akhashida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hanluida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paluilu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 KASEM, ABRAHAM, JOSEPH, MOSES, JOSHUA, RAMNGAZAN, WUNGNAO, NARKAHAI, VARI KAHAI, and JISHU.</a:t>
            </a:r>
          </a:p>
        </p:txBody>
      </p:sp>
    </p:spTree>
    <p:extLst>
      <p:ext uri="{BB962C8B-B14F-4D97-AF65-F5344CB8AC3E}">
        <p14:creationId xmlns:p14="http://schemas.microsoft.com/office/powerpoint/2010/main" val="20215071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Ω9.65.01.73 [0]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serra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kashit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mashing 7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icham-cham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khutlaiwui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kankhanȃ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kachangkhat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phȃlȃk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veikhur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14950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0963637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Ω9.65.01.74 [0]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meikhai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mangȃshong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zatusa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"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chȃbi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" 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SHAMLȂK KAHAI THOTACHAN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BIBLE… NGASHȂN KAKHUI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ngayeirum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hi nana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05004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Ω9.65.01.75 [8] </a:t>
            </a:r>
          </a:p>
          <a:p>
            <a:r>
              <a:rPr lang="el-GR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BIBLE LAIRIKKOM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chithei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shokhavai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chȃbi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	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Achȃlakha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ngaleiwui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map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yek-khavai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mathang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KHARARCHAN WUI KHAMATAIYA BING, ICHAM-CHAM KAHAI THOTCHAN da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mingthon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Chi KHI SHOKHAO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ngahȃnkȃra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Kahak-ka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ABRAHAM LI PHEISIN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pheingarumra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Bible hi KHIWUIVANG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china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khamataiya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shimsak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kathȃ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ngasara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Kachama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Kadhara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Tuingashitli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tuiguibing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yangarumlaga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kupsangra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vashung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chaoda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ngahahang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haokaphok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thuilaga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kakup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– KACHI KATHAVA AKHAVA HILI SHOKDALEI; HAK-KHAMAHȂ SHOKKAHAI BING RȂTHEIDALEI.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Varivarȃ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ngalangzar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rashungda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ot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aman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saklak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theikakhui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atam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rahaira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Achȃlakha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Israel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map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nakhalatta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yekkhavai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tamra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…KALA CHI NANING EINA!</a:t>
            </a:r>
          </a:p>
        </p:txBody>
      </p:sp>
    </p:spTree>
    <p:extLst>
      <p:ext uri="{BB962C8B-B14F-4D97-AF65-F5344CB8AC3E}">
        <p14:creationId xmlns:p14="http://schemas.microsoft.com/office/powerpoint/2010/main" val="255352715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" charset="0"/>
                <a:ea typeface="ＭＳ Ｐゴシック" charset="0"/>
                <a:cs typeface="ＭＳ Ｐゴシック" charset="0"/>
              </a:rPr>
              <a:t>Title slide (no narration)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 Ω9.65.01.76 [0] 	TBB PHAKHO AKHOM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71932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Ω9.65.01.77 [0] 	KHANUK WUI SLIDE 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6062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500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TBB AKHUM KHAREWUI MINGTHONKASANG</a:t>
            </a:r>
            <a:endParaRPr lang="en-SG" sz="1200" kern="1200" dirty="0">
              <a:solidFill>
                <a:schemeClr val="tx1"/>
              </a:solidFill>
              <a:effectLst/>
              <a:latin typeface="Times" pitchFamily="-107" charset="0"/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" pitchFamily="-107" charset="0"/>
                <a:ea typeface="ＭＳ Ｐゴシック" pitchFamily="-107" charset="-128"/>
                <a:cs typeface="ＭＳ Ｐゴシック" pitchFamily="-107" charset="-128"/>
              </a:rPr>
              <a:t>KHARIN: 	BIBLE HI NINGPHUN EINA THEIKHAVAI!</a:t>
            </a: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240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ngachakyang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ngaphongzatta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pȃnda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mikumo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marak-khali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aremali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–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phabta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hotnaya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 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ngahȃn-na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Vareshibing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mishap-pa.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kachungkhana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chili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manganȃngai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maningkha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athumhi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mashȃlak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rang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bingna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ngar</a:t>
            </a:r>
            <a:r>
              <a:rPr lang="en-US" b="1" u="sng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-rik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theiya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kachiva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ngahȃn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kakȃ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katonga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Tui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Ȃwui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mihaidalei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Chitahda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ithumwui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khayeirum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kaphaning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haklȃk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haophoksa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Hibingwui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apong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hi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khimamei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mashungzȃ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Vareshi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arȃ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salaga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kapikahai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worshim</a:t>
            </a:r>
            <a:r>
              <a:rPr lang="en-US" b="1" baseline="0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lairikshim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Yarui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lairikshim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lairikshim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University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lairikshim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ngalei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Atui-lȃ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kachidawuili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, 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Kala…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langmeikhȃrda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…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Bible li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pheisin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sȃlaga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khamachuk</a:t>
            </a:r>
            <a:endParaRPr lang="en-US" b="1" dirty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Okathuili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khalei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shitkasanga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kala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mashitkasanga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kachida</a:t>
            </a:r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?</a:t>
            </a:r>
          </a:p>
          <a:p>
            <a:r>
              <a:rPr lang="en-US" b="1" dirty="0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(DIZ KHANGAHAN KHUDAM)</a:t>
            </a:r>
          </a:p>
        </p:txBody>
      </p:sp>
    </p:spTree>
    <p:extLst>
      <p:ext uri="{BB962C8B-B14F-4D97-AF65-F5344CB8AC3E}">
        <p14:creationId xmlns:p14="http://schemas.microsoft.com/office/powerpoint/2010/main" val="183242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983967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6598371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4048774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125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51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98934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43512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81980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98776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34600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43121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082675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63099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801041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150655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667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226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73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1382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282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738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757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915541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22533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398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3715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708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409829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118500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59019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292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637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99408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02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03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03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Text Box 34"/>
          <p:cNvSpPr txBox="1">
            <a:spLocks noChangeArrowheads="1"/>
          </p:cNvSpPr>
          <p:nvPr userDrawn="1"/>
        </p:nvSpPr>
        <p:spPr bwMode="auto">
          <a:xfrm>
            <a:off x="282575" y="6519863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028" name="Rectangle 35"/>
          <p:cNvSpPr>
            <a:spLocks noChangeArrowheads="1"/>
          </p:cNvSpPr>
          <p:nvPr userDrawn="1"/>
        </p:nvSpPr>
        <p:spPr bwMode="auto">
          <a:xfrm>
            <a:off x="7602538" y="6519863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000" b="1">
                <a:solidFill>
                  <a:schemeClr val="tx1"/>
                </a:solidFill>
                <a:cs typeface="Arial" charset="0"/>
              </a:rPr>
              <a:t>9.65.01.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4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2059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dist="197566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55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2056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cs typeface="+mn-cs"/>
              </a:rPr>
              <a:t>©2006 TBBMI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  <a:ea typeface="ＭＳ Ｐゴシック" charset="0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045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file:///Macintosh%20HD/Desktop%20Folder/TBB%20BIG%20SHOW%207.0/7.0.02-MAP%20#-1,1,PowerPoint Presentation" TargetMode="Externa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449552"/>
            <a:ext cx="7954327" cy="5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76200" y="5387975"/>
            <a:ext cx="8596313" cy="1393825"/>
            <a:chOff x="48" y="3394"/>
            <a:chExt cx="5415" cy="878"/>
          </a:xfrm>
        </p:grpSpPr>
        <p:sp>
          <p:nvSpPr>
            <p:cNvPr id="33894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949" name="Text Box 5"/>
            <p:cNvSpPr txBox="1">
              <a:spLocks noChangeArrowheads="1"/>
            </p:cNvSpPr>
            <p:nvPr/>
          </p:nvSpPr>
          <p:spPr bwMode="auto">
            <a:xfrm>
              <a:off x="409" y="3394"/>
              <a:ext cx="5054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Bible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Ngashȃnkakhui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Otsin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Okthui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hupta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wui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tamkachithei</a:t>
              </a:r>
              <a:endParaRPr lang="en-US" sz="2000" b="1" i="1" dirty="0">
                <a:solidFill>
                  <a:srgbClr val="FAFD00"/>
                </a:solidFill>
                <a:latin typeface="Times New Roman" charset="0"/>
              </a:endParaRPr>
            </a:p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Fort Worth, Texas</a:t>
              </a:r>
              <a:endParaRPr lang="en-US" sz="1800" b="1" dirty="0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338950" name="Text Box 6"/>
            <p:cNvSpPr txBox="1">
              <a:spLocks noChangeArrowheads="1"/>
            </p:cNvSpPr>
            <p:nvPr/>
          </p:nvSpPr>
          <p:spPr bwMode="auto">
            <a:xfrm>
              <a:off x="2011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B0C"/>
                </a:solidFill>
                <a:latin typeface="Helvetica" pitchFamily="-107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155825" y="198438"/>
            <a:ext cx="471805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08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NAMKHALUI 9.65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01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636440" y="836712"/>
            <a:ext cx="7302698" cy="411586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053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2E2E2E"/>
              </a:extrusion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BIBLE</a:t>
            </a:r>
            <a:b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</a:b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AC2E24-E886-5BAC-91A3-3BA6C6FB4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1577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7041C9-B8E7-8EDC-8724-30FB0FB4F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344" y="6115655"/>
            <a:ext cx="9144000" cy="74234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/>
              </a:rPr>
              <a:t>• Crossroads International Church Singapore • CICFamily.com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44018194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t="3331" r="3487" b="4442"/>
          <a:stretch>
            <a:fillRect/>
          </a:stretch>
        </p:blipFill>
        <p:spPr bwMode="auto">
          <a:xfrm>
            <a:off x="566738" y="538163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544513" y="536575"/>
            <a:ext cx="8008937" cy="5784850"/>
          </a:xfrm>
          <a:prstGeom prst="rect">
            <a:avLst/>
          </a:prstGeom>
          <a:solidFill>
            <a:srgbClr val="0000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1187450" y="280284"/>
            <a:ext cx="6697663" cy="61863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ITHUMWUI SHITKASANGWUI KHAMATAIYA TUINGASHIT LAIRIK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8888413" y="61976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1509" name="Text Box 12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80978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21511" name="Text Box 16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12" name="Text Box 17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  <p:sp>
        <p:nvSpPr>
          <p:cNvPr id="89106" name="Oval 18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323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 animBg="1"/>
      <p:bldP spid="89095" grpId="0" autoUpdateAnimBg="0"/>
      <p:bldP spid="8910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19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3555" name="Text Box 197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79399" name="Text Box 199"/>
          <p:cNvSpPr txBox="1">
            <a:spLocks noChangeArrowheads="1"/>
          </p:cNvSpPr>
          <p:nvPr/>
        </p:nvSpPr>
        <p:spPr bwMode="auto">
          <a:xfrm>
            <a:off x="1" y="2022734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4000" b="1">
                <a:solidFill>
                  <a:schemeClr val="bg2"/>
                </a:solidFill>
                <a:effectLst>
                  <a:glow rad="127000">
                    <a:schemeClr val="tx1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lnSpc>
                <a:spcPct val="120000"/>
              </a:lnSpc>
              <a:defRPr/>
            </a:pPr>
            <a:r>
              <a:rPr lang="en-US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Dr. </a:t>
            </a:r>
            <a:r>
              <a:rPr lang="en-SG" dirty="0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</a:rPr>
              <a:t>Henrietta Mears.... na ȃwui lairik "What The Bible Is All About"li hiwui maramli hithada kapiya.</a:t>
            </a:r>
            <a:endParaRPr lang="en-US" dirty="0">
              <a:solidFill>
                <a:schemeClr val="tx1"/>
              </a:solidFill>
              <a:effectLst>
                <a:glow rad="190500">
                  <a:schemeClr val="bg2"/>
                </a:glow>
              </a:effectLst>
            </a:endParaRPr>
          </a:p>
        </p:txBody>
      </p:sp>
      <p:sp>
        <p:nvSpPr>
          <p:cNvPr id="23557" name="Text Box 201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3558" name="Text Box 210"/>
          <p:cNvSpPr txBox="1">
            <a:spLocks noChangeArrowheads="1"/>
          </p:cNvSpPr>
          <p:nvPr/>
        </p:nvSpPr>
        <p:spPr bwMode="auto">
          <a:xfrm>
            <a:off x="809148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23559" name="Text Box 212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  <p:sp>
        <p:nvSpPr>
          <p:cNvPr id="23560" name="Text Box 214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52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284648" y="2479675"/>
            <a:ext cx="8473458" cy="29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50000"/>
              </a:spcBef>
              <a:defRPr sz="4000" b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kachungkhawui</a:t>
            </a:r>
            <a:r>
              <a:rPr lang="en-US" dirty="0"/>
              <a:t> Bible </a:t>
            </a:r>
            <a:r>
              <a:rPr lang="en-US" dirty="0" err="1"/>
              <a:t>kathei</a:t>
            </a:r>
            <a:r>
              <a:rPr lang="en-US" dirty="0"/>
              <a:t> hi </a:t>
            </a:r>
            <a:r>
              <a:rPr lang="en-US" dirty="0" err="1"/>
              <a:t>aman</a:t>
            </a:r>
            <a:r>
              <a:rPr lang="en-US" dirty="0"/>
              <a:t> </a:t>
            </a:r>
            <a:r>
              <a:rPr lang="en-US" dirty="0" err="1"/>
              <a:t>kasak</a:t>
            </a:r>
            <a:r>
              <a:rPr lang="en-US" dirty="0"/>
              <a:t> </a:t>
            </a:r>
            <a:r>
              <a:rPr lang="en-US" dirty="0" err="1"/>
              <a:t>ngalung</a:t>
            </a:r>
            <a:r>
              <a:rPr lang="en-US" dirty="0"/>
              <a:t> </a:t>
            </a:r>
            <a:r>
              <a:rPr lang="en-US" dirty="0" err="1"/>
              <a:t>ruihkhui</a:t>
            </a:r>
            <a:r>
              <a:rPr lang="en-US" dirty="0"/>
              <a:t> </a:t>
            </a:r>
            <a:r>
              <a:rPr lang="en-US" dirty="0" err="1"/>
              <a:t>kahai</a:t>
            </a:r>
            <a:r>
              <a:rPr lang="en-US" dirty="0"/>
              <a:t> </a:t>
            </a:r>
            <a:r>
              <a:rPr lang="en-US" dirty="0" err="1"/>
              <a:t>thaya</a:t>
            </a:r>
            <a:r>
              <a:rPr lang="en-US" dirty="0"/>
              <a:t>. </a:t>
            </a:r>
            <a:r>
              <a:rPr lang="en-US" dirty="0" err="1"/>
              <a:t>Kha</a:t>
            </a:r>
            <a:r>
              <a:rPr lang="en-US" dirty="0"/>
              <a:t> mi </a:t>
            </a:r>
            <a:r>
              <a:rPr lang="en-US" dirty="0" err="1"/>
              <a:t>kachungkhawui</a:t>
            </a:r>
            <a:r>
              <a:rPr lang="en-US" dirty="0"/>
              <a:t> </a:t>
            </a:r>
            <a:r>
              <a:rPr lang="en-US" dirty="0" err="1"/>
              <a:t>ningli</a:t>
            </a:r>
            <a:r>
              <a:rPr lang="en-US" dirty="0"/>
              <a:t>…</a:t>
            </a:r>
          </a:p>
        </p:txBody>
      </p:sp>
      <p:sp>
        <p:nvSpPr>
          <p:cNvPr id="25605" name="Text Box 21"/>
          <p:cNvSpPr txBox="1">
            <a:spLocks noChangeArrowheads="1"/>
          </p:cNvSpPr>
          <p:nvPr/>
        </p:nvSpPr>
        <p:spPr bwMode="auto">
          <a:xfrm>
            <a:off x="8094663" y="6521450"/>
            <a:ext cx="31908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25606" name="Text Box 23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295520454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50000"/>
              </a:spcBef>
              <a:defRPr sz="4000" b="1">
                <a:solidFill>
                  <a:schemeClr val="tx1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…</a:t>
            </a:r>
            <a:r>
              <a:rPr lang="en-US" dirty="0" err="1"/>
              <a:t>khara</a:t>
            </a:r>
            <a:r>
              <a:rPr lang="en-US" dirty="0"/>
              <a:t> chi chat </a:t>
            </a:r>
            <a:r>
              <a:rPr lang="en-US" dirty="0" err="1"/>
              <a:t>khahai</a:t>
            </a:r>
            <a:r>
              <a:rPr lang="en-US" dirty="0"/>
              <a:t> </a:t>
            </a:r>
            <a:r>
              <a:rPr lang="en-US" dirty="0" err="1"/>
              <a:t>thaya</a:t>
            </a:r>
            <a:r>
              <a:rPr lang="en-US" dirty="0"/>
              <a:t>.  </a:t>
            </a:r>
            <a:r>
              <a:rPr lang="en-US" dirty="0" err="1"/>
              <a:t>Mathalak</a:t>
            </a:r>
            <a:r>
              <a:rPr lang="en-US" dirty="0"/>
              <a:t> </a:t>
            </a:r>
            <a:r>
              <a:rPr lang="en-US" dirty="0" err="1"/>
              <a:t>eina</a:t>
            </a:r>
            <a:r>
              <a:rPr lang="en-US" dirty="0"/>
              <a:t> </a:t>
            </a:r>
            <a:r>
              <a:rPr lang="en-US" dirty="0" err="1"/>
              <a:t>kapikahai</a:t>
            </a:r>
            <a:r>
              <a:rPr lang="en-US" dirty="0"/>
              <a:t> </a:t>
            </a:r>
            <a:r>
              <a:rPr lang="en-US" dirty="0" err="1"/>
              <a:t>Biblewui</a:t>
            </a:r>
            <a:r>
              <a:rPr lang="en-US" dirty="0"/>
              <a:t> </a:t>
            </a:r>
            <a:r>
              <a:rPr lang="en-US" dirty="0" err="1"/>
              <a:t>khararchan</a:t>
            </a:r>
            <a:r>
              <a:rPr lang="en-US" dirty="0"/>
              <a:t> chi </a:t>
            </a:r>
            <a:r>
              <a:rPr lang="en-US" dirty="0" err="1"/>
              <a:t>masho-ngachei</a:t>
            </a:r>
            <a:r>
              <a:rPr lang="en-US" dirty="0"/>
              <a:t> </a:t>
            </a:r>
            <a:r>
              <a:rPr lang="en-US" dirty="0" err="1"/>
              <a:t>ngasak</a:t>
            </a:r>
            <a:r>
              <a:rPr lang="en-US" dirty="0"/>
              <a:t> </a:t>
            </a:r>
            <a:r>
              <a:rPr lang="en-US" dirty="0" err="1"/>
              <a:t>haowa</a:t>
            </a:r>
            <a:r>
              <a:rPr lang="en-US" dirty="0"/>
              <a:t> </a:t>
            </a:r>
            <a:r>
              <a:rPr lang="en-US" dirty="0" err="1"/>
              <a:t>kala</a:t>
            </a:r>
            <a:r>
              <a:rPr lang="en-US" dirty="0"/>
              <a:t> </a:t>
            </a:r>
            <a:r>
              <a:rPr lang="en-US" dirty="0" err="1"/>
              <a:t>pangapa</a:t>
            </a:r>
            <a:r>
              <a:rPr lang="en-US" dirty="0"/>
              <a:t> </a:t>
            </a:r>
            <a:r>
              <a:rPr lang="en-US" dirty="0" err="1"/>
              <a:t>haowa</a:t>
            </a:r>
            <a:r>
              <a:rPr lang="en-US" dirty="0"/>
              <a:t>!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654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27655" name="Text Box 19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</p:spTree>
    <p:extLst>
      <p:ext uri="{BB962C8B-B14F-4D97-AF65-F5344CB8AC3E}">
        <p14:creationId xmlns:p14="http://schemas.microsoft.com/office/powerpoint/2010/main" val="39537086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</p:pic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8880475" y="57023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9701" name="Text Box 54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29702" name="Text Box 55"/>
          <p:cNvSpPr txBox="1">
            <a:spLocks noChangeArrowheads="1"/>
          </p:cNvSpPr>
          <p:nvPr/>
        </p:nvSpPr>
        <p:spPr bwMode="auto">
          <a:xfrm>
            <a:off x="7221092" y="6283732"/>
            <a:ext cx="1372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6</a:t>
            </a:r>
          </a:p>
        </p:txBody>
      </p:sp>
      <p:grpSp>
        <p:nvGrpSpPr>
          <p:cNvPr id="2" name="Group 390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29843" name="Picture 39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4" name="Picture 3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93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29841" name="Picture 39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2" name="Picture 39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96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29839" name="Picture 39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40" name="Picture 39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399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29837" name="Picture 40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8" name="Picture 4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02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29835" name="Picture 40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6" name="Picture 4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405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29833" name="Picture 40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4" name="Picture 4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08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29831" name="Picture 40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2" name="Picture 4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411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29829" name="Picture 41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30" name="Picture 4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414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29827" name="Picture 41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8" name="Picture 4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417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29825" name="Picture 41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6" name="Picture 4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20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29823" name="Picture 42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4" name="Picture 4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23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29821" name="Picture 42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2" name="Picture 4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26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29819" name="Picture 42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20" name="Picture 4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29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29817" name="Picture 43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8" name="Picture 4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432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29815" name="Picture 43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6" name="Picture 4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35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29813" name="Picture 43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4" name="Picture 4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438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29811" name="Picture 43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2" name="Picture 4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441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29809" name="Picture 44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10" name="Picture 4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444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29807" name="Picture 4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8" name="Picture 4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447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29805" name="Picture 4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6" name="Picture 4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450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29803" name="Picture 4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4" name="Picture 4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453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29801" name="Picture 4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2" name="Picture 4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456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29799" name="Picture 4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00" name="Picture 4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459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29797" name="Picture 4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8" name="Picture 4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462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29795" name="Picture 4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6" name="Picture 4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465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29793" name="Picture 4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4" name="Picture 4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468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29791" name="Picture 4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2" name="Picture 4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471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29789" name="Picture 4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90" name="Picture 4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474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29787" name="Picture 4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8" name="Picture 4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477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29785" name="Picture 4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6" name="Picture 4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4" name="Group 480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29783" name="Picture 4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4" name="Picture 4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5" name="Group 483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29781" name="Picture 4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2" name="Picture 4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26" name="Group 486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29779" name="Picture 4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80" name="Picture 4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2" name="Group 489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29777" name="Picture 4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8" name="Picture 4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3" name="Group 492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29775" name="Picture 4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6" name="Picture 4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4" name="Group 495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29773" name="Picture 4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4" name="Picture 4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5" name="Group 498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29771" name="Picture 4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2" name="Picture 5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6" name="Group 501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29769" name="Picture 5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70" name="Picture 5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7" name="Group 504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29767" name="Picture 5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8" name="Picture 5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8" name="Group 507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29765" name="Picture 5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6" name="Picture 5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39" name="Group 510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29763" name="Picture 5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4" name="Picture 5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0" name="Group 513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29761" name="Picture 5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2" name="Picture 5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1" name="Group 516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29759" name="Picture 5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60" name="Picture 5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2" name="Group 519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29757" name="Picture 5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8" name="Picture 5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3" name="Group 522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29755" name="Picture 5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6" name="Picture 5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4" name="Group 525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29753" name="Picture 5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4" name="Picture 5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5" name="Group 528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29751" name="Picture 5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52" name="Picture 5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31" name="Picture 5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43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30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Text Box 19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1747" name="Text Box 194"/>
          <p:cNvSpPr txBox="1">
            <a:spLocks noChangeArrowheads="1"/>
          </p:cNvSpPr>
          <p:nvPr/>
        </p:nvSpPr>
        <p:spPr bwMode="auto">
          <a:xfrm>
            <a:off x="8867775" y="5740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1748" name="Rectangle 201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670" name="Text Box 198"/>
          <p:cNvSpPr txBox="1">
            <a:spLocks noChangeArrowheads="1"/>
          </p:cNvSpPr>
          <p:nvPr/>
        </p:nvSpPr>
        <p:spPr bwMode="auto">
          <a:xfrm>
            <a:off x="601663" y="1778563"/>
            <a:ext cx="7896225" cy="144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Apong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Tar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</a:rPr>
              <a:t>ȃ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eina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Khalatshok</a:t>
            </a:r>
            <a:r>
              <a:rPr lang="en-US" sz="4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Kapai</a:t>
            </a:r>
          </a:p>
        </p:txBody>
      </p:sp>
      <p:sp>
        <p:nvSpPr>
          <p:cNvPr id="233671" name="Text Box 199"/>
          <p:cNvSpPr txBox="1">
            <a:spLocks noChangeArrowheads="1"/>
          </p:cNvSpPr>
          <p:nvPr/>
        </p:nvSpPr>
        <p:spPr bwMode="auto">
          <a:xfrm>
            <a:off x="846138" y="3632209"/>
            <a:ext cx="7488237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Manglȃ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Kathara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wui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Thankhami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Maningkha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Chizakhami</a:t>
            </a:r>
            <a:endParaRPr lang="en-US" sz="48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233672" name="Text Box 200"/>
          <p:cNvSpPr txBox="1">
            <a:spLocks noChangeArrowheads="1"/>
          </p:cNvSpPr>
          <p:nvPr/>
        </p:nvSpPr>
        <p:spPr bwMode="auto">
          <a:xfrm>
            <a:off x="1289678" y="642381"/>
            <a:ext cx="6239207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Vare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Tuiwui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Kathuk</a:t>
            </a:r>
            <a:r>
              <a:rPr lang="en-US" sz="48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31752" name="Text Box 20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3" name="Text Box 20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1754" name="Text Box 214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31755" name="Text Box 216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08007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670" grpId="0" autoUpdateAnimBg="0"/>
      <p:bldP spid="233671" grpId="0" autoUpdateAnimBg="0"/>
      <p:bldP spid="23367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Rectangle 180"/>
          <p:cNvSpPr>
            <a:spLocks noChangeArrowheads="1"/>
          </p:cNvSpPr>
          <p:nvPr/>
        </p:nvSpPr>
        <p:spPr bwMode="auto">
          <a:xfrm>
            <a:off x="538163" y="569913"/>
            <a:ext cx="7966075" cy="56578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833" name="Text Box 185"/>
          <p:cNvSpPr txBox="1">
            <a:spLocks noChangeArrowheads="1"/>
          </p:cNvSpPr>
          <p:nvPr/>
        </p:nvSpPr>
        <p:spPr bwMode="auto">
          <a:xfrm>
            <a:off x="754063" y="1280899"/>
            <a:ext cx="7550150" cy="43581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Varewui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matak-khak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kahai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Ngatangkhamiwui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angarȃn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achȃlakhawui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Abraham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kala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Israel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Jishu</a:t>
            </a: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 Krista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khar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</a:rPr>
              <a:t>ȃ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Church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dist="101600" dir="2700000" algn="tl" rotWithShape="0">
                    <a:srgbClr val="000000"/>
                  </a:outerShdw>
                </a:effectLst>
                <a:latin typeface="Comic Sans MS" pitchFamily="-107" charset="0"/>
                <a:ea typeface="+mn-ea"/>
                <a:cs typeface="+mn-cs"/>
              </a:rPr>
              <a:t>Kaphar</a:t>
            </a:r>
            <a:r>
              <a:rPr lang="en-US" sz="4400" b="1" dirty="0" err="1">
                <a:solidFill>
                  <a:srgbClr val="FFFF00"/>
                </a:solidFill>
                <a:latin typeface="Comic Sans MS" pitchFamily="-107" charset="0"/>
              </a:rPr>
              <a:t>ȃ</a:t>
            </a:r>
            <a:endParaRPr lang="en-US" sz="4400" b="1" dirty="0">
              <a:solidFill>
                <a:srgbClr val="FFFF00"/>
              </a:solidFill>
              <a:effectLst>
                <a:outerShdw dist="101600" dir="2700000" algn="tl" rotWithShape="0">
                  <a:srgbClr val="000000"/>
                </a:outerShd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3796" name="Text Box 188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3797" name="Text Box 19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798" name="Text Box 19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33799" name="Text Box 192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33800" name="Text Box 193"/>
          <p:cNvSpPr txBox="1">
            <a:spLocks noChangeArrowheads="1"/>
          </p:cNvSpPr>
          <p:nvPr/>
        </p:nvSpPr>
        <p:spPr bwMode="auto">
          <a:xfrm>
            <a:off x="8793163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3801" name="Text Box 194"/>
          <p:cNvSpPr txBox="1">
            <a:spLocks noChangeArrowheads="1"/>
          </p:cNvSpPr>
          <p:nvPr/>
        </p:nvSpPr>
        <p:spPr bwMode="auto">
          <a:xfrm>
            <a:off x="874395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55843" name="Text Box 195"/>
          <p:cNvSpPr txBox="1">
            <a:spLocks noChangeArrowheads="1"/>
          </p:cNvSpPr>
          <p:nvPr/>
        </p:nvSpPr>
        <p:spPr bwMode="auto">
          <a:xfrm>
            <a:off x="1585913" y="546100"/>
            <a:ext cx="222091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FFAF18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4" name="Text Box 196"/>
          <p:cNvSpPr txBox="1">
            <a:spLocks noChangeArrowheads="1"/>
          </p:cNvSpPr>
          <p:nvPr/>
        </p:nvSpPr>
        <p:spPr bwMode="auto">
          <a:xfrm>
            <a:off x="3559175" y="374650"/>
            <a:ext cx="24384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5" name="Text Box 197"/>
          <p:cNvSpPr txBox="1">
            <a:spLocks noChangeArrowheads="1"/>
          </p:cNvSpPr>
          <p:nvPr/>
        </p:nvSpPr>
        <p:spPr bwMode="auto">
          <a:xfrm>
            <a:off x="3298825" y="3886200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6C18B0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46" name="Text Box 198"/>
          <p:cNvSpPr txBox="1">
            <a:spLocks noChangeArrowheads="1"/>
          </p:cNvSpPr>
          <p:nvPr/>
        </p:nvSpPr>
        <p:spPr bwMode="auto">
          <a:xfrm>
            <a:off x="2527300" y="2465388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chemeClr val="tx1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7" name="Text Box 199"/>
          <p:cNvSpPr txBox="1">
            <a:spLocks noChangeArrowheads="1"/>
          </p:cNvSpPr>
          <p:nvPr/>
        </p:nvSpPr>
        <p:spPr bwMode="auto">
          <a:xfrm>
            <a:off x="4375150" y="2206625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187534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8" name="Text Box 200"/>
          <p:cNvSpPr txBox="1">
            <a:spLocks noChangeArrowheads="1"/>
          </p:cNvSpPr>
          <p:nvPr/>
        </p:nvSpPr>
        <p:spPr bwMode="auto">
          <a:xfrm>
            <a:off x="858838" y="3294063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49" name="Text Box 201"/>
          <p:cNvSpPr txBox="1">
            <a:spLocks noChangeArrowheads="1"/>
          </p:cNvSpPr>
          <p:nvPr/>
        </p:nvSpPr>
        <p:spPr bwMode="auto">
          <a:xfrm>
            <a:off x="5565775" y="496888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chemeClr val="accent1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55850" name="Text Box 202"/>
          <p:cNvSpPr txBox="1">
            <a:spLocks noChangeArrowheads="1"/>
          </p:cNvSpPr>
          <p:nvPr/>
        </p:nvSpPr>
        <p:spPr bwMode="auto">
          <a:xfrm>
            <a:off x="6951663" y="2908300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F06157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55851" name="Text Box 203"/>
          <p:cNvSpPr txBox="1">
            <a:spLocks noChangeArrowheads="1"/>
          </p:cNvSpPr>
          <p:nvPr/>
        </p:nvSpPr>
        <p:spPr bwMode="auto">
          <a:xfrm>
            <a:off x="5470525" y="3729038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 b="1">
                <a:solidFill>
                  <a:srgbClr val="1FCC16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0892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5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5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833" grpId="0" build="p" autoUpdateAnimBg="0"/>
      <p:bldP spid="155843" grpId="0" autoUpdateAnimBg="0"/>
      <p:bldP spid="155844" grpId="0" autoUpdateAnimBg="0"/>
      <p:bldP spid="155845" grpId="0" autoUpdateAnimBg="0"/>
      <p:bldP spid="155846" grpId="0" autoUpdateAnimBg="0"/>
      <p:bldP spid="155847" grpId="0" autoUpdateAnimBg="0"/>
      <p:bldP spid="155848" grpId="0" autoUpdateAnimBg="0"/>
      <p:bldP spid="155849" grpId="0" autoUpdateAnimBg="0"/>
      <p:bldP spid="155850" grpId="0" autoUpdateAnimBg="0"/>
      <p:bldP spid="15585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reeform 5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2147483647 w 138"/>
              <a:gd name="T1" fmla="*/ 2147483647 h 153"/>
              <a:gd name="T2" fmla="*/ 2147483647 w 138"/>
              <a:gd name="T3" fmla="*/ 2147483647 h 153"/>
              <a:gd name="T4" fmla="*/ 2147483647 w 138"/>
              <a:gd name="T5" fmla="*/ 2147483647 h 153"/>
              <a:gd name="T6" fmla="*/ 2147483647 w 138"/>
              <a:gd name="T7" fmla="*/ 2147483647 h 153"/>
              <a:gd name="T8" fmla="*/ 2147483647 w 138"/>
              <a:gd name="T9" fmla="*/ 0 h 153"/>
              <a:gd name="T10" fmla="*/ 2147483647 w 138"/>
              <a:gd name="T11" fmla="*/ 2147483647 h 153"/>
              <a:gd name="T12" fmla="*/ 2147483647 w 138"/>
              <a:gd name="T13" fmla="*/ 2147483647 h 153"/>
              <a:gd name="T14" fmla="*/ 2147483647 w 138"/>
              <a:gd name="T15" fmla="*/ 2147483647 h 153"/>
              <a:gd name="T16" fmla="*/ 2147483647 w 138"/>
              <a:gd name="T17" fmla="*/ 2147483647 h 153"/>
              <a:gd name="T18" fmla="*/ 2147483647 w 138"/>
              <a:gd name="T19" fmla="*/ 2147483647 h 153"/>
              <a:gd name="T20" fmla="*/ 2147483647 w 138"/>
              <a:gd name="T21" fmla="*/ 2147483647 h 153"/>
              <a:gd name="T22" fmla="*/ 2147483647 w 138"/>
              <a:gd name="T23" fmla="*/ 2147483647 h 153"/>
              <a:gd name="T24" fmla="*/ 2147483647 w 138"/>
              <a:gd name="T25" fmla="*/ 2147483647 h 153"/>
              <a:gd name="T26" fmla="*/ 2147483647 w 138"/>
              <a:gd name="T27" fmla="*/ 2147483647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5842" name="Picture 19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3" name="Picture 23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Text Box 25"/>
          <p:cNvSpPr txBox="1">
            <a:spLocks noChangeArrowheads="1"/>
          </p:cNvSpPr>
          <p:nvPr/>
        </p:nvSpPr>
        <p:spPr bwMode="auto">
          <a:xfrm>
            <a:off x="8753475" y="10477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579438" y="1787903"/>
            <a:ext cx="7432675" cy="3139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>
              <a:spcBef>
                <a:spcPct val="50000"/>
              </a:spcBef>
              <a:defRPr/>
            </a:pPr>
            <a:r>
              <a:rPr lang="en-SG" sz="6600" b="1" dirty="0">
                <a:solidFill>
                  <a:srgbClr val="FFFF00"/>
                </a:solidFill>
                <a:effectLst>
                  <a:glow rad="190500">
                    <a:schemeClr val="bg2"/>
                  </a:glow>
                </a:effectLst>
                <a:latin typeface="Comic Sans MS" pitchFamily="-107" charset="0"/>
                <a:ea typeface="+mn-ea"/>
                <a:cs typeface="+mn-cs"/>
              </a:rPr>
              <a:t>BIBLE BING CHILI THADA YANGLO!</a:t>
            </a:r>
            <a:endParaRPr lang="en-US" sz="6600" b="1" dirty="0">
              <a:solidFill>
                <a:srgbClr val="FFFF00"/>
              </a:solidFill>
              <a:effectLst>
                <a:glow rad="190500">
                  <a:schemeClr val="bg2"/>
                </a:glow>
              </a:effectLst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35849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50" name="Text Box 2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5851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510248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09955" y="1730865"/>
            <a:ext cx="820432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Kuplak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eina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kahȃng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thing-thing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zanga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034928" y="2330940"/>
            <a:ext cx="5706882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Asak-avȃt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shȃ-shȃ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zanga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566863" y="2978640"/>
            <a:ext cx="293689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750,000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99FF99"/>
                </a:solidFill>
                <a:latin typeface="Helvetica" charset="0"/>
              </a:rPr>
              <a:t>Tui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055813" y="3607290"/>
            <a:ext cx="4219103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1,200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99FF99"/>
                </a:solidFill>
                <a:latin typeface="Helvetica" charset="0"/>
              </a:rPr>
              <a:t>Kapikasang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95563" y="4293090"/>
            <a:ext cx="3167726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31,000</a:t>
            </a:r>
            <a:r>
              <a:rPr lang="en-US" sz="3600" dirty="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3600" dirty="0" err="1">
                <a:solidFill>
                  <a:srgbClr val="99FF99"/>
                </a:solidFill>
                <a:latin typeface="Helvetica" charset="0"/>
              </a:rPr>
              <a:t>Tuizȃ</a:t>
            </a:r>
            <a:endParaRPr lang="en-US" sz="3600" dirty="0">
              <a:solidFill>
                <a:srgbClr val="00FF00"/>
              </a:solidFill>
              <a:latin typeface="Helvetica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071813" y="4902690"/>
            <a:ext cx="5681662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4800" dirty="0">
                <a:solidFill>
                  <a:srgbClr val="00FF00"/>
                </a:solidFill>
                <a:latin typeface="Helvetica" pitchFamily="-107" charset="0"/>
                <a:ea typeface="+mn-ea"/>
                <a:cs typeface="+mn-cs"/>
              </a:rPr>
              <a:t>•</a:t>
            </a:r>
            <a:r>
              <a:rPr lang="en-US" sz="3600" dirty="0">
                <a:solidFill>
                  <a:schemeClr val="tx2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Mashan</a:t>
            </a:r>
            <a:r>
              <a:rPr lang="en-US" sz="3600" dirty="0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Kharar</a:t>
            </a:r>
            <a:r>
              <a:rPr lang="en-US" sz="3600" dirty="0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          	</a:t>
            </a:r>
            <a:r>
              <a:rPr lang="en-US" sz="36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Namluishit</a:t>
            </a:r>
            <a:r>
              <a:rPr lang="en-US" sz="3600" dirty="0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 </a:t>
            </a:r>
            <a:r>
              <a:rPr lang="en-US" sz="3600" dirty="0" err="1">
                <a:solidFill>
                  <a:srgbClr val="F6FE0A"/>
                </a:solidFill>
                <a:latin typeface="Helvetica" pitchFamily="-107" charset="0"/>
                <a:ea typeface="+mn-ea"/>
                <a:cs typeface="+mn-cs"/>
              </a:rPr>
              <a:t>kahai</a:t>
            </a:r>
            <a:endParaRPr lang="en-US" sz="3600" dirty="0">
              <a:solidFill>
                <a:srgbClr val="99FF99"/>
              </a:solidFill>
              <a:latin typeface="Helvetica" pitchFamily="-107" charset="0"/>
              <a:ea typeface="+mn-ea"/>
              <a:cs typeface="+mn-cs"/>
            </a:endParaRPr>
          </a:p>
          <a:p>
            <a:pPr algn="l">
              <a:defRPr/>
            </a:pPr>
            <a:r>
              <a:rPr lang="en-US" sz="3600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	&amp; </a:t>
            </a:r>
            <a:r>
              <a:rPr lang="en-US" sz="3600" dirty="0" err="1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Khalatkashok</a:t>
            </a:r>
            <a:endParaRPr lang="en-US" sz="3600" dirty="0">
              <a:solidFill>
                <a:srgbClr val="99FF99"/>
              </a:solidFill>
              <a:latin typeface="Helvetica" pitchFamily="-107" charset="0"/>
              <a:ea typeface="+mn-ea"/>
              <a:cs typeface="+mn-cs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421540"/>
            <a:ext cx="9144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Kala </a:t>
            </a:r>
            <a:r>
              <a:rPr lang="en-US" sz="3600" dirty="0" err="1">
                <a:solidFill>
                  <a:srgbClr val="F6FE0A"/>
                </a:solidFill>
                <a:latin typeface="Helvetica" charset="0"/>
              </a:rPr>
              <a:t>berȃ</a:t>
            </a:r>
            <a:r>
              <a:rPr lang="en-US" sz="3600" dirty="0">
                <a:solidFill>
                  <a:srgbClr val="F6FE0A"/>
                </a:solidFill>
                <a:latin typeface="Helvetica" charset="0"/>
              </a:rPr>
              <a:t> chi </a:t>
            </a:r>
            <a:r>
              <a:rPr lang="en-US" sz="3600" i="1" u="sng" dirty="0">
                <a:solidFill>
                  <a:schemeClr val="tx1"/>
                </a:solidFill>
                <a:latin typeface="Helvetica" charset="0"/>
              </a:rPr>
              <a:t>chili</a:t>
            </a:r>
            <a:r>
              <a:rPr lang="en-US" altLang="ja-JP" sz="3600" dirty="0">
                <a:solidFill>
                  <a:srgbClr val="F6FE0A"/>
                </a:solidFill>
                <a:latin typeface="Helvetica" charset="0"/>
              </a:rPr>
              <a:t> </a:t>
            </a:r>
            <a:r>
              <a:rPr lang="en-US" altLang="ja-JP" sz="3600" dirty="0" err="1">
                <a:solidFill>
                  <a:srgbClr val="F6FE0A"/>
                </a:solidFill>
                <a:latin typeface="Helvetica" charset="0"/>
              </a:rPr>
              <a:t>haophok-ka</a:t>
            </a:r>
            <a:endParaRPr lang="en-US" altLang="ja-JP" sz="3200" dirty="0">
              <a:solidFill>
                <a:srgbClr val="F6FE0A"/>
              </a:solidFill>
              <a:latin typeface="Helvetica" charset="0"/>
            </a:endParaRPr>
          </a:p>
          <a:p>
            <a:pPr algn="l">
              <a:defRPr/>
            </a:pPr>
            <a:endParaRPr lang="en-US" sz="2400" b="1" i="1" dirty="0">
              <a:solidFill>
                <a:srgbClr val="7FFF00"/>
              </a:solidFill>
              <a:latin typeface="Helvetica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63563" y="1048535"/>
            <a:ext cx="8008937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i-FI" sz="2800" b="1" i="1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CHI HAKLȂK KAHAI HANGKHAVAI MAKHALEI PAKHANGAP</a:t>
            </a:r>
            <a:r>
              <a:rPr lang="fi-FI" sz="2800" b="1" i="1" dirty="0">
                <a:solidFill>
                  <a:srgbClr val="99FF99"/>
                </a:solidFill>
                <a:latin typeface="Helvetica" pitchFamily="-107" charset="0"/>
              </a:rPr>
              <a:t>Ȃ</a:t>
            </a:r>
            <a:r>
              <a:rPr lang="fi-FI" sz="2800" b="1" i="1" dirty="0">
                <a:solidFill>
                  <a:srgbClr val="99FF99"/>
                </a:solidFill>
                <a:latin typeface="Helvetica" pitchFamily="-107" charset="0"/>
                <a:ea typeface="+mn-ea"/>
                <a:cs typeface="+mn-cs"/>
              </a:rPr>
              <a:t>NA</a:t>
            </a:r>
            <a:endParaRPr lang="en-US" sz="3600" b="1" i="1" dirty="0">
              <a:solidFill>
                <a:srgbClr val="99FF99"/>
              </a:solidFill>
              <a:latin typeface="Helvetica" pitchFamily="-107" charset="0"/>
              <a:ea typeface="+mn-ea"/>
              <a:cs typeface="+mn-cs"/>
            </a:endParaRPr>
          </a:p>
        </p:txBody>
      </p:sp>
      <p:sp>
        <p:nvSpPr>
          <p:cNvPr id="37897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7898" name="Text Box 1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899" name="Text Box 1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7900" name="Text Box 1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17</a:t>
            </a:r>
          </a:p>
        </p:txBody>
      </p:sp>
      <p:sp>
        <p:nvSpPr>
          <p:cNvPr id="37901" name="Text Box 19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6906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3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3"/>
          <p:cNvSpPr>
            <a:spLocks noChangeArrowheads="1"/>
          </p:cNvSpPr>
          <p:nvPr/>
        </p:nvSpPr>
        <p:spPr bwMode="auto">
          <a:xfrm rot="900000">
            <a:off x="262322" y="2884867"/>
            <a:ext cx="287578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lAIRIKBING</a:t>
            </a:r>
            <a:endParaRPr lang="en-US" sz="3600" b="1" dirty="0">
              <a:solidFill>
                <a:srgbClr val="00FF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 rot="360000">
            <a:off x="726861" y="3733565"/>
            <a:ext cx="217848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MIBING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 rot="20700000">
            <a:off x="6902639" y="4369180"/>
            <a:ext cx="166173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TARIK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 rot="20340000">
            <a:off x="403617" y="1391030"/>
            <a:ext cx="504747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KHIPANA </a:t>
            </a:r>
            <a:r>
              <a:rPr lang="en-US" sz="3600" b="1" dirty="0">
                <a:solidFill>
                  <a:srgbClr val="00FF00"/>
                </a:solidFill>
                <a:latin typeface="Times" pitchFamily="-107" charset="0"/>
              </a:rPr>
              <a:t>KHI </a:t>
            </a: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HANG</a:t>
            </a:r>
            <a:r>
              <a:rPr lang="en-US" sz="3600" b="1" dirty="0">
                <a:solidFill>
                  <a:srgbClr val="FAFD00"/>
                </a:solidFill>
                <a:latin typeface="Time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 rot="1080000">
            <a:off x="5747765" y="2910267"/>
            <a:ext cx="358572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KHIWUIVANG?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 rot="1920000">
            <a:off x="5189012" y="1202117"/>
            <a:ext cx="4252382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KHIPANA KHI</a:t>
            </a:r>
            <a:r>
              <a:rPr lang="en-US" sz="3600" b="1" dirty="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SA</a:t>
            </a: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 rot="360000">
            <a:off x="109538" y="5521705"/>
            <a:ext cx="94234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FF00"/>
                </a:solidFill>
                <a:latin typeface="Times" pitchFamily="-107" charset="0"/>
                <a:ea typeface="+mn-ea"/>
                <a:cs typeface="+mn-cs"/>
              </a:rPr>
              <a:t>KHIPȂLI MANING KHA KHILI </a:t>
            </a:r>
            <a:r>
              <a:rPr lang="en-US" sz="3600" b="1" dirty="0">
                <a:solidFill>
                  <a:srgbClr val="F6FE0A"/>
                </a:solidFill>
                <a:latin typeface="Times" pitchFamily="-107" charset="0"/>
                <a:ea typeface="+mn-ea"/>
                <a:cs typeface="+mn-cs"/>
              </a:rPr>
              <a:t>NGASHIK?</a:t>
            </a:r>
          </a:p>
        </p:txBody>
      </p:sp>
      <p:sp>
        <p:nvSpPr>
          <p:cNvPr id="39945" name="Text Box 1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39946" name="Text Box 16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9947" name="Text Box 1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9948" name="Text Box 1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18</a:t>
            </a:r>
          </a:p>
        </p:txBody>
      </p:sp>
      <p:sp>
        <p:nvSpPr>
          <p:cNvPr id="39949" name="Text Box 19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  <p:bldP spid="62468" grpId="0" autoUpdateAnimBg="0"/>
      <p:bldP spid="62469" grpId="0" autoUpdateAnimBg="0"/>
      <p:bldP spid="62470" grpId="0" autoUpdateAnimBg="0"/>
      <p:bldP spid="62471" grpId="0" autoUpdateAnimBg="0"/>
      <p:bldP spid="62472" grpId="0" autoUpdateAnimBg="0"/>
      <p:bldP spid="6247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449552"/>
            <a:ext cx="7954327" cy="5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2" name="Group 3"/>
          <p:cNvGrpSpPr>
            <a:grpSpLocks/>
          </p:cNvGrpSpPr>
          <p:nvPr/>
        </p:nvGrpSpPr>
        <p:grpSpPr bwMode="auto">
          <a:xfrm>
            <a:off x="76200" y="5387975"/>
            <a:ext cx="8596313" cy="1393825"/>
            <a:chOff x="48" y="3394"/>
            <a:chExt cx="5415" cy="878"/>
          </a:xfrm>
        </p:grpSpPr>
        <p:sp>
          <p:nvSpPr>
            <p:cNvPr id="33894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8949" name="Text Box 5"/>
            <p:cNvSpPr txBox="1">
              <a:spLocks noChangeArrowheads="1"/>
            </p:cNvSpPr>
            <p:nvPr/>
          </p:nvSpPr>
          <p:spPr bwMode="auto">
            <a:xfrm>
              <a:off x="409" y="3394"/>
              <a:ext cx="5054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Bible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Ngashȃnkakhui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Otsin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Okthui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hupta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wui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tamkachithei</a:t>
              </a:r>
              <a:endParaRPr lang="en-US" sz="2000" b="1" i="1" dirty="0">
                <a:solidFill>
                  <a:srgbClr val="FAFD00"/>
                </a:solidFill>
                <a:latin typeface="Times New Roman" charset="0"/>
              </a:endParaRPr>
            </a:p>
            <a:p>
              <a:pPr algn="ctr"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Fort Worth, Texas</a:t>
              </a:r>
              <a:endParaRPr lang="en-US" sz="1800" b="1" dirty="0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338950" name="Text Box 6"/>
            <p:cNvSpPr txBox="1">
              <a:spLocks noChangeArrowheads="1"/>
            </p:cNvSpPr>
            <p:nvPr/>
          </p:nvSpPr>
          <p:spPr bwMode="auto">
            <a:xfrm>
              <a:off x="2011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FFFB0C"/>
                </a:solidFill>
                <a:latin typeface="Helvetica" pitchFamily="-107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155825" y="198438"/>
            <a:ext cx="4718050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08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latin typeface="Arial" pitchFamily="-107" charset="0"/>
                <a:ea typeface="ＭＳ Ｐゴシック" charset="0"/>
                <a:cs typeface="ＭＳ Ｐゴシック" charset="0"/>
              </a:rPr>
              <a:t>NAMKHALUI 9.65</a:t>
            </a: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01</a:t>
            </a:r>
          </a:p>
        </p:txBody>
      </p:sp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1636440" y="836712"/>
            <a:ext cx="7302698" cy="411586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053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2E2E2E"/>
              </a:extrusion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BIBLE</a:t>
            </a:r>
            <a:b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</a:b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</a:p>
        </p:txBody>
      </p:sp>
    </p:spTree>
    <p:extLst>
      <p:ext uri="{BB962C8B-B14F-4D97-AF65-F5344CB8AC3E}">
        <p14:creationId xmlns:p14="http://schemas.microsoft.com/office/powerpoint/2010/main" val="54473975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949700" imgH="2755900" progId="MS_ClipArt_Gallery">
                  <p:embed/>
                </p:oleObj>
              </mc:Choice>
              <mc:Fallback>
                <p:oleObj name="Microsoft ClipArt Gallery" r:id="rId3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1995" name="Text Box 14"/>
          <p:cNvSpPr txBox="1">
            <a:spLocks noChangeArrowheads="1"/>
          </p:cNvSpPr>
          <p:nvPr/>
        </p:nvSpPr>
        <p:spPr bwMode="auto">
          <a:xfrm>
            <a:off x="8797925" y="640715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6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7" name="Text Box 1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900000">
            <a:off x="262322" y="2884867"/>
            <a:ext cx="287578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lAIRIKBING</a:t>
            </a:r>
            <a:endParaRPr lang="en-US" sz="3600" b="1" dirty="0">
              <a:solidFill>
                <a:schemeClr val="accent1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 rot="360000">
            <a:off x="726861" y="3733565"/>
            <a:ext cx="217848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MIBING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0000">
            <a:off x="6902639" y="4369180"/>
            <a:ext cx="1661736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TARIK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 rot="20340000">
            <a:off x="403617" y="1391030"/>
            <a:ext cx="5047471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KHIPANA </a:t>
            </a:r>
            <a:r>
              <a:rPr lang="en-US" sz="3600" b="1" dirty="0">
                <a:solidFill>
                  <a:schemeClr val="accent1"/>
                </a:solidFill>
                <a:latin typeface="Times" pitchFamily="-107" charset="0"/>
              </a:rPr>
              <a:t>KHI </a:t>
            </a: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HANG?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 rot="1080000">
            <a:off x="5747765" y="2910267"/>
            <a:ext cx="358572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KHIWUIVANG?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 rot="1920000">
            <a:off x="5189012" y="1202117"/>
            <a:ext cx="4252382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KHIPANA KHI SA?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 rot="360000">
            <a:off x="109538" y="5521705"/>
            <a:ext cx="9423400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KHIPȂLI MANING KHA KHILI </a:t>
            </a:r>
            <a:r>
              <a:rPr lang="en-US" sz="3600" b="1" dirty="0">
                <a:solidFill>
                  <a:schemeClr val="accent1"/>
                </a:solidFill>
                <a:latin typeface="Times" pitchFamily="-107" charset="0"/>
                <a:ea typeface="+mn-ea"/>
                <a:cs typeface="+mn-cs"/>
              </a:rPr>
              <a:t>NGASHIK?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chemeClr val="accent1"/>
              </a:solidFill>
              <a:latin typeface="Comic Sans MS" charset="0"/>
            </a:endParaRP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chemeClr val="accent1"/>
              </a:solidFill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accent1"/>
                </a:solidFill>
              </a:rPr>
              <a:t>18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123915" name="WordArt 11"/>
          <p:cNvSpPr>
            <a:spLocks noChangeArrowheads="1" noChangeShapeType="1" noTextEdit="1"/>
          </p:cNvSpPr>
          <p:nvPr/>
        </p:nvSpPr>
        <p:spPr bwMode="auto">
          <a:xfrm>
            <a:off x="455889" y="730572"/>
            <a:ext cx="7600950" cy="56308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NGACHONLU!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1239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3200400" y="404813"/>
            <a:ext cx="4257675" cy="250348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255963" y="608013"/>
            <a:ext cx="4175125" cy="19364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NGACHONLU! </a:t>
            </a:r>
          </a:p>
          <a:p>
            <a:pP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 MAKHUIRAR THURA!!!</a:t>
            </a:r>
          </a:p>
        </p:txBody>
      </p:sp>
      <p:graphicFrame>
        <p:nvGraphicFramePr>
          <p:cNvPr id="44035" name="Object 2"/>
          <p:cNvGraphicFramePr>
            <a:graphicFrameLocks/>
          </p:cNvGraphicFramePr>
          <p:nvPr/>
        </p:nvGraphicFramePr>
        <p:xfrm>
          <a:off x="773113" y="6985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3835400" imgH="5473700" progId="MS_ClipArt_Gallery">
                  <p:embed/>
                </p:oleObj>
              </mc:Choice>
              <mc:Fallback>
                <p:oleObj name="Microsoft ClipArt Gallery" r:id="rId3" imgW="3835400" imgH="54737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3" y="6985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33800" y="2830513"/>
            <a:ext cx="5075238" cy="3052763"/>
            <a:chOff x="2352" y="1783"/>
            <a:chExt cx="3197" cy="1923"/>
          </a:xfrm>
        </p:grpSpPr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2352" y="1783"/>
              <a:ext cx="3197" cy="192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2485" y="1884"/>
              <a:ext cx="2877" cy="18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3600" b="1" i="1" dirty="0">
                  <a:solidFill>
                    <a:srgbClr val="FFFF00"/>
                  </a:solidFill>
                  <a:latin typeface="Times" pitchFamily="-107" charset="0"/>
                  <a:ea typeface="+mn-ea"/>
                  <a:cs typeface="+mn-cs"/>
                </a:rPr>
                <a:t>CHIWUIVANG EINA... YAOKAHOMALI SANGASAK </a:t>
              </a:r>
            </a:p>
            <a:p>
              <a:pPr>
                <a:defRPr/>
              </a:pPr>
              <a:r>
                <a:rPr lang="en-US" sz="3600" b="1" i="1" dirty="0">
                  <a:solidFill>
                    <a:srgbClr val="FFFF00"/>
                  </a:solidFill>
                  <a:latin typeface="Times" pitchFamily="-107" charset="0"/>
                  <a:ea typeface="+mn-ea"/>
                  <a:cs typeface="+mn-cs"/>
                </a:rPr>
                <a:t>HAORA!</a:t>
              </a:r>
            </a:p>
          </p:txBody>
        </p:sp>
      </p:grpSp>
      <p:sp>
        <p:nvSpPr>
          <p:cNvPr id="44037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4038" name="Text Box 2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39" name="Text Box 2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4040" name="Text Box 2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6082" name="Text Box 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6083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6085" name="Text Box 9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177356" name="Rectangle 204"/>
          <p:cNvSpPr>
            <a:spLocks noChangeArrowheads="1"/>
          </p:cNvSpPr>
          <p:nvPr/>
        </p:nvSpPr>
        <p:spPr bwMode="auto">
          <a:xfrm>
            <a:off x="1244600" y="2019300"/>
            <a:ext cx="6929438" cy="31367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6600" i="1" dirty="0">
                <a:solidFill>
                  <a:srgbClr val="E8EC39"/>
                </a:solidFill>
                <a:latin typeface="Times" pitchFamily="-107" charset="0"/>
                <a:ea typeface="+mn-ea"/>
                <a:cs typeface="+mn-cs"/>
              </a:rPr>
              <a:t>KHIPANA SAKDA KHUIKHAVAI LEI?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35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78181" name="Rectangle 5"/>
          <p:cNvSpPr>
            <a:spLocks noChangeArrowheads="1"/>
          </p:cNvSpPr>
          <p:nvPr/>
        </p:nvSpPr>
        <p:spPr bwMode="auto">
          <a:xfrm>
            <a:off x="1244600" y="2019300"/>
            <a:ext cx="7016750" cy="30444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9600" i="1" dirty="0">
                <a:solidFill>
                  <a:srgbClr val="E8EC39"/>
                </a:solidFill>
                <a:latin typeface="Times" pitchFamily="-107" charset="0"/>
                <a:ea typeface="+mn-ea"/>
                <a:cs typeface="+mn-cs"/>
              </a:rPr>
              <a:t>THAKHA KHI?</a:t>
            </a:r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5494" y="622301"/>
            <a:ext cx="7559675" cy="50141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"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Ithumwui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shitkasang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		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hibing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masȃkȃrang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tangdava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kachangkhat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shok-kahai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khikha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maninglui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phȃb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kakhalat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mangmutshitsang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chitha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maraowa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kakhalat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ngasahaora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en-US" altLang="ja-JP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Miles Stanford</a:t>
            </a:r>
          </a:p>
          <a:p>
            <a:pPr algn="l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Principles of Spiritual Growth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182" name="Text Box 1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23</a:t>
            </a:r>
          </a:p>
        </p:txBody>
      </p:sp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87534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8895" y="1731256"/>
            <a:ext cx="6834646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kachangkhat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shok-kahai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chi,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84828" y="2822028"/>
            <a:ext cx="628831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phȃb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kakhalat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25197" y="3363771"/>
            <a:ext cx="755967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chitha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maraowa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kakhalat</a:t>
            </a:r>
            <a:endParaRPr lang="en-US" altLang="ja-JP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45493" y="3363347"/>
            <a:ext cx="7559675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mangmutshitsang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76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200" b="1" i="1" dirty="0" err="1">
                <a:solidFill>
                  <a:srgbClr val="FFFF00"/>
                </a:solidFill>
              </a:rPr>
              <a:t>shitsangpailak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kahai</a:t>
            </a:r>
            <a:r>
              <a:rPr lang="en-US" sz="3200" b="1" i="1" dirty="0">
                <a:solidFill>
                  <a:srgbClr val="FFFF00"/>
                </a:solidFill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</a:rPr>
              <a:t>katam</a:t>
            </a:r>
            <a:r>
              <a:rPr lang="en-US" sz="3200" b="1" i="1" dirty="0">
                <a:solidFill>
                  <a:srgbClr val="FFFF00"/>
                </a:solidFill>
              </a:rPr>
              <a:t>…</a:t>
            </a:r>
            <a:endParaRPr lang="en-US" sz="2000" b="1" i="1" dirty="0">
              <a:solidFill>
                <a:srgbClr val="FFFF00"/>
              </a:solidFill>
            </a:endParaRPr>
          </a:p>
        </p:txBody>
      </p:sp>
      <p:sp>
        <p:nvSpPr>
          <p:cNvPr id="52226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2228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24</a:t>
            </a:r>
          </a:p>
        </p:txBody>
      </p:sp>
      <p:sp>
        <p:nvSpPr>
          <p:cNvPr id="331788" name="Rectangle 12"/>
          <p:cNvSpPr>
            <a:spLocks noChangeArrowheads="1"/>
          </p:cNvSpPr>
          <p:nvPr/>
        </p:nvSpPr>
        <p:spPr bwMode="auto">
          <a:xfrm>
            <a:off x="222250" y="1685925"/>
            <a:ext cx="8674100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altLang="ja-JP" sz="4400" b="1" dirty="0">
                <a:solidFill>
                  <a:schemeClr val="tx1"/>
                </a:solidFill>
              </a:rPr>
              <a:t>"</a:t>
            </a:r>
            <a:r>
              <a:rPr lang="en-US" altLang="ja-JP" sz="4400" b="1" dirty="0" err="1">
                <a:solidFill>
                  <a:schemeClr val="tx1"/>
                </a:solidFill>
              </a:rPr>
              <a:t>Ithumna</a:t>
            </a:r>
            <a:r>
              <a:rPr lang="en-US" altLang="ja-JP" sz="4400" b="1" dirty="0">
                <a:solidFill>
                  <a:schemeClr val="tx1"/>
                </a:solidFill>
              </a:rPr>
              <a:t> </a:t>
            </a:r>
            <a:r>
              <a:rPr lang="en-US" altLang="ja-JP" sz="4400" b="1" dirty="0" err="1">
                <a:solidFill>
                  <a:srgbClr val="FFFF00"/>
                </a:solidFill>
              </a:rPr>
              <a:t>kathei</a:t>
            </a:r>
            <a:r>
              <a:rPr lang="en-US" altLang="ja-JP" sz="4400" b="1" dirty="0">
                <a:solidFill>
                  <a:srgbClr val="FFFF00"/>
                </a:solidFill>
              </a:rPr>
              <a:t> </a:t>
            </a:r>
            <a:r>
              <a:rPr lang="en-US" altLang="ja-JP" sz="4400" b="1" dirty="0">
                <a:solidFill>
                  <a:schemeClr val="tx1"/>
                </a:solidFill>
              </a:rPr>
              <a:t>chili </a:t>
            </a:r>
            <a:r>
              <a:rPr lang="en-US" altLang="ja-JP" sz="4400" b="1" dirty="0" err="1">
                <a:solidFill>
                  <a:schemeClr val="tx1"/>
                </a:solidFill>
              </a:rPr>
              <a:t>lȃngda</a:t>
            </a:r>
            <a:r>
              <a:rPr lang="en-US" altLang="ja-JP" sz="4400" b="1" dirty="0">
                <a:solidFill>
                  <a:schemeClr val="tx1"/>
                </a:solidFill>
              </a:rPr>
              <a:t> </a:t>
            </a:r>
            <a:r>
              <a:rPr lang="en-US" altLang="ja-JP" sz="4400" b="1" dirty="0" err="1">
                <a:solidFill>
                  <a:schemeClr val="tx1"/>
                </a:solidFill>
              </a:rPr>
              <a:t>ithumna</a:t>
            </a:r>
            <a:r>
              <a:rPr lang="en-US" altLang="ja-JP" sz="4400" b="1" dirty="0">
                <a:solidFill>
                  <a:schemeClr val="tx1"/>
                </a:solidFill>
              </a:rPr>
              <a:t> </a:t>
            </a:r>
            <a:r>
              <a:rPr lang="en-US" altLang="ja-JP" sz="4400" b="1" dirty="0" err="1">
                <a:solidFill>
                  <a:schemeClr val="tx1"/>
                </a:solidFill>
              </a:rPr>
              <a:t>mashitsang</a:t>
            </a:r>
            <a:r>
              <a:rPr lang="en-US" altLang="ja-JP" sz="4400" b="1" dirty="0">
                <a:solidFill>
                  <a:schemeClr val="tx1"/>
                </a:solidFill>
              </a:rPr>
              <a:t> </a:t>
            </a:r>
            <a:r>
              <a:rPr lang="en-US" altLang="ja-JP" sz="4400" b="1" dirty="0" err="1">
                <a:solidFill>
                  <a:schemeClr val="tx1"/>
                </a:solidFill>
              </a:rPr>
              <a:t>mara</a:t>
            </a:r>
            <a:r>
              <a:rPr lang="en-US" altLang="ja-JP" sz="4400" b="1" dirty="0">
                <a:solidFill>
                  <a:schemeClr val="tx1"/>
                </a:solidFill>
              </a:rPr>
              <a:t>,    </a:t>
            </a:r>
            <a:endParaRPr lang="en-US" sz="3200" b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1789" name="Rectangle 13"/>
          <p:cNvSpPr>
            <a:spLocks noChangeArrowheads="1"/>
          </p:cNvSpPr>
          <p:nvPr/>
        </p:nvSpPr>
        <p:spPr bwMode="auto">
          <a:xfrm>
            <a:off x="4406900" y="5268913"/>
            <a:ext cx="37211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       Albert </a:t>
            </a:r>
            <a:r>
              <a:rPr lang="en-US" sz="2000" b="1" i="1" dirty="0" err="1">
                <a:solidFill>
                  <a:schemeClr val="tx1"/>
                </a:solidFill>
                <a:latin typeface="Times" charset="0"/>
              </a:rPr>
              <a:t>Mohler</a:t>
            </a: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, </a:t>
            </a:r>
            <a:r>
              <a:rPr lang="en-US" sz="2000" b="1" i="1" dirty="0" err="1">
                <a:solidFill>
                  <a:schemeClr val="tx1"/>
                </a:solidFill>
                <a:latin typeface="Times" charset="0"/>
              </a:rPr>
              <a:t>Yaruiwo</a:t>
            </a:r>
            <a:endParaRPr lang="en-US" sz="2000" b="1" i="1" dirty="0">
              <a:solidFill>
                <a:schemeClr val="tx1"/>
              </a:solidFill>
              <a:latin typeface="Times" charset="0"/>
            </a:endParaRPr>
          </a:p>
          <a:p>
            <a:pPr algn="r">
              <a:defRPr/>
            </a:pPr>
            <a:r>
              <a:rPr lang="en-US" sz="2000" b="1" i="1" dirty="0">
                <a:solidFill>
                  <a:schemeClr val="tx1"/>
                </a:solidFill>
                <a:latin typeface="Times" charset="0"/>
              </a:rPr>
              <a:t>The Southern Baptist Seminary                                                         Louisville, KY</a:t>
            </a:r>
            <a:endParaRPr lang="en-US" sz="1400" b="1" i="1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31790" name="Text Box 14"/>
          <p:cNvSpPr txBox="1">
            <a:spLocks noChangeArrowheads="1"/>
          </p:cNvSpPr>
          <p:nvPr/>
        </p:nvSpPr>
        <p:spPr bwMode="auto">
          <a:xfrm>
            <a:off x="298450" y="3178383"/>
            <a:ext cx="8628063" cy="21236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00" b="1" dirty="0" err="1">
                <a:solidFill>
                  <a:schemeClr val="tx1"/>
                </a:solidFill>
              </a:rPr>
              <a:t>kala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ithumna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rgbClr val="FFFF00"/>
                </a:solidFill>
              </a:rPr>
              <a:t>shitkasang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sz="4400" b="1" dirty="0">
                <a:solidFill>
                  <a:schemeClr val="tx1"/>
                </a:solidFill>
              </a:rPr>
              <a:t>chili </a:t>
            </a:r>
            <a:r>
              <a:rPr lang="en-US" sz="4400" b="1" dirty="0" err="1">
                <a:solidFill>
                  <a:schemeClr val="tx1"/>
                </a:solidFill>
              </a:rPr>
              <a:t>chuimeida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ithumna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maokthuirar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mara</a:t>
            </a:r>
            <a:r>
              <a:rPr lang="en-US" sz="4400" b="1" dirty="0">
                <a:solidFill>
                  <a:schemeClr val="tx1"/>
                </a:solidFill>
              </a:rPr>
              <a:t>.</a:t>
            </a:r>
            <a:r>
              <a:rPr lang="en-US" altLang="ja-JP" sz="4400" b="1" dirty="0">
                <a:solidFill>
                  <a:schemeClr val="tx1"/>
                </a:solidFill>
              </a:rPr>
              <a:t>"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52233" name="Text Box 15"/>
          <p:cNvSpPr txBox="1">
            <a:spLocks noChangeArrowheads="1"/>
          </p:cNvSpPr>
          <p:nvPr/>
        </p:nvSpPr>
        <p:spPr bwMode="auto">
          <a:xfrm>
            <a:off x="8742363" y="6397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8" grpId="0" autoUpdateAnimBg="0"/>
      <p:bldP spid="331788" grpId="0" autoUpdateAnimBg="0"/>
      <p:bldP spid="331789" grpId="0" autoUpdateAnimBg="0"/>
      <p:bldP spid="33179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82550"/>
            <a:ext cx="26606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468313" y="2376866"/>
            <a:ext cx="8283575" cy="37856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800" dirty="0" err="1">
                <a:solidFill>
                  <a:schemeClr val="tx2"/>
                </a:solidFill>
                <a:latin typeface="Times" charset="0"/>
              </a:rPr>
              <a:t>Arava</a:t>
            </a:r>
            <a:r>
              <a:rPr lang="en-US" sz="4800" dirty="0">
                <a:solidFill>
                  <a:schemeClr val="tx2"/>
                </a:solidFill>
                <a:latin typeface="Times" charset="0"/>
              </a:rPr>
              <a:t> yang-</a:t>
            </a:r>
            <a:r>
              <a:rPr lang="en-US" sz="4800" dirty="0" err="1">
                <a:solidFill>
                  <a:schemeClr val="tx2"/>
                </a:solidFill>
                <a:latin typeface="Times" charset="0"/>
              </a:rPr>
              <a:t>usa</a:t>
            </a:r>
            <a:r>
              <a:rPr lang="en-US" sz="4800" dirty="0">
                <a:solidFill>
                  <a:schemeClr val="tx2"/>
                </a:solidFill>
                <a:latin typeface="Times" charset="0"/>
              </a:rPr>
              <a:t>!</a:t>
            </a:r>
            <a:endParaRPr lang="en-US" sz="4800" dirty="0">
              <a:solidFill>
                <a:schemeClr val="tx1"/>
              </a:solidFill>
              <a:latin typeface="Times" charset="0"/>
            </a:endParaRPr>
          </a:p>
          <a:p>
            <a:pPr>
              <a:defRPr/>
            </a:pPr>
            <a:r>
              <a:rPr lang="en-US" sz="4800" dirty="0">
                <a:solidFill>
                  <a:schemeClr val="tx1"/>
                </a:solidFill>
                <a:latin typeface="Times" charset="0"/>
              </a:rPr>
              <a:t>(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kala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class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kachida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razang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khavai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salu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khiwuivang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khala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chiakha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ningchuk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kadhar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hi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rida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tamkahai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bingli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ngasun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Times" charset="0"/>
              </a:rPr>
              <a:t>serra</a:t>
            </a:r>
            <a:r>
              <a:rPr lang="en-US" sz="4800" dirty="0">
                <a:solidFill>
                  <a:schemeClr val="tx1"/>
                </a:solidFill>
                <a:latin typeface="Times" charset="0"/>
              </a:rPr>
              <a:t>!</a:t>
            </a:r>
            <a:r>
              <a:rPr lang="en-US" altLang="ja-JP" sz="4800" dirty="0">
                <a:solidFill>
                  <a:schemeClr val="tx1"/>
                </a:solidFill>
                <a:latin typeface="Times" charset="0"/>
              </a:rPr>
              <a:t>)</a:t>
            </a:r>
            <a:endParaRPr lang="en-US" sz="7200" dirty="0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25</a:t>
            </a:r>
          </a:p>
        </p:txBody>
      </p:sp>
      <p:sp>
        <p:nvSpPr>
          <p:cNvPr id="54278" name="Text Box 17"/>
          <p:cNvSpPr txBox="1">
            <a:spLocks noChangeArrowheads="1"/>
          </p:cNvSpPr>
          <p:nvPr/>
        </p:nvSpPr>
        <p:spPr bwMode="auto">
          <a:xfrm>
            <a:off x="8732838" y="640397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5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2" name="Rectangle 4"/>
          <p:cNvSpPr>
            <a:spLocks noChangeArrowheads="1"/>
          </p:cNvSpPr>
          <p:nvPr/>
        </p:nvSpPr>
        <p:spPr bwMode="auto">
          <a:xfrm>
            <a:off x="723900" y="19367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6000" b="1" i="1" dirty="0">
                <a:solidFill>
                  <a:srgbClr val="F6FE0A"/>
                </a:solidFill>
                <a:latin typeface="Times" charset="0"/>
              </a:rPr>
              <a:t>Bible 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Ngash</a:t>
            </a:r>
            <a:r>
              <a:rPr lang="en-US" sz="6000" b="1" i="1" dirty="0" err="1">
                <a:solidFill>
                  <a:srgbClr val="F6FE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nkakhui</a:t>
            </a:r>
            <a:endParaRPr lang="en-US" sz="6000" i="1" dirty="0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222214" name="Text Box 6"/>
          <p:cNvSpPr txBox="1">
            <a:spLocks noChangeArrowheads="1"/>
          </p:cNvSpPr>
          <p:nvPr/>
        </p:nvSpPr>
        <p:spPr bwMode="auto">
          <a:xfrm>
            <a:off x="792163" y="3028950"/>
            <a:ext cx="7600950" cy="2308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hi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khamachuk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wui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 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ar</a:t>
            </a:r>
            <a:r>
              <a:rPr lang="en-US" sz="7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7200" b="1" dirty="0" err="1">
                <a:solidFill>
                  <a:schemeClr val="tx1"/>
                </a:solidFill>
                <a:latin typeface="Times" charset="0"/>
              </a:rPr>
              <a:t>na</a:t>
            </a:r>
            <a:r>
              <a:rPr lang="en-US" sz="7200" b="1" dirty="0">
                <a:solidFill>
                  <a:schemeClr val="tx1"/>
                </a:solidFill>
                <a:latin typeface="Times" charset="0"/>
              </a:rPr>
              <a:t>!</a:t>
            </a:r>
            <a:endParaRPr lang="en-US" sz="7200" dirty="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56325" name="Text Box 8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6326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6327" name="Text Box 1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26</a:t>
            </a: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8062913" y="2065338"/>
            <a:ext cx="547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" pitchFamily="-107" charset="0"/>
                <a:ea typeface="+mn-ea"/>
                <a:cs typeface="+mn-cs"/>
              </a:rPr>
              <a:t>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35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235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3311525"/>
            <a:ext cx="6332537" cy="17526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Bible hi </a:t>
            </a:r>
            <a:r>
              <a:rPr lang="en-US" sz="4400" b="1" i="1" dirty="0" err="1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ning</a:t>
            </a:r>
            <a:r>
              <a:rPr lang="en-US" sz="4400" b="1" i="1" dirty="0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eina</a:t>
            </a:r>
            <a:r>
              <a:rPr lang="en-US" sz="4400" b="1" i="1" dirty="0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400" b="1" i="1" dirty="0" err="1">
                <a:solidFill>
                  <a:srgbClr val="1FCC16"/>
                </a:solidFill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theikhavai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nana </a:t>
            </a:r>
            <a:r>
              <a:rPr lang="en-US" sz="44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tamkhui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L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Ȃ</a:t>
            </a:r>
            <a:r>
              <a:rPr lang="en-US" sz="44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KRA!</a:t>
            </a:r>
            <a:endParaRPr lang="en-US" sz="4400" b="1" dirty="0">
              <a:solidFill>
                <a:srgbClr val="F6FE0A"/>
              </a:solidFill>
              <a:effectLst>
                <a:outerShdw blurRad="50800" dist="76200" dir="2700000" algn="tl" rotWithShape="0">
                  <a:srgbClr val="000000"/>
                </a:outerShdw>
              </a:effectLst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 Box 2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58372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8373" name="Text Box 29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8374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27</a:t>
            </a:r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723900" y="19367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6000" b="1" i="1" dirty="0">
                <a:solidFill>
                  <a:srgbClr val="F6FE0A"/>
                </a:solidFill>
                <a:latin typeface="Times" charset="0"/>
              </a:rPr>
              <a:t>Bible 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Ngash</a:t>
            </a:r>
            <a:r>
              <a:rPr lang="en-US" sz="6000" b="1" i="1" dirty="0" err="1">
                <a:solidFill>
                  <a:srgbClr val="F6FE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nkakhui</a:t>
            </a:r>
            <a:endParaRPr lang="en-US" sz="6000" i="1" dirty="0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8062913" y="2065338"/>
            <a:ext cx="547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" pitchFamily="-107" charset="0"/>
                <a:ea typeface="+mn-ea"/>
                <a:cs typeface="+mn-cs"/>
              </a:rPr>
              <a:t>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355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211513"/>
            <a:ext cx="7900987" cy="17526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MATAILȂK KAHAI AKHA: 	Nana mi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kateili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tamchithei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khavai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dirty="0" err="1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tamra</a:t>
            </a:r>
            <a:r>
              <a:rPr lang="en-US" sz="4000" b="1" dirty="0">
                <a:effectLst>
                  <a:outerShdw blurRad="50800" dist="76200" dir="2700000" algn="tl" rotWithShape="0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235527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latin typeface="Comic Sans MS" pitchFamily="-107" charset="0"/>
              <a:ea typeface="+mn-ea"/>
              <a:cs typeface="+mn-cs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17525" y="4327525"/>
            <a:ext cx="2851150" cy="2192338"/>
            <a:chOff x="326" y="2726"/>
            <a:chExt cx="1796" cy="1381"/>
          </a:xfrm>
        </p:grpSpPr>
        <p:graphicFrame>
          <p:nvGraphicFramePr>
            <p:cNvPr id="60430" name="Object 2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559300" imgH="3505200" progId="MS_ClipArt_Gallery">
                    <p:embed/>
                  </p:oleObj>
                </mc:Choice>
                <mc:Fallback>
                  <p:oleObj r:id="rId4" imgW="4559300" imgH="35052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531" name="Text Box 11"/>
            <p:cNvSpPr txBox="1">
              <a:spLocks noChangeArrowheads="1"/>
            </p:cNvSpPr>
            <p:nvPr/>
          </p:nvSpPr>
          <p:spPr bwMode="auto">
            <a:xfrm>
              <a:off x="471" y="2894"/>
              <a:ext cx="1011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C 7 S J</a:t>
              </a:r>
              <a:endParaRPr lang="en-US" sz="3200">
                <a:solidFill>
                  <a:schemeClr val="tx1"/>
                </a:solidFill>
                <a:latin typeface="Lucida Handwriting" charset="0"/>
              </a:endParaRPr>
            </a:p>
          </p:txBody>
        </p:sp>
        <p:sp>
          <p:nvSpPr>
            <p:cNvPr id="235532" name="Line 12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35529" name="Rectangle 9"/>
          <p:cNvSpPr>
            <a:spLocks noChangeArrowheads="1"/>
          </p:cNvSpPr>
          <p:nvPr/>
        </p:nvSpPr>
        <p:spPr bwMode="auto">
          <a:xfrm>
            <a:off x="517525" y="5527675"/>
            <a:ext cx="8132763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Jishu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maramli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hangchithei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khavai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phȃlȃk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kahaina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!</a:t>
            </a:r>
          </a:p>
        </p:txBody>
      </p:sp>
      <p:sp>
        <p:nvSpPr>
          <p:cNvPr id="235534" name="Text Box 1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solidFill>
                <a:srgbClr val="FFFFFF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35535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 </a:t>
            </a:r>
          </a:p>
        </p:txBody>
      </p:sp>
      <p:sp>
        <p:nvSpPr>
          <p:cNvPr id="235536" name="Text Box 16"/>
          <p:cNvSpPr txBox="1">
            <a:spLocks noChangeArrowheads="1"/>
          </p:cNvSpPr>
          <p:nvPr/>
        </p:nvSpPr>
        <p:spPr bwMode="auto">
          <a:xfrm>
            <a:off x="8081963" y="6521450"/>
            <a:ext cx="328612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28</a:t>
            </a:r>
          </a:p>
        </p:txBody>
      </p:sp>
      <p:sp>
        <p:nvSpPr>
          <p:cNvPr id="235537" name="Text Box 17"/>
          <p:cNvSpPr txBox="1">
            <a:spLocks noChangeArrowheads="1"/>
          </p:cNvSpPr>
          <p:nvPr/>
        </p:nvSpPr>
        <p:spPr bwMode="auto">
          <a:xfrm>
            <a:off x="8721725" y="6397625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latin typeface="Arial" pitchFamily="-107" charset="0"/>
                <a:ea typeface="+mn-ea"/>
                <a:cs typeface="+mn-cs"/>
              </a:rPr>
              <a:t>1</a:t>
            </a:r>
          </a:p>
        </p:txBody>
      </p:sp>
      <p:sp>
        <p:nvSpPr>
          <p:cNvPr id="235538" name="Line 18"/>
          <p:cNvSpPr>
            <a:spLocks noChangeShapeType="1"/>
          </p:cNvSpPr>
          <p:nvPr/>
        </p:nvSpPr>
        <p:spPr bwMode="auto">
          <a:xfrm>
            <a:off x="137001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7" name="Group 19"/>
          <p:cNvGrpSpPr>
            <a:grpSpLocks/>
          </p:cNvGrpSpPr>
          <p:nvPr/>
        </p:nvGrpSpPr>
        <p:grpSpPr bwMode="auto">
          <a:xfrm>
            <a:off x="723900" y="1936750"/>
            <a:ext cx="7886701" cy="1143000"/>
            <a:chOff x="456" y="1220"/>
            <a:chExt cx="4968" cy="720"/>
          </a:xfrm>
        </p:grpSpPr>
        <p:sp>
          <p:nvSpPr>
            <p:cNvPr id="235540" name="Rectangle 20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Bible 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Ngash</a:t>
              </a:r>
              <a:r>
                <a:rPr lang="en-US" sz="6000" b="1" i="1" dirty="0" err="1">
                  <a:solidFill>
                    <a:srgbClr val="F6FE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ȃ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nkakhui</a:t>
              </a: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 </a:t>
              </a:r>
            </a:p>
          </p:txBody>
        </p:sp>
        <p:sp>
          <p:nvSpPr>
            <p:cNvPr id="235541" name="Rectangle 21"/>
            <p:cNvSpPr>
              <a:spLocks noChangeArrowheads="1"/>
            </p:cNvSpPr>
            <p:nvPr/>
          </p:nvSpPr>
          <p:spPr bwMode="auto">
            <a:xfrm>
              <a:off x="5079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build="p" autoUpdateAnimBg="0" advAuto="0"/>
      <p:bldP spid="235529" grpId="0" autoUpdateAnimBg="0"/>
      <p:bldP spid="2355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0247" name="Text Box 23"/>
          <p:cNvSpPr txBox="1">
            <a:spLocks noChangeArrowheads="1"/>
          </p:cNvSpPr>
          <p:nvPr/>
        </p:nvSpPr>
        <p:spPr bwMode="auto">
          <a:xfrm>
            <a:off x="3151188" y="1412885"/>
            <a:ext cx="5681662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EA18"/>
                </a:solidFill>
              </a:rPr>
              <a:t>LUMASHANMIDA NGANAMILU… KHAYEIRUM HILI NAWUI MOBILE PHONES, BEEPERS KALA KHANGATA-TEI AKAP KATONGA AKHON MASHOK NGASAKLO.  CHIWUIVANG NGAWUI NGASOTNAOBINGNA NALI NINGSHIRA!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7177" name="Picture 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8" name="Line 26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253" name="Oval 29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254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80255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02</a:t>
            </a:r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8721725" y="640397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5950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8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47" grpId="0"/>
      <p:bldP spid="18025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7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536950"/>
            <a:ext cx="9144000" cy="2011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"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Nawui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Bible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Lairikom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"</a:t>
            </a: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</a:p>
          <a:p>
            <a:pPr>
              <a:defRPr/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chi </a:t>
            </a: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hȃsa</a:t>
            </a:r>
            <a:endParaRPr lang="en-US" sz="6600" b="1" i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>
              <a:defRPr/>
            </a:pPr>
            <a:endParaRPr lang="en-US" sz="6000" i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62469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2470" name="Text Box 2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2471" name="Text Box 2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2472" name="Text Box 23"/>
          <p:cNvSpPr txBox="1">
            <a:spLocks noChangeArrowheads="1"/>
          </p:cNvSpPr>
          <p:nvPr/>
        </p:nvSpPr>
        <p:spPr bwMode="auto">
          <a:xfrm>
            <a:off x="80851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21529" name="Rectangle 25"/>
          <p:cNvSpPr>
            <a:spLocks noChangeArrowheads="1"/>
          </p:cNvSpPr>
          <p:nvPr/>
        </p:nvSpPr>
        <p:spPr bwMode="auto">
          <a:xfrm>
            <a:off x="723900" y="19367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sz="6000" b="1" i="1" dirty="0">
                <a:solidFill>
                  <a:srgbClr val="F6FE0A"/>
                </a:solidFill>
                <a:latin typeface="Times" charset="0"/>
              </a:rPr>
              <a:t>Bible 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Ngash</a:t>
            </a:r>
            <a:r>
              <a:rPr lang="en-US" sz="6000" b="1" i="1" dirty="0" err="1">
                <a:solidFill>
                  <a:srgbClr val="F6FE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6000" b="1" i="1" dirty="0" err="1">
                <a:solidFill>
                  <a:srgbClr val="F6FE0A"/>
                </a:solidFill>
                <a:latin typeface="Times" charset="0"/>
              </a:rPr>
              <a:t>nkakhui</a:t>
            </a:r>
            <a:r>
              <a:rPr lang="en-US" sz="6000" b="1" i="1" dirty="0">
                <a:solidFill>
                  <a:srgbClr val="F6FE0A"/>
                </a:solidFill>
                <a:latin typeface="Times" charset="0"/>
              </a:rPr>
              <a:t> </a:t>
            </a: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8062913" y="2065338"/>
            <a:ext cx="547688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" pitchFamily="-107" charset="0"/>
                <a:ea typeface="+mn-ea"/>
                <a:cs typeface="+mn-cs"/>
              </a:rPr>
              <a:t>®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334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4517" name="Text Box 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4518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64519" name="Rectangle 8"/>
          <p:cNvSpPr>
            <a:spLocks noChangeArrowheads="1"/>
          </p:cNvSpPr>
          <p:nvPr/>
        </p:nvSpPr>
        <p:spPr bwMode="auto">
          <a:xfrm>
            <a:off x="4165600" y="2417763"/>
            <a:ext cx="1435099" cy="7175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 b="1" dirty="0">
                <a:solidFill>
                  <a:schemeClr val="bg2"/>
                </a:solidFill>
              </a:rPr>
              <a:t>BIBLE</a:t>
            </a:r>
            <a:br>
              <a:rPr lang="en-US" altLang="zh-CN" sz="1800" b="1" dirty="0">
                <a:solidFill>
                  <a:schemeClr val="bg2"/>
                </a:solidFill>
              </a:rPr>
            </a:br>
            <a:r>
              <a:rPr lang="en-US" altLang="zh-CN" sz="1800" b="1" dirty="0">
                <a:solidFill>
                  <a:schemeClr val="bg2"/>
                </a:solidFill>
              </a:rPr>
              <a:t>LAIRIKKOM</a:t>
            </a:r>
            <a:endParaRPr lang="zh-CN" altLang="en-US" sz="1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3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6564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6565" name="Text Box 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66566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9318625" y="1495425"/>
            <a:ext cx="728663" cy="7175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BIBLE</a:t>
            </a:r>
            <a:br>
              <a:rPr lang="en-US" altLang="zh-CN" sz="2000" b="1" dirty="0">
                <a:solidFill>
                  <a:schemeClr val="bg2"/>
                </a:solidFill>
              </a:rPr>
            </a:br>
            <a:r>
              <a:rPr lang="en-US" altLang="zh-CN" sz="2000" b="1" dirty="0">
                <a:solidFill>
                  <a:schemeClr val="bg2"/>
                </a:solidFill>
              </a:rPr>
              <a:t>LAIRIKKOM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35400" y="1566863"/>
            <a:ext cx="1435099" cy="7175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1800" b="1" dirty="0">
                <a:solidFill>
                  <a:schemeClr val="bg2"/>
                </a:solidFill>
              </a:rPr>
              <a:t>BIBLE</a:t>
            </a:r>
            <a:br>
              <a:rPr lang="en-US" altLang="zh-CN" sz="1800" b="1" dirty="0">
                <a:solidFill>
                  <a:schemeClr val="bg2"/>
                </a:solidFill>
              </a:rPr>
            </a:br>
            <a:r>
              <a:rPr lang="en-US" altLang="zh-CN" sz="1800" b="1" dirty="0">
                <a:solidFill>
                  <a:schemeClr val="bg2"/>
                </a:solidFill>
              </a:rPr>
              <a:t>LAIRIKKOM</a:t>
            </a:r>
            <a:endParaRPr lang="zh-CN" altLang="en-US" sz="1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68610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1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2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32</a:t>
            </a:r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4862513" y="1857375"/>
            <a:ext cx="1225550" cy="869950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800" b="1" dirty="0">
                <a:solidFill>
                  <a:schemeClr val="bg2"/>
                </a:solidFill>
              </a:rPr>
              <a:t>BIBLE</a:t>
            </a:r>
            <a:br>
              <a:rPr lang="en-US" altLang="zh-CN" sz="2800" b="1" dirty="0">
                <a:solidFill>
                  <a:schemeClr val="bg2"/>
                </a:solidFill>
              </a:rPr>
            </a:br>
            <a:r>
              <a:rPr lang="en-US" altLang="zh-CN" sz="2800" b="1" dirty="0">
                <a:solidFill>
                  <a:schemeClr val="bg2"/>
                </a:solidFill>
              </a:rPr>
              <a:t>LAIRIKKOM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pic>
        <p:nvPicPr>
          <p:cNvPr id="6861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87375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5" name="Text Box 5"/>
          <p:cNvSpPr txBox="1">
            <a:spLocks noChangeArrowheads="1"/>
          </p:cNvSpPr>
          <p:nvPr/>
        </p:nvSpPr>
        <p:spPr bwMode="auto">
          <a:xfrm>
            <a:off x="8566150" y="6251575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6" name="Text Box 6"/>
          <p:cNvSpPr txBox="1">
            <a:spLocks noChangeArrowheads="1"/>
          </p:cNvSpPr>
          <p:nvPr/>
        </p:nvSpPr>
        <p:spPr bwMode="auto">
          <a:xfrm>
            <a:off x="8107363" y="6553200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8617" name="Text Box 7"/>
          <p:cNvSpPr txBox="1">
            <a:spLocks noChangeArrowheads="1"/>
          </p:cNvSpPr>
          <p:nvPr/>
        </p:nvSpPr>
        <p:spPr bwMode="auto">
          <a:xfrm>
            <a:off x="8121650" y="6537325"/>
            <a:ext cx="325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68618" name="Text Box 8"/>
          <p:cNvSpPr txBox="1">
            <a:spLocks noChangeArrowheads="1"/>
          </p:cNvSpPr>
          <p:nvPr/>
        </p:nvSpPr>
        <p:spPr bwMode="auto">
          <a:xfrm>
            <a:off x="4686300" y="1917700"/>
            <a:ext cx="1190625" cy="9144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0000"/>
                </a:solidFill>
              </a:rPr>
              <a:t>BIBLE LAIRIKKOM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8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0659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0660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0661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18100" y="1245217"/>
            <a:ext cx="1460500" cy="1151408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</p:spPr>
        <p:txBody>
          <a:bodyPr wrap="none" anchor="ctr">
            <a:normAutofit/>
          </a:bodyPr>
          <a:lstStyle/>
          <a:p>
            <a:pPr>
              <a:defRPr/>
            </a:pPr>
            <a:r>
              <a:rPr lang="en-US" altLang="zh-CN" sz="2000" b="1" kern="1800" spc="-100" dirty="0">
                <a:solidFill>
                  <a:schemeClr val="bg2"/>
                </a:solidFill>
                <a:ea typeface="宋体" charset="0"/>
                <a:cs typeface="宋体" charset="0"/>
              </a:rPr>
              <a:t>BIBLE</a:t>
            </a:r>
          </a:p>
          <a:p>
            <a:pPr>
              <a:defRPr/>
            </a:pPr>
            <a:r>
              <a:rPr lang="en-US" altLang="zh-CN" sz="2000" b="1" kern="1800" spc="-100" dirty="0">
                <a:solidFill>
                  <a:schemeClr val="bg2"/>
                </a:solidFill>
                <a:ea typeface="宋体" charset="0"/>
                <a:cs typeface="宋体" charset="0"/>
              </a:rPr>
              <a:t>LAIRIKKOM</a:t>
            </a:r>
            <a:endParaRPr lang="zh-CN" altLang="en-US" sz="2000" b="1" kern="1800" spc="-100" dirty="0">
              <a:solidFill>
                <a:schemeClr val="bg2"/>
              </a:solidFill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t="8720" r="12126" b="9135"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6" name="Text Box 11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2708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09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2710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590550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4" name="Text Box 1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4755" name="Text Box 1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74756" name="Text Box 2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048250" y="2574925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74759" name="Text Box 2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74760" name="Text Box 23"/>
          <p:cNvSpPr txBox="1">
            <a:spLocks noChangeArrowheads="1"/>
          </p:cNvSpPr>
          <p:nvPr/>
        </p:nvSpPr>
        <p:spPr bwMode="auto">
          <a:xfrm>
            <a:off x="874077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2709863" y="2287588"/>
            <a:ext cx="723900" cy="1874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5492750" y="1028700"/>
            <a:ext cx="723900" cy="187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pitchFamily="-107" charset="0"/>
                <a:ea typeface="+mn-ea"/>
                <a:cs typeface="+mn-cs"/>
              </a:rPr>
              <a:t>?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09738" y="1565299"/>
            <a:ext cx="5857875" cy="3644876"/>
            <a:chOff x="1188" y="875"/>
            <a:chExt cx="3689" cy="2297"/>
          </a:xfrm>
        </p:grpSpPr>
        <p:sp>
          <p:nvSpPr>
            <p:cNvPr id="94217" name="Rectangle 9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94218" name="Text Box 10"/>
            <p:cNvSpPr txBox="1">
              <a:spLocks noChangeArrowheads="1"/>
            </p:cNvSpPr>
            <p:nvPr/>
          </p:nvSpPr>
          <p:spPr bwMode="auto">
            <a:xfrm rot="20836941">
              <a:off x="1230" y="875"/>
              <a:ext cx="3647" cy="215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Chithada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sada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...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kahȃng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katonga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chi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kachieina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mashungkhui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khavai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haophora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...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kala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tarȃkha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nguida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hangmi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</a:t>
              </a:r>
              <a:r>
                <a:rPr lang="en-US" sz="3600" b="1" dirty="0" err="1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kahaibing</a:t>
              </a:r>
              <a:r>
                <a:rPr lang="en-US" sz="3600" b="1" dirty="0">
                  <a:solidFill>
                    <a:srgbClr val="EEFF4B"/>
                  </a:solidFill>
                  <a:latin typeface="Comic Sans MS" pitchFamily="-107" charset="0"/>
                  <a:ea typeface="+mn-ea"/>
                  <a:cs typeface="+mn-cs"/>
                </a:rPr>
                <a:t> chi?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9" grpId="0" autoUpdateAnimBg="0"/>
      <p:bldP spid="94215" grpId="0" autoUpdateAnimBg="0"/>
      <p:bldP spid="94221" grpId="0" autoUpdateAnimBg="0"/>
      <p:bldP spid="94232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15"/>
          <p:cNvGrpSpPr>
            <a:grpSpLocks/>
          </p:cNvGrpSpPr>
          <p:nvPr/>
        </p:nvGrpSpPr>
        <p:grpSpPr bwMode="auto">
          <a:xfrm>
            <a:off x="3492500" y="0"/>
            <a:ext cx="5499100" cy="6089650"/>
            <a:chOff x="2200" y="0"/>
            <a:chExt cx="3464" cy="3836"/>
          </a:xfrm>
        </p:grpSpPr>
        <p:graphicFrame>
          <p:nvGraphicFramePr>
            <p:cNvPr id="76810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3" imgW="2146300" imgH="5803900" progId="MS_ClipArt_Gallery">
                    <p:embed/>
                  </p:oleObj>
                </mc:Choice>
                <mc:Fallback>
                  <p:oleObj name="Microsoft ClipArt Gallery" r:id="rId3" imgW="2146300" imgH="58039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0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63" name="Oval 7"/>
            <p:cNvSpPr>
              <a:spLocks noChangeArrowheads="1"/>
            </p:cNvSpPr>
            <p:nvPr/>
          </p:nvSpPr>
          <p:spPr bwMode="auto">
            <a:xfrm>
              <a:off x="3123" y="0"/>
              <a:ext cx="2541" cy="174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5149850" y="225425"/>
            <a:ext cx="3843338" cy="14439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I </a:t>
            </a:r>
            <a:r>
              <a:rPr lang="en-US" sz="4400" b="1" dirty="0" err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khikhala</a:t>
            </a: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MAtheimana</a:t>
            </a:r>
            <a:r>
              <a:rPr lang="en-US" sz="4400" b="1" dirty="0">
                <a:solidFill>
                  <a:srgbClr val="FFFF00"/>
                </a:solidFill>
                <a:latin typeface="Times" pitchFamily="-107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664075" y="2697163"/>
            <a:ext cx="4278313" cy="2955925"/>
            <a:chOff x="3179" y="1600"/>
            <a:chExt cx="2284" cy="1576"/>
          </a:xfrm>
        </p:grpSpPr>
        <p:sp>
          <p:nvSpPr>
            <p:cNvPr id="19459" name="Oval 3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61" name="Rectangle 5"/>
            <p:cNvSpPr>
              <a:spLocks noChangeArrowheads="1"/>
            </p:cNvSpPr>
            <p:nvPr/>
          </p:nvSpPr>
          <p:spPr bwMode="auto">
            <a:xfrm>
              <a:off x="3430" y="1904"/>
              <a:ext cx="1752" cy="11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defRPr/>
              </a:pP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Kachiwui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 </a:t>
              </a:r>
              <a:r>
                <a:rPr lang="en-US" sz="4400" b="1" i="1" u="sng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eina</a:t>
              </a:r>
              <a:r>
                <a:rPr lang="en-US" sz="4400" b="1" i="1" dirty="0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 I </a:t>
              </a:r>
              <a:r>
                <a:rPr lang="en-US" sz="4400" b="1" i="1" dirty="0" err="1">
                  <a:solidFill>
                    <a:srgbClr val="FFFF00"/>
                  </a:solidFill>
                  <a:latin typeface="Times New Roman" pitchFamily="-107" charset="0"/>
                  <a:ea typeface="+mn-ea"/>
                  <a:cs typeface="+mn-cs"/>
                </a:rPr>
                <a:t>haophokra</a:t>
              </a:r>
              <a:endParaRPr lang="en-US" sz="4400" b="1" i="1" dirty="0">
                <a:solidFill>
                  <a:srgbClr val="FFFF00"/>
                </a:solidFill>
                <a:latin typeface="Times New Roman" pitchFamily="-107" charset="0"/>
                <a:ea typeface="+mn-ea"/>
                <a:cs typeface="+mn-cs"/>
              </a:endParaRPr>
            </a:p>
          </p:txBody>
        </p:sp>
      </p:grpSp>
      <p:sp>
        <p:nvSpPr>
          <p:cNvPr id="76804" name="Text Box 1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76805" name="Text Box 22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6806" name="Text Box 2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6807" name="Text Box 24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36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7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Freeform 8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2147483647 w 469"/>
              <a:gd name="T1" fmla="*/ 2147483647 h 301"/>
              <a:gd name="T2" fmla="*/ 2147483647 w 469"/>
              <a:gd name="T3" fmla="*/ 2147483647 h 301"/>
              <a:gd name="T4" fmla="*/ 2147483647 w 469"/>
              <a:gd name="T5" fmla="*/ 2147483647 h 301"/>
              <a:gd name="T6" fmla="*/ 2147483647 w 469"/>
              <a:gd name="T7" fmla="*/ 2147483647 h 301"/>
              <a:gd name="T8" fmla="*/ 2147483647 w 469"/>
              <a:gd name="T9" fmla="*/ 2147483647 h 301"/>
              <a:gd name="T10" fmla="*/ 2147483647 w 469"/>
              <a:gd name="T11" fmla="*/ 2147483647 h 301"/>
              <a:gd name="T12" fmla="*/ 2147483647 w 469"/>
              <a:gd name="T13" fmla="*/ 2147483647 h 301"/>
              <a:gd name="T14" fmla="*/ 2147483647 w 469"/>
              <a:gd name="T15" fmla="*/ 2147483647 h 301"/>
              <a:gd name="T16" fmla="*/ 2147483647 w 469"/>
              <a:gd name="T17" fmla="*/ 2147483647 h 301"/>
              <a:gd name="T18" fmla="*/ 2147483647 w 469"/>
              <a:gd name="T19" fmla="*/ 2147483647 h 301"/>
              <a:gd name="T20" fmla="*/ 2147483647 w 469"/>
              <a:gd name="T21" fmla="*/ 2147483647 h 301"/>
              <a:gd name="T22" fmla="*/ 2147483647 w 469"/>
              <a:gd name="T23" fmla="*/ 2147483647 h 301"/>
              <a:gd name="T24" fmla="*/ 2147483647 w 469"/>
              <a:gd name="T25" fmla="*/ 2147483647 h 301"/>
              <a:gd name="T26" fmla="*/ 2147483647 w 469"/>
              <a:gd name="T27" fmla="*/ 2147483647 h 301"/>
              <a:gd name="T28" fmla="*/ 2147483647 w 469"/>
              <a:gd name="T29" fmla="*/ 2147483647 h 301"/>
              <a:gd name="T30" fmla="*/ 2147483647 w 469"/>
              <a:gd name="T31" fmla="*/ 2147483647 h 301"/>
              <a:gd name="T32" fmla="*/ 2147483647 w 469"/>
              <a:gd name="T33" fmla="*/ 2147483647 h 301"/>
              <a:gd name="T34" fmla="*/ 2147483647 w 469"/>
              <a:gd name="T35" fmla="*/ 2147483647 h 301"/>
              <a:gd name="T36" fmla="*/ 2147483647 w 469"/>
              <a:gd name="T37" fmla="*/ 2147483647 h 301"/>
              <a:gd name="T38" fmla="*/ 2147483647 w 469"/>
              <a:gd name="T39" fmla="*/ 2147483647 h 301"/>
              <a:gd name="T40" fmla="*/ 2147483647 w 469"/>
              <a:gd name="T41" fmla="*/ 2147483647 h 301"/>
              <a:gd name="T42" fmla="*/ 2147483647 w 469"/>
              <a:gd name="T43" fmla="*/ 2147483647 h 301"/>
              <a:gd name="T44" fmla="*/ 2147483647 w 469"/>
              <a:gd name="T45" fmla="*/ 2147483647 h 301"/>
              <a:gd name="T46" fmla="*/ 2147483647 w 469"/>
              <a:gd name="T47" fmla="*/ 2147483647 h 301"/>
              <a:gd name="T48" fmla="*/ 2147483647 w 469"/>
              <a:gd name="T49" fmla="*/ 2147483647 h 301"/>
              <a:gd name="T50" fmla="*/ 2147483647 w 469"/>
              <a:gd name="T51" fmla="*/ 0 h 301"/>
              <a:gd name="T52" fmla="*/ 2147483647 w 469"/>
              <a:gd name="T53" fmla="*/ 0 h 301"/>
              <a:gd name="T54" fmla="*/ 2147483647 w 469"/>
              <a:gd name="T55" fmla="*/ 0 h 301"/>
              <a:gd name="T56" fmla="*/ 2147483647 w 469"/>
              <a:gd name="T57" fmla="*/ 0 h 301"/>
              <a:gd name="T58" fmla="*/ 2147483647 w 469"/>
              <a:gd name="T59" fmla="*/ 2147483647 h 301"/>
              <a:gd name="T60" fmla="*/ 2147483647 w 469"/>
              <a:gd name="T61" fmla="*/ 2147483647 h 301"/>
              <a:gd name="T62" fmla="*/ 2147483647 w 469"/>
              <a:gd name="T63" fmla="*/ 2147483647 h 301"/>
              <a:gd name="T64" fmla="*/ 2147483647 w 469"/>
              <a:gd name="T65" fmla="*/ 2147483647 h 301"/>
              <a:gd name="T66" fmla="*/ 2147483647 w 469"/>
              <a:gd name="T67" fmla="*/ 2147483647 h 301"/>
              <a:gd name="T68" fmla="*/ 2147483647 w 469"/>
              <a:gd name="T69" fmla="*/ 2147483647 h 301"/>
              <a:gd name="T70" fmla="*/ 2147483647 w 469"/>
              <a:gd name="T71" fmla="*/ 2147483647 h 301"/>
              <a:gd name="T72" fmla="*/ 2147483647 w 469"/>
              <a:gd name="T73" fmla="*/ 2147483647 h 301"/>
              <a:gd name="T74" fmla="*/ 2147483647 w 469"/>
              <a:gd name="T75" fmla="*/ 2147483647 h 301"/>
              <a:gd name="T76" fmla="*/ 2147483647 w 469"/>
              <a:gd name="T77" fmla="*/ 2147483647 h 301"/>
              <a:gd name="T78" fmla="*/ 2147483647 w 469"/>
              <a:gd name="T79" fmla="*/ 2147483647 h 301"/>
              <a:gd name="T80" fmla="*/ 2147483647 w 469"/>
              <a:gd name="T81" fmla="*/ 2147483647 h 301"/>
              <a:gd name="T82" fmla="*/ 2147483647 w 469"/>
              <a:gd name="T83" fmla="*/ 2147483647 h 301"/>
              <a:gd name="T84" fmla="*/ 0 w 469"/>
              <a:gd name="T85" fmla="*/ 2147483647 h 301"/>
              <a:gd name="T86" fmla="*/ 0 w 469"/>
              <a:gd name="T87" fmla="*/ 2147483647 h 301"/>
              <a:gd name="T88" fmla="*/ 2147483647 w 469"/>
              <a:gd name="T89" fmla="*/ 2147483647 h 301"/>
              <a:gd name="T90" fmla="*/ 2147483647 w 469"/>
              <a:gd name="T91" fmla="*/ 2147483647 h 301"/>
              <a:gd name="T92" fmla="*/ 2147483647 w 469"/>
              <a:gd name="T93" fmla="*/ 2147483647 h 301"/>
              <a:gd name="T94" fmla="*/ 2147483647 w 469"/>
              <a:gd name="T95" fmla="*/ 2147483647 h 301"/>
              <a:gd name="T96" fmla="*/ 2147483647 w 469"/>
              <a:gd name="T97" fmla="*/ 2147483647 h 301"/>
              <a:gd name="T98" fmla="*/ 2147483647 w 469"/>
              <a:gd name="T99" fmla="*/ 2147483647 h 301"/>
              <a:gd name="T100" fmla="*/ 2147483647 w 469"/>
              <a:gd name="T101" fmla="*/ 2147483647 h 301"/>
              <a:gd name="T102" fmla="*/ 2147483647 w 469"/>
              <a:gd name="T103" fmla="*/ 2147483647 h 301"/>
              <a:gd name="T104" fmla="*/ 2147483647 w 469"/>
              <a:gd name="T105" fmla="*/ 2147483647 h 301"/>
              <a:gd name="T106" fmla="*/ 2147483647 w 469"/>
              <a:gd name="T107" fmla="*/ 2147483647 h 301"/>
              <a:gd name="T108" fmla="*/ 2147483647 w 469"/>
              <a:gd name="T109" fmla="*/ 2147483647 h 301"/>
              <a:gd name="T110" fmla="*/ 2147483647 w 469"/>
              <a:gd name="T111" fmla="*/ 2147483647 h 301"/>
              <a:gd name="T112" fmla="*/ 2147483647 w 469"/>
              <a:gd name="T113" fmla="*/ 2147483647 h 301"/>
              <a:gd name="T114" fmla="*/ 2147483647 w 469"/>
              <a:gd name="T115" fmla="*/ 2147483647 h 301"/>
              <a:gd name="T116" fmla="*/ 2147483647 w 469"/>
              <a:gd name="T117" fmla="*/ 2147483647 h 301"/>
              <a:gd name="T118" fmla="*/ 2147483647 w 469"/>
              <a:gd name="T119" fmla="*/ 2147483647 h 301"/>
              <a:gd name="T120" fmla="*/ 2147483647 w 469"/>
              <a:gd name="T121" fmla="*/ 2147483647 h 301"/>
              <a:gd name="T122" fmla="*/ 2147483647 w 469"/>
              <a:gd name="T123" fmla="*/ 2147483647 h 301"/>
              <a:gd name="T124" fmla="*/ 2147483647 w 469"/>
              <a:gd name="T125" fmla="*/ 2147483647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2" name="Freeform 9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2147483647 w 1645"/>
              <a:gd name="T1" fmla="*/ 2147483647 h 445"/>
              <a:gd name="T2" fmla="*/ 2147483647 w 1645"/>
              <a:gd name="T3" fmla="*/ 2147483647 h 445"/>
              <a:gd name="T4" fmla="*/ 2147483647 w 1645"/>
              <a:gd name="T5" fmla="*/ 2147483647 h 445"/>
              <a:gd name="T6" fmla="*/ 2147483647 w 1645"/>
              <a:gd name="T7" fmla="*/ 2147483647 h 445"/>
              <a:gd name="T8" fmla="*/ 2147483647 w 1645"/>
              <a:gd name="T9" fmla="*/ 2147483647 h 445"/>
              <a:gd name="T10" fmla="*/ 2147483647 w 1645"/>
              <a:gd name="T11" fmla="*/ 2147483647 h 445"/>
              <a:gd name="T12" fmla="*/ 2147483647 w 1645"/>
              <a:gd name="T13" fmla="*/ 2147483647 h 445"/>
              <a:gd name="T14" fmla="*/ 2147483647 w 1645"/>
              <a:gd name="T15" fmla="*/ 2147483647 h 445"/>
              <a:gd name="T16" fmla="*/ 2147483647 w 1645"/>
              <a:gd name="T17" fmla="*/ 2147483647 h 445"/>
              <a:gd name="T18" fmla="*/ 2147483647 w 1645"/>
              <a:gd name="T19" fmla="*/ 2147483647 h 445"/>
              <a:gd name="T20" fmla="*/ 2147483647 w 1645"/>
              <a:gd name="T21" fmla="*/ 2147483647 h 445"/>
              <a:gd name="T22" fmla="*/ 2147483647 w 1645"/>
              <a:gd name="T23" fmla="*/ 2147483647 h 445"/>
              <a:gd name="T24" fmla="*/ 2147483647 w 1645"/>
              <a:gd name="T25" fmla="*/ 2147483647 h 445"/>
              <a:gd name="T26" fmla="*/ 2147483647 w 1645"/>
              <a:gd name="T27" fmla="*/ 2147483647 h 445"/>
              <a:gd name="T28" fmla="*/ 2147483647 w 1645"/>
              <a:gd name="T29" fmla="*/ 2147483647 h 445"/>
              <a:gd name="T30" fmla="*/ 2147483647 w 1645"/>
              <a:gd name="T31" fmla="*/ 2147483647 h 445"/>
              <a:gd name="T32" fmla="*/ 2147483647 w 1645"/>
              <a:gd name="T33" fmla="*/ 2147483647 h 445"/>
              <a:gd name="T34" fmla="*/ 2147483647 w 1645"/>
              <a:gd name="T35" fmla="*/ 2147483647 h 445"/>
              <a:gd name="T36" fmla="*/ 2147483647 w 1645"/>
              <a:gd name="T37" fmla="*/ 2147483647 h 445"/>
              <a:gd name="T38" fmla="*/ 2147483647 w 1645"/>
              <a:gd name="T39" fmla="*/ 2147483647 h 445"/>
              <a:gd name="T40" fmla="*/ 2147483647 w 1645"/>
              <a:gd name="T41" fmla="*/ 2147483647 h 445"/>
              <a:gd name="T42" fmla="*/ 2147483647 w 1645"/>
              <a:gd name="T43" fmla="*/ 2147483647 h 445"/>
              <a:gd name="T44" fmla="*/ 2147483647 w 1645"/>
              <a:gd name="T45" fmla="*/ 2147483647 h 445"/>
              <a:gd name="T46" fmla="*/ 2147483647 w 1645"/>
              <a:gd name="T47" fmla="*/ 2147483647 h 445"/>
              <a:gd name="T48" fmla="*/ 2147483647 w 1645"/>
              <a:gd name="T49" fmla="*/ 2147483647 h 445"/>
              <a:gd name="T50" fmla="*/ 2147483647 w 1645"/>
              <a:gd name="T51" fmla="*/ 2147483647 h 445"/>
              <a:gd name="T52" fmla="*/ 2147483647 w 1645"/>
              <a:gd name="T53" fmla="*/ 2147483647 h 445"/>
              <a:gd name="T54" fmla="*/ 2147483647 w 1645"/>
              <a:gd name="T55" fmla="*/ 2147483647 h 445"/>
              <a:gd name="T56" fmla="*/ 2147483647 w 1645"/>
              <a:gd name="T57" fmla="*/ 2147483647 h 445"/>
              <a:gd name="T58" fmla="*/ 2147483647 w 1645"/>
              <a:gd name="T59" fmla="*/ 2147483647 h 445"/>
              <a:gd name="T60" fmla="*/ 2147483647 w 1645"/>
              <a:gd name="T61" fmla="*/ 2147483647 h 445"/>
              <a:gd name="T62" fmla="*/ 2147483647 w 1645"/>
              <a:gd name="T63" fmla="*/ 2147483647 h 445"/>
              <a:gd name="T64" fmla="*/ 2147483647 w 1645"/>
              <a:gd name="T65" fmla="*/ 2147483647 h 445"/>
              <a:gd name="T66" fmla="*/ 2147483647 w 1645"/>
              <a:gd name="T67" fmla="*/ 2147483647 h 445"/>
              <a:gd name="T68" fmla="*/ 2147483647 w 1645"/>
              <a:gd name="T69" fmla="*/ 2147483647 h 445"/>
              <a:gd name="T70" fmla="*/ 2147483647 w 1645"/>
              <a:gd name="T71" fmla="*/ 2147483647 h 445"/>
              <a:gd name="T72" fmla="*/ 2147483647 w 1645"/>
              <a:gd name="T73" fmla="*/ 2147483647 h 445"/>
              <a:gd name="T74" fmla="*/ 2147483647 w 1645"/>
              <a:gd name="T75" fmla="*/ 2147483647 h 445"/>
              <a:gd name="T76" fmla="*/ 2147483647 w 1645"/>
              <a:gd name="T77" fmla="*/ 0 h 445"/>
              <a:gd name="T78" fmla="*/ 2147483647 w 1645"/>
              <a:gd name="T79" fmla="*/ 2147483647 h 445"/>
              <a:gd name="T80" fmla="*/ 2147483647 w 1645"/>
              <a:gd name="T81" fmla="*/ 2147483647 h 445"/>
              <a:gd name="T82" fmla="*/ 2147483647 w 1645"/>
              <a:gd name="T83" fmla="*/ 2147483647 h 445"/>
              <a:gd name="T84" fmla="*/ 2147483647 w 1645"/>
              <a:gd name="T85" fmla="*/ 2147483647 h 445"/>
              <a:gd name="T86" fmla="*/ 2147483647 w 1645"/>
              <a:gd name="T87" fmla="*/ 2147483647 h 445"/>
              <a:gd name="T88" fmla="*/ 2147483647 w 1645"/>
              <a:gd name="T89" fmla="*/ 2147483647 h 445"/>
              <a:gd name="T90" fmla="*/ 2147483647 w 1645"/>
              <a:gd name="T91" fmla="*/ 2147483647 h 445"/>
              <a:gd name="T92" fmla="*/ 2147483647 w 1645"/>
              <a:gd name="T93" fmla="*/ 2147483647 h 445"/>
              <a:gd name="T94" fmla="*/ 2147483647 w 1645"/>
              <a:gd name="T95" fmla="*/ 2147483647 h 445"/>
              <a:gd name="T96" fmla="*/ 2147483647 w 1645"/>
              <a:gd name="T97" fmla="*/ 2147483647 h 445"/>
              <a:gd name="T98" fmla="*/ 2147483647 w 1645"/>
              <a:gd name="T99" fmla="*/ 2147483647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71691" name="Oval 11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2" name="Oval 12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3" name="Oval 13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4" name="Oval 14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8854" name="Freeform 21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2147483647 w 565"/>
              <a:gd name="T1" fmla="*/ 2147483647 h 601"/>
              <a:gd name="T2" fmla="*/ 2147483647 w 565"/>
              <a:gd name="T3" fmla="*/ 2147483647 h 601"/>
              <a:gd name="T4" fmla="*/ 2147483647 w 565"/>
              <a:gd name="T5" fmla="*/ 2147483647 h 601"/>
              <a:gd name="T6" fmla="*/ 2147483647 w 565"/>
              <a:gd name="T7" fmla="*/ 2147483647 h 601"/>
              <a:gd name="T8" fmla="*/ 2147483647 w 565"/>
              <a:gd name="T9" fmla="*/ 2147483647 h 601"/>
              <a:gd name="T10" fmla="*/ 2147483647 w 565"/>
              <a:gd name="T11" fmla="*/ 2147483647 h 601"/>
              <a:gd name="T12" fmla="*/ 2147483647 w 565"/>
              <a:gd name="T13" fmla="*/ 2147483647 h 601"/>
              <a:gd name="T14" fmla="*/ 2147483647 w 565"/>
              <a:gd name="T15" fmla="*/ 2147483647 h 601"/>
              <a:gd name="T16" fmla="*/ 2147483647 w 565"/>
              <a:gd name="T17" fmla="*/ 2147483647 h 601"/>
              <a:gd name="T18" fmla="*/ 2147483647 w 565"/>
              <a:gd name="T19" fmla="*/ 2147483647 h 601"/>
              <a:gd name="T20" fmla="*/ 2147483647 w 565"/>
              <a:gd name="T21" fmla="*/ 2147483647 h 601"/>
              <a:gd name="T22" fmla="*/ 2147483647 w 565"/>
              <a:gd name="T23" fmla="*/ 2147483647 h 601"/>
              <a:gd name="T24" fmla="*/ 2147483647 w 565"/>
              <a:gd name="T25" fmla="*/ 2147483647 h 601"/>
              <a:gd name="T26" fmla="*/ 2147483647 w 565"/>
              <a:gd name="T27" fmla="*/ 2147483647 h 601"/>
              <a:gd name="T28" fmla="*/ 2147483647 w 565"/>
              <a:gd name="T29" fmla="*/ 2147483647 h 601"/>
              <a:gd name="T30" fmla="*/ 2147483647 w 565"/>
              <a:gd name="T31" fmla="*/ 2147483647 h 601"/>
              <a:gd name="T32" fmla="*/ 2147483647 w 565"/>
              <a:gd name="T33" fmla="*/ 2147483647 h 601"/>
              <a:gd name="T34" fmla="*/ 2147483647 w 565"/>
              <a:gd name="T35" fmla="*/ 2147483647 h 601"/>
              <a:gd name="T36" fmla="*/ 2147483647 w 565"/>
              <a:gd name="T37" fmla="*/ 2147483647 h 601"/>
              <a:gd name="T38" fmla="*/ 2147483647 w 565"/>
              <a:gd name="T39" fmla="*/ 2147483647 h 601"/>
              <a:gd name="T40" fmla="*/ 2147483647 w 565"/>
              <a:gd name="T41" fmla="*/ 2147483647 h 601"/>
              <a:gd name="T42" fmla="*/ 2147483647 w 565"/>
              <a:gd name="T43" fmla="*/ 2147483647 h 601"/>
              <a:gd name="T44" fmla="*/ 2147483647 w 565"/>
              <a:gd name="T45" fmla="*/ 2147483647 h 601"/>
              <a:gd name="T46" fmla="*/ 2147483647 w 565"/>
              <a:gd name="T47" fmla="*/ 2147483647 h 601"/>
              <a:gd name="T48" fmla="*/ 2147483647 w 565"/>
              <a:gd name="T49" fmla="*/ 0 h 601"/>
              <a:gd name="T50" fmla="*/ 2147483647 w 565"/>
              <a:gd name="T51" fmla="*/ 2147483647 h 601"/>
              <a:gd name="T52" fmla="*/ 2147483647 w 565"/>
              <a:gd name="T53" fmla="*/ 2147483647 h 601"/>
              <a:gd name="T54" fmla="*/ 2147483647 w 565"/>
              <a:gd name="T55" fmla="*/ 2147483647 h 601"/>
              <a:gd name="T56" fmla="*/ 2147483647 w 565"/>
              <a:gd name="T57" fmla="*/ 2147483647 h 601"/>
              <a:gd name="T58" fmla="*/ 2147483647 w 565"/>
              <a:gd name="T59" fmla="*/ 2147483647 h 601"/>
              <a:gd name="T60" fmla="*/ 2147483647 w 565"/>
              <a:gd name="T61" fmla="*/ 2147483647 h 601"/>
              <a:gd name="T62" fmla="*/ 2147483647 w 565"/>
              <a:gd name="T63" fmla="*/ 2147483647 h 601"/>
              <a:gd name="T64" fmla="*/ 2147483647 w 565"/>
              <a:gd name="T65" fmla="*/ 2147483647 h 601"/>
              <a:gd name="T66" fmla="*/ 2147483647 w 565"/>
              <a:gd name="T67" fmla="*/ 2147483647 h 601"/>
              <a:gd name="T68" fmla="*/ 2147483647 w 565"/>
              <a:gd name="T69" fmla="*/ 2147483647 h 601"/>
              <a:gd name="T70" fmla="*/ 0 w 565"/>
              <a:gd name="T71" fmla="*/ 2147483647 h 601"/>
              <a:gd name="T72" fmla="*/ 2147483647 w 565"/>
              <a:gd name="T73" fmla="*/ 2147483647 h 601"/>
              <a:gd name="T74" fmla="*/ 2147483647 w 565"/>
              <a:gd name="T75" fmla="*/ 2147483647 h 601"/>
              <a:gd name="T76" fmla="*/ 2147483647 w 565"/>
              <a:gd name="T77" fmla="*/ 2147483647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8855" name="Object 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ClipArt Gallery" r:id="rId3" imgW="2146300" imgH="5803900" progId="MS_ClipArt_Gallery">
                  <p:embed/>
                </p:oleObj>
              </mc:Choice>
              <mc:Fallback>
                <p:oleObj name="Microsoft ClipArt Gallery" r:id="rId3" imgW="2146300" imgH="5803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6" name="Text Box 2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grpSp>
        <p:nvGrpSpPr>
          <p:cNvPr id="78857" name="Group 71"/>
          <p:cNvGrpSpPr>
            <a:grpSpLocks/>
          </p:cNvGrpSpPr>
          <p:nvPr/>
        </p:nvGrpSpPr>
        <p:grpSpPr bwMode="auto">
          <a:xfrm>
            <a:off x="6638925" y="1744663"/>
            <a:ext cx="1357313" cy="2247900"/>
            <a:chOff x="916" y="1605"/>
            <a:chExt cx="855" cy="1416"/>
          </a:xfrm>
        </p:grpSpPr>
        <p:sp>
          <p:nvSpPr>
            <p:cNvPr id="71752" name="Freeform 72"/>
            <p:cNvSpPr>
              <a:spLocks/>
            </p:cNvSpPr>
            <p:nvPr/>
          </p:nvSpPr>
          <p:spPr bwMode="auto">
            <a:xfrm>
              <a:off x="916" y="1605"/>
              <a:ext cx="855" cy="1075"/>
            </a:xfrm>
            <a:custGeom>
              <a:avLst/>
              <a:gdLst/>
              <a:ahLst/>
              <a:cxnLst>
                <a:cxn ang="0">
                  <a:pos x="136" y="704"/>
                </a:cxn>
                <a:cxn ang="0">
                  <a:pos x="98" y="644"/>
                </a:cxn>
                <a:cxn ang="0">
                  <a:pos x="45" y="575"/>
                </a:cxn>
                <a:cxn ang="0">
                  <a:pos x="15" y="515"/>
                </a:cxn>
                <a:cxn ang="0">
                  <a:pos x="0" y="439"/>
                </a:cxn>
                <a:cxn ang="0">
                  <a:pos x="0" y="371"/>
                </a:cxn>
                <a:cxn ang="0">
                  <a:pos x="15" y="280"/>
                </a:cxn>
                <a:cxn ang="0">
                  <a:pos x="53" y="204"/>
                </a:cxn>
                <a:cxn ang="0">
                  <a:pos x="113" y="129"/>
                </a:cxn>
                <a:cxn ang="0">
                  <a:pos x="189" y="76"/>
                </a:cxn>
                <a:cxn ang="0">
                  <a:pos x="257" y="38"/>
                </a:cxn>
                <a:cxn ang="0">
                  <a:pos x="333" y="15"/>
                </a:cxn>
                <a:cxn ang="0">
                  <a:pos x="439" y="0"/>
                </a:cxn>
                <a:cxn ang="0">
                  <a:pos x="537" y="15"/>
                </a:cxn>
                <a:cxn ang="0">
                  <a:pos x="605" y="38"/>
                </a:cxn>
                <a:cxn ang="0">
                  <a:pos x="673" y="68"/>
                </a:cxn>
                <a:cxn ang="0">
                  <a:pos x="726" y="106"/>
                </a:cxn>
                <a:cxn ang="0">
                  <a:pos x="772" y="159"/>
                </a:cxn>
                <a:cxn ang="0">
                  <a:pos x="802" y="204"/>
                </a:cxn>
                <a:cxn ang="0">
                  <a:pos x="825" y="250"/>
                </a:cxn>
                <a:cxn ang="0">
                  <a:pos x="847" y="310"/>
                </a:cxn>
                <a:cxn ang="0">
                  <a:pos x="855" y="371"/>
                </a:cxn>
                <a:cxn ang="0">
                  <a:pos x="855" y="439"/>
                </a:cxn>
                <a:cxn ang="0">
                  <a:pos x="832" y="507"/>
                </a:cxn>
                <a:cxn ang="0">
                  <a:pos x="802" y="575"/>
                </a:cxn>
                <a:cxn ang="0">
                  <a:pos x="756" y="651"/>
                </a:cxn>
                <a:cxn ang="0">
                  <a:pos x="726" y="704"/>
                </a:cxn>
                <a:cxn ang="0">
                  <a:pos x="703" y="772"/>
                </a:cxn>
                <a:cxn ang="0">
                  <a:pos x="673" y="848"/>
                </a:cxn>
                <a:cxn ang="0">
                  <a:pos x="658" y="909"/>
                </a:cxn>
                <a:cxn ang="0">
                  <a:pos x="651" y="984"/>
                </a:cxn>
                <a:cxn ang="0">
                  <a:pos x="651" y="1075"/>
                </a:cxn>
                <a:cxn ang="0">
                  <a:pos x="242" y="1075"/>
                </a:cxn>
                <a:cxn ang="0">
                  <a:pos x="242" y="1000"/>
                </a:cxn>
                <a:cxn ang="0">
                  <a:pos x="227" y="909"/>
                </a:cxn>
                <a:cxn ang="0">
                  <a:pos x="197" y="841"/>
                </a:cxn>
                <a:cxn ang="0">
                  <a:pos x="166" y="765"/>
                </a:cxn>
                <a:cxn ang="0">
                  <a:pos x="136" y="704"/>
                </a:cxn>
              </a:cxnLst>
              <a:rect l="0" t="0" r="r" b="b"/>
              <a:pathLst>
                <a:path w="855" h="1075">
                  <a:moveTo>
                    <a:pt x="136" y="704"/>
                  </a:moveTo>
                  <a:lnTo>
                    <a:pt x="98" y="644"/>
                  </a:lnTo>
                  <a:lnTo>
                    <a:pt x="45" y="575"/>
                  </a:lnTo>
                  <a:lnTo>
                    <a:pt x="15" y="515"/>
                  </a:lnTo>
                  <a:lnTo>
                    <a:pt x="0" y="439"/>
                  </a:lnTo>
                  <a:lnTo>
                    <a:pt x="0" y="371"/>
                  </a:lnTo>
                  <a:lnTo>
                    <a:pt x="15" y="280"/>
                  </a:lnTo>
                  <a:lnTo>
                    <a:pt x="53" y="204"/>
                  </a:lnTo>
                  <a:lnTo>
                    <a:pt x="113" y="129"/>
                  </a:lnTo>
                  <a:lnTo>
                    <a:pt x="189" y="76"/>
                  </a:lnTo>
                  <a:lnTo>
                    <a:pt x="257" y="38"/>
                  </a:lnTo>
                  <a:lnTo>
                    <a:pt x="333" y="15"/>
                  </a:lnTo>
                  <a:lnTo>
                    <a:pt x="439" y="0"/>
                  </a:lnTo>
                  <a:lnTo>
                    <a:pt x="537" y="15"/>
                  </a:lnTo>
                  <a:lnTo>
                    <a:pt x="605" y="38"/>
                  </a:lnTo>
                  <a:lnTo>
                    <a:pt x="673" y="68"/>
                  </a:lnTo>
                  <a:lnTo>
                    <a:pt x="726" y="106"/>
                  </a:lnTo>
                  <a:lnTo>
                    <a:pt x="772" y="159"/>
                  </a:lnTo>
                  <a:lnTo>
                    <a:pt x="802" y="204"/>
                  </a:lnTo>
                  <a:lnTo>
                    <a:pt x="825" y="250"/>
                  </a:lnTo>
                  <a:lnTo>
                    <a:pt x="847" y="310"/>
                  </a:lnTo>
                  <a:lnTo>
                    <a:pt x="855" y="371"/>
                  </a:lnTo>
                  <a:lnTo>
                    <a:pt x="855" y="439"/>
                  </a:lnTo>
                  <a:lnTo>
                    <a:pt x="832" y="507"/>
                  </a:lnTo>
                  <a:lnTo>
                    <a:pt x="802" y="575"/>
                  </a:lnTo>
                  <a:lnTo>
                    <a:pt x="756" y="651"/>
                  </a:lnTo>
                  <a:lnTo>
                    <a:pt x="726" y="704"/>
                  </a:lnTo>
                  <a:lnTo>
                    <a:pt x="703" y="772"/>
                  </a:lnTo>
                  <a:lnTo>
                    <a:pt x="673" y="848"/>
                  </a:lnTo>
                  <a:lnTo>
                    <a:pt x="658" y="909"/>
                  </a:lnTo>
                  <a:lnTo>
                    <a:pt x="651" y="984"/>
                  </a:lnTo>
                  <a:lnTo>
                    <a:pt x="651" y="1075"/>
                  </a:lnTo>
                  <a:lnTo>
                    <a:pt x="242" y="1075"/>
                  </a:lnTo>
                  <a:lnTo>
                    <a:pt x="242" y="1000"/>
                  </a:lnTo>
                  <a:lnTo>
                    <a:pt x="227" y="909"/>
                  </a:lnTo>
                  <a:lnTo>
                    <a:pt x="197" y="841"/>
                  </a:lnTo>
                  <a:lnTo>
                    <a:pt x="166" y="765"/>
                  </a:lnTo>
                  <a:lnTo>
                    <a:pt x="136" y="704"/>
                  </a:lnTo>
                  <a:close/>
                </a:path>
              </a:pathLst>
            </a:custGeom>
            <a:solidFill>
              <a:srgbClr val="FFFFFF"/>
            </a:solidFill>
            <a:ln w="17463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grpSp>
          <p:nvGrpSpPr>
            <p:cNvPr id="79073" name="Group 73"/>
            <p:cNvGrpSpPr>
              <a:grpSpLocks/>
            </p:cNvGrpSpPr>
            <p:nvPr/>
          </p:nvGrpSpPr>
          <p:grpSpPr bwMode="auto">
            <a:xfrm>
              <a:off x="1158" y="2658"/>
              <a:ext cx="401" cy="363"/>
              <a:chOff x="1158" y="2658"/>
              <a:chExt cx="401" cy="363"/>
            </a:xfrm>
          </p:grpSpPr>
          <p:sp>
            <p:nvSpPr>
              <p:cNvPr id="71754" name="Oval 74"/>
              <p:cNvSpPr>
                <a:spLocks noChangeArrowheads="1"/>
              </p:cNvSpPr>
              <p:nvPr/>
            </p:nvSpPr>
            <p:spPr bwMode="auto">
              <a:xfrm>
                <a:off x="1226" y="2960"/>
                <a:ext cx="272" cy="61"/>
              </a:xfrm>
              <a:prstGeom prst="ellipse">
                <a:avLst/>
              </a:prstGeom>
              <a:solidFill>
                <a:srgbClr val="000000"/>
              </a:solidFill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5" name="Freeform 75"/>
              <p:cNvSpPr>
                <a:spLocks/>
              </p:cNvSpPr>
              <p:nvPr/>
            </p:nvSpPr>
            <p:spPr bwMode="auto">
              <a:xfrm>
                <a:off x="1158" y="2658"/>
                <a:ext cx="401" cy="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8"/>
                  </a:cxn>
                  <a:cxn ang="0">
                    <a:pos x="91" y="98"/>
                  </a:cxn>
                  <a:cxn ang="0">
                    <a:pos x="401" y="30"/>
                  </a:cxn>
                  <a:cxn ang="0">
                    <a:pos x="401" y="0"/>
                  </a:cxn>
                  <a:cxn ang="0">
                    <a:pos x="0" y="0"/>
                  </a:cxn>
                </a:cxnLst>
                <a:rect l="0" t="0" r="r" b="b"/>
                <a:pathLst>
                  <a:path w="401" h="98">
                    <a:moveTo>
                      <a:pt x="0" y="0"/>
                    </a:moveTo>
                    <a:lnTo>
                      <a:pt x="0" y="98"/>
                    </a:lnTo>
                    <a:lnTo>
                      <a:pt x="91" y="98"/>
                    </a:lnTo>
                    <a:lnTo>
                      <a:pt x="401" y="30"/>
                    </a:lnTo>
                    <a:lnTo>
                      <a:pt x="40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6" name="Freeform 76"/>
              <p:cNvSpPr>
                <a:spLocks/>
              </p:cNvSpPr>
              <p:nvPr/>
            </p:nvSpPr>
            <p:spPr bwMode="auto">
              <a:xfrm>
                <a:off x="1158" y="2688"/>
                <a:ext cx="401" cy="136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0" y="136"/>
                  </a:cxn>
                  <a:cxn ang="0">
                    <a:pos x="91" y="136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136">
                    <a:moveTo>
                      <a:pt x="91" y="68"/>
                    </a:moveTo>
                    <a:lnTo>
                      <a:pt x="0" y="68"/>
                    </a:lnTo>
                    <a:lnTo>
                      <a:pt x="0" y="136"/>
                    </a:lnTo>
                    <a:lnTo>
                      <a:pt x="91" y="136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3F3F3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7" name="Freeform 77"/>
              <p:cNvSpPr>
                <a:spLocks/>
              </p:cNvSpPr>
              <p:nvPr/>
            </p:nvSpPr>
            <p:spPr bwMode="auto">
              <a:xfrm>
                <a:off x="1158" y="2756"/>
                <a:ext cx="401" cy="129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0" y="129"/>
                  </a:cxn>
                  <a:cxn ang="0">
                    <a:pos x="91" y="129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129">
                    <a:moveTo>
                      <a:pt x="91" y="68"/>
                    </a:moveTo>
                    <a:lnTo>
                      <a:pt x="0" y="68"/>
                    </a:lnTo>
                    <a:lnTo>
                      <a:pt x="0" y="129"/>
                    </a:lnTo>
                    <a:lnTo>
                      <a:pt x="91" y="129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8" name="Freeform 78"/>
              <p:cNvSpPr>
                <a:spLocks/>
              </p:cNvSpPr>
              <p:nvPr/>
            </p:nvSpPr>
            <p:spPr bwMode="auto">
              <a:xfrm>
                <a:off x="1158" y="2824"/>
                <a:ext cx="401" cy="129"/>
              </a:xfrm>
              <a:custGeom>
                <a:avLst/>
                <a:gdLst/>
                <a:ahLst/>
                <a:cxnLst>
                  <a:cxn ang="0">
                    <a:pos x="91" y="61"/>
                  </a:cxn>
                  <a:cxn ang="0">
                    <a:pos x="83" y="68"/>
                  </a:cxn>
                  <a:cxn ang="0">
                    <a:pos x="0" y="61"/>
                  </a:cxn>
                  <a:cxn ang="0">
                    <a:pos x="0" y="129"/>
                  </a:cxn>
                  <a:cxn ang="0">
                    <a:pos x="91" y="129"/>
                  </a:cxn>
                  <a:cxn ang="0">
                    <a:pos x="401" y="61"/>
                  </a:cxn>
                  <a:cxn ang="0">
                    <a:pos x="401" y="0"/>
                  </a:cxn>
                  <a:cxn ang="0">
                    <a:pos x="91" y="61"/>
                  </a:cxn>
                </a:cxnLst>
                <a:rect l="0" t="0" r="r" b="b"/>
                <a:pathLst>
                  <a:path w="401" h="129">
                    <a:moveTo>
                      <a:pt x="91" y="61"/>
                    </a:moveTo>
                    <a:lnTo>
                      <a:pt x="83" y="68"/>
                    </a:lnTo>
                    <a:lnTo>
                      <a:pt x="0" y="61"/>
                    </a:lnTo>
                    <a:lnTo>
                      <a:pt x="0" y="129"/>
                    </a:lnTo>
                    <a:lnTo>
                      <a:pt x="91" y="129"/>
                    </a:lnTo>
                    <a:lnTo>
                      <a:pt x="401" y="61"/>
                    </a:lnTo>
                    <a:lnTo>
                      <a:pt x="401" y="0"/>
                    </a:lnTo>
                    <a:lnTo>
                      <a:pt x="91" y="61"/>
                    </a:lnTo>
                    <a:close/>
                  </a:path>
                </a:pathLst>
              </a:custGeom>
              <a:solidFill>
                <a:srgbClr val="3F3F3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71759" name="Freeform 79"/>
              <p:cNvSpPr>
                <a:spLocks/>
              </p:cNvSpPr>
              <p:nvPr/>
            </p:nvSpPr>
            <p:spPr bwMode="auto">
              <a:xfrm>
                <a:off x="1158" y="2885"/>
                <a:ext cx="401" cy="98"/>
              </a:xfrm>
              <a:custGeom>
                <a:avLst/>
                <a:gdLst/>
                <a:ahLst/>
                <a:cxnLst>
                  <a:cxn ang="0">
                    <a:pos x="91" y="68"/>
                  </a:cxn>
                  <a:cxn ang="0">
                    <a:pos x="0" y="68"/>
                  </a:cxn>
                  <a:cxn ang="0">
                    <a:pos x="45" y="98"/>
                  </a:cxn>
                  <a:cxn ang="0">
                    <a:pos x="356" y="98"/>
                  </a:cxn>
                  <a:cxn ang="0">
                    <a:pos x="401" y="68"/>
                  </a:cxn>
                  <a:cxn ang="0">
                    <a:pos x="401" y="0"/>
                  </a:cxn>
                  <a:cxn ang="0">
                    <a:pos x="91" y="68"/>
                  </a:cxn>
                </a:cxnLst>
                <a:rect l="0" t="0" r="r" b="b"/>
                <a:pathLst>
                  <a:path w="401" h="98">
                    <a:moveTo>
                      <a:pt x="91" y="68"/>
                    </a:moveTo>
                    <a:lnTo>
                      <a:pt x="0" y="68"/>
                    </a:lnTo>
                    <a:lnTo>
                      <a:pt x="45" y="98"/>
                    </a:lnTo>
                    <a:lnTo>
                      <a:pt x="356" y="98"/>
                    </a:lnTo>
                    <a:lnTo>
                      <a:pt x="401" y="68"/>
                    </a:lnTo>
                    <a:lnTo>
                      <a:pt x="401" y="0"/>
                    </a:lnTo>
                    <a:lnTo>
                      <a:pt x="91" y="68"/>
                    </a:lnTo>
                    <a:close/>
                  </a:path>
                </a:pathLst>
              </a:custGeom>
              <a:solidFill>
                <a:srgbClr val="C0C0C0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pitchFamily="-107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6005513" y="1206500"/>
            <a:ext cx="2581275" cy="1827213"/>
            <a:chOff x="515" y="1242"/>
            <a:chExt cx="1626" cy="1151"/>
          </a:xfrm>
        </p:grpSpPr>
        <p:sp>
          <p:nvSpPr>
            <p:cNvPr id="71761" name="Line 81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2" name="Line 82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3" name="Line 83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4" name="Line 84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5" name="Line 85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6" name="Line 86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7" name="Line 87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8" name="Line 88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69" name="Line 89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0" name="Line 90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1" name="Line 91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2" name="Line 92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3" name="Line 93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4" name="Line 94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5" name="Line 95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6" name="Line 96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7" name="Line 97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8" name="Line 98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79" name="Line 99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0" name="Line 100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1" name="Line 101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2" name="Line 102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3" name="Line 103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4" name="Line 104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85" name="Line 105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78859" name="Text Box 10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8860" name="Text Box 109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1791" name="WordArt 111"/>
          <p:cNvSpPr>
            <a:spLocks noChangeArrowheads="1" noChangeShapeType="1" noTextEdit="1"/>
          </p:cNvSpPr>
          <p:nvPr/>
        </p:nvSpPr>
        <p:spPr bwMode="auto">
          <a:xfrm>
            <a:off x="6989763" y="2008188"/>
            <a:ext cx="746125" cy="1282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56"/>
              </a:avLst>
            </a:prstTxWarp>
          </a:bodyPr>
          <a:lstStyle/>
          <a:p>
            <a:r>
              <a:rPr lang="en-US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blurRad="63500" dist="63500" dir="2212194" algn="ctr" rotWithShape="0">
                    <a:schemeClr val="bg2">
                      <a:alpha val="74997"/>
                    </a:schemeClr>
                  </a:outerShdw>
                </a:effectLst>
                <a:latin typeface="Arial Black"/>
                <a:ea typeface="Arial Black"/>
                <a:cs typeface="Arial Black"/>
              </a:rPr>
              <a:t>7</a:t>
            </a:r>
          </a:p>
        </p:txBody>
      </p:sp>
      <p:sp>
        <p:nvSpPr>
          <p:cNvPr id="71792" name="Rectangle 112"/>
          <p:cNvSpPr>
            <a:spLocks noChangeArrowheads="1"/>
          </p:cNvSpPr>
          <p:nvPr/>
        </p:nvSpPr>
        <p:spPr bwMode="auto">
          <a:xfrm>
            <a:off x="7159625" y="2513013"/>
            <a:ext cx="533400" cy="107950"/>
          </a:xfrm>
          <a:prstGeom prst="rect">
            <a:avLst/>
          </a:prstGeom>
          <a:solidFill>
            <a:srgbClr val="C4D5E2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78863" name="Text Box 11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78864" name="Text Box 114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6003925" y="1206500"/>
            <a:ext cx="2581275" cy="1827213"/>
            <a:chOff x="515" y="1242"/>
            <a:chExt cx="1626" cy="1151"/>
          </a:xfrm>
        </p:grpSpPr>
        <p:sp>
          <p:nvSpPr>
            <p:cNvPr id="71798" name="Line 118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799" name="Line 119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0" name="Line 120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1" name="Line 121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2" name="Line 122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3" name="Line 123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4" name="Line 124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5" name="Line 125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6" name="Line 126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7" name="Line 127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8" name="Line 128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09" name="Line 129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0" name="Line 130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1" name="Line 131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2" name="Line 132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3" name="Line 133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4" name="Line 134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5" name="Line 135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6" name="Line 136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7" name="Line 137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8" name="Line 138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19" name="Line 139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0" name="Line 140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1" name="Line 141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2" name="Line 142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143"/>
          <p:cNvGrpSpPr>
            <a:grpSpLocks/>
          </p:cNvGrpSpPr>
          <p:nvPr/>
        </p:nvGrpSpPr>
        <p:grpSpPr bwMode="auto">
          <a:xfrm>
            <a:off x="5988050" y="1206500"/>
            <a:ext cx="2581275" cy="1827213"/>
            <a:chOff x="515" y="1242"/>
            <a:chExt cx="1626" cy="1151"/>
          </a:xfrm>
        </p:grpSpPr>
        <p:sp>
          <p:nvSpPr>
            <p:cNvPr id="71824" name="Line 144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5" name="Line 145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6" name="Line 146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7" name="Line 147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8" name="Line 148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29" name="Line 149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0" name="Line 150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1" name="Line 151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2" name="Line 152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3" name="Line 153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4" name="Line 154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5" name="Line 155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6" name="Line 156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7" name="Line 157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8" name="Line 158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39" name="Line 159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0" name="Line 160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1" name="Line 161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2" name="Line 162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3" name="Line 163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4" name="Line 164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5" name="Line 165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6" name="Line 166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7" name="Line 167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48" name="Line 168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69"/>
          <p:cNvGrpSpPr>
            <a:grpSpLocks/>
          </p:cNvGrpSpPr>
          <p:nvPr/>
        </p:nvGrpSpPr>
        <p:grpSpPr bwMode="auto">
          <a:xfrm>
            <a:off x="5989638" y="1192213"/>
            <a:ext cx="2581275" cy="1827212"/>
            <a:chOff x="515" y="1242"/>
            <a:chExt cx="1626" cy="1151"/>
          </a:xfrm>
        </p:grpSpPr>
        <p:sp>
          <p:nvSpPr>
            <p:cNvPr id="71850" name="Line 170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1" name="Line 171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2" name="Line 172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3" name="Line 173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4" name="Line 174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5" name="Line 175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6" name="Line 176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7" name="Line 177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8" name="Line 178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59" name="Line 179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0" name="Line 180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1" name="Line 181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2" name="Line 182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3" name="Line 183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4" name="Line 184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5" name="Line 185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6" name="Line 186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7" name="Line 187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8" name="Line 188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69" name="Line 189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0" name="Line 190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1" name="Line 191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2" name="Line 192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3" name="Line 193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4" name="Line 194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195"/>
          <p:cNvGrpSpPr>
            <a:grpSpLocks/>
          </p:cNvGrpSpPr>
          <p:nvPr/>
        </p:nvGrpSpPr>
        <p:grpSpPr bwMode="auto">
          <a:xfrm>
            <a:off x="5973763" y="1193800"/>
            <a:ext cx="2581275" cy="1827213"/>
            <a:chOff x="515" y="1242"/>
            <a:chExt cx="1626" cy="1151"/>
          </a:xfrm>
        </p:grpSpPr>
        <p:sp>
          <p:nvSpPr>
            <p:cNvPr id="71876" name="Line 196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7" name="Line 197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8" name="Line 198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79" name="Line 199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0" name="Line 200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1" name="Line 201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2" name="Line 202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3" name="Line 203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4" name="Line 204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5" name="Line 205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6" name="Line 206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7" name="Line 207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8" name="Line 208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89" name="Line 209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0" name="Line 210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1" name="Line 211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2" name="Line 212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3" name="Line 213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4" name="Line 214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5" name="Line 215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6" name="Line 216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7" name="Line 217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8" name="Line 218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899" name="Line 219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0" name="Line 220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221"/>
          <p:cNvGrpSpPr>
            <a:grpSpLocks/>
          </p:cNvGrpSpPr>
          <p:nvPr/>
        </p:nvGrpSpPr>
        <p:grpSpPr bwMode="auto">
          <a:xfrm>
            <a:off x="5970588" y="1176338"/>
            <a:ext cx="2581275" cy="1827212"/>
            <a:chOff x="515" y="1242"/>
            <a:chExt cx="1626" cy="1151"/>
          </a:xfrm>
        </p:grpSpPr>
        <p:sp>
          <p:nvSpPr>
            <p:cNvPr id="71902" name="Line 222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3" name="Line 223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4" name="Line 224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5" name="Line 225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6" name="Line 226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7" name="Line 227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8" name="Line 228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09" name="Line 229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0" name="Line 230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1" name="Line 231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2" name="Line 232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3" name="Line 233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4" name="Line 234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5" name="Line 235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6" name="Line 236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7" name="Line 237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8" name="Line 238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19" name="Line 239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0" name="Line 240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1" name="Line 241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2" name="Line 242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3" name="Line 243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4" name="Line 244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5" name="Line 245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6" name="Line 246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247"/>
          <p:cNvGrpSpPr>
            <a:grpSpLocks/>
          </p:cNvGrpSpPr>
          <p:nvPr/>
        </p:nvGrpSpPr>
        <p:grpSpPr bwMode="auto">
          <a:xfrm>
            <a:off x="5975350" y="1243013"/>
            <a:ext cx="2581275" cy="1827212"/>
            <a:chOff x="515" y="1242"/>
            <a:chExt cx="1626" cy="1151"/>
          </a:xfrm>
        </p:grpSpPr>
        <p:sp>
          <p:nvSpPr>
            <p:cNvPr id="71928" name="Line 248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29" name="Line 249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0" name="Line 250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1" name="Line 251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2" name="Line 252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3" name="Line 253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4" name="Line 254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5" name="Line 255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6" name="Line 256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7" name="Line 257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8" name="Line 258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39" name="Line 259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0" name="Line 260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1" name="Line 261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2" name="Line 262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3" name="Line 263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4" name="Line 264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5" name="Line 265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6" name="Line 266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7" name="Line 267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8" name="Line 268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49" name="Line 269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0" name="Line 270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1" name="Line 271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2" name="Line 272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273"/>
          <p:cNvGrpSpPr>
            <a:grpSpLocks/>
          </p:cNvGrpSpPr>
          <p:nvPr/>
        </p:nvGrpSpPr>
        <p:grpSpPr bwMode="auto">
          <a:xfrm>
            <a:off x="6018213" y="1190625"/>
            <a:ext cx="2581275" cy="1827213"/>
            <a:chOff x="515" y="1242"/>
            <a:chExt cx="1626" cy="1151"/>
          </a:xfrm>
        </p:grpSpPr>
        <p:sp>
          <p:nvSpPr>
            <p:cNvPr id="71954" name="Line 274"/>
            <p:cNvSpPr>
              <a:spLocks noChangeShapeType="1"/>
            </p:cNvSpPr>
            <p:nvPr/>
          </p:nvSpPr>
          <p:spPr bwMode="auto">
            <a:xfrm flipV="1">
              <a:off x="1604" y="1378"/>
              <a:ext cx="144" cy="23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5" name="Line 275"/>
            <p:cNvSpPr>
              <a:spLocks noChangeShapeType="1"/>
            </p:cNvSpPr>
            <p:nvPr/>
          </p:nvSpPr>
          <p:spPr bwMode="auto">
            <a:xfrm flipH="1">
              <a:off x="1544" y="1423"/>
              <a:ext cx="45" cy="137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6" name="Line 276"/>
            <p:cNvSpPr>
              <a:spLocks noChangeShapeType="1"/>
            </p:cNvSpPr>
            <p:nvPr/>
          </p:nvSpPr>
          <p:spPr bwMode="auto">
            <a:xfrm flipH="1">
              <a:off x="1438" y="1264"/>
              <a:ext cx="30" cy="27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7" name="Line 277"/>
            <p:cNvSpPr>
              <a:spLocks noChangeShapeType="1"/>
            </p:cNvSpPr>
            <p:nvPr/>
          </p:nvSpPr>
          <p:spPr bwMode="auto">
            <a:xfrm>
              <a:off x="1332" y="1393"/>
              <a:ext cx="1" cy="144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8" name="Line 278"/>
            <p:cNvSpPr>
              <a:spLocks noChangeShapeType="1"/>
            </p:cNvSpPr>
            <p:nvPr/>
          </p:nvSpPr>
          <p:spPr bwMode="auto">
            <a:xfrm>
              <a:off x="1211" y="1242"/>
              <a:ext cx="45" cy="29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59" name="Line 279"/>
            <p:cNvSpPr>
              <a:spLocks noChangeShapeType="1"/>
            </p:cNvSpPr>
            <p:nvPr/>
          </p:nvSpPr>
          <p:spPr bwMode="auto">
            <a:xfrm flipH="1" flipV="1">
              <a:off x="1128" y="1431"/>
              <a:ext cx="22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0" name="Line 280"/>
            <p:cNvSpPr>
              <a:spLocks noChangeShapeType="1"/>
            </p:cNvSpPr>
            <p:nvPr/>
          </p:nvSpPr>
          <p:spPr bwMode="auto">
            <a:xfrm flipH="1" flipV="1">
              <a:off x="946" y="1340"/>
              <a:ext cx="121" cy="265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1" name="Line 281"/>
            <p:cNvSpPr>
              <a:spLocks noChangeShapeType="1"/>
            </p:cNvSpPr>
            <p:nvPr/>
          </p:nvSpPr>
          <p:spPr bwMode="auto">
            <a:xfrm>
              <a:off x="924" y="1567"/>
              <a:ext cx="52" cy="9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2" name="Line 282"/>
            <p:cNvSpPr>
              <a:spLocks noChangeShapeType="1"/>
            </p:cNvSpPr>
            <p:nvPr/>
          </p:nvSpPr>
          <p:spPr bwMode="auto">
            <a:xfrm>
              <a:off x="697" y="1582"/>
              <a:ext cx="219" cy="15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3" name="Line 283"/>
            <p:cNvSpPr>
              <a:spLocks noChangeShapeType="1"/>
            </p:cNvSpPr>
            <p:nvPr/>
          </p:nvSpPr>
          <p:spPr bwMode="auto">
            <a:xfrm>
              <a:off x="742" y="1741"/>
              <a:ext cx="113" cy="6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4" name="Line 284"/>
            <p:cNvSpPr>
              <a:spLocks noChangeShapeType="1"/>
            </p:cNvSpPr>
            <p:nvPr/>
          </p:nvSpPr>
          <p:spPr bwMode="auto">
            <a:xfrm flipH="1" flipV="1">
              <a:off x="560" y="1817"/>
              <a:ext cx="273" cy="7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5" name="Line 285"/>
            <p:cNvSpPr>
              <a:spLocks noChangeShapeType="1"/>
            </p:cNvSpPr>
            <p:nvPr/>
          </p:nvSpPr>
          <p:spPr bwMode="auto">
            <a:xfrm flipH="1" flipV="1">
              <a:off x="689" y="1961"/>
              <a:ext cx="129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6" name="Line 286"/>
            <p:cNvSpPr>
              <a:spLocks noChangeShapeType="1"/>
            </p:cNvSpPr>
            <p:nvPr/>
          </p:nvSpPr>
          <p:spPr bwMode="auto">
            <a:xfrm flipH="1" flipV="1">
              <a:off x="515" y="2052"/>
              <a:ext cx="303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7" name="Line 287"/>
            <p:cNvSpPr>
              <a:spLocks noChangeShapeType="1"/>
            </p:cNvSpPr>
            <p:nvPr/>
          </p:nvSpPr>
          <p:spPr bwMode="auto">
            <a:xfrm flipH="1">
              <a:off x="704" y="2158"/>
              <a:ext cx="114" cy="22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8" name="Line 288"/>
            <p:cNvSpPr>
              <a:spLocks noChangeShapeType="1"/>
            </p:cNvSpPr>
            <p:nvPr/>
          </p:nvSpPr>
          <p:spPr bwMode="auto">
            <a:xfrm flipH="1">
              <a:off x="538" y="2241"/>
              <a:ext cx="340" cy="12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69" name="Line 289"/>
            <p:cNvSpPr>
              <a:spLocks noChangeShapeType="1"/>
            </p:cNvSpPr>
            <p:nvPr/>
          </p:nvSpPr>
          <p:spPr bwMode="auto">
            <a:xfrm flipV="1">
              <a:off x="840" y="2340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0" name="Line 290"/>
            <p:cNvSpPr>
              <a:spLocks noChangeShapeType="1"/>
            </p:cNvSpPr>
            <p:nvPr/>
          </p:nvSpPr>
          <p:spPr bwMode="auto">
            <a:xfrm flipV="1">
              <a:off x="1741" y="1537"/>
              <a:ext cx="219" cy="15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1" name="Line 291"/>
            <p:cNvSpPr>
              <a:spLocks noChangeShapeType="1"/>
            </p:cNvSpPr>
            <p:nvPr/>
          </p:nvSpPr>
          <p:spPr bwMode="auto">
            <a:xfrm flipV="1">
              <a:off x="1809" y="1703"/>
              <a:ext cx="105" cy="61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2" name="Line 292"/>
            <p:cNvSpPr>
              <a:spLocks noChangeShapeType="1"/>
            </p:cNvSpPr>
            <p:nvPr/>
          </p:nvSpPr>
          <p:spPr bwMode="auto">
            <a:xfrm flipV="1">
              <a:off x="1824" y="1764"/>
              <a:ext cx="272" cy="8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3" name="Line 293"/>
            <p:cNvSpPr>
              <a:spLocks noChangeShapeType="1"/>
            </p:cNvSpPr>
            <p:nvPr/>
          </p:nvSpPr>
          <p:spPr bwMode="auto">
            <a:xfrm flipV="1">
              <a:off x="1839" y="1923"/>
              <a:ext cx="128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4" name="Line 294"/>
            <p:cNvSpPr>
              <a:spLocks noChangeShapeType="1"/>
            </p:cNvSpPr>
            <p:nvPr/>
          </p:nvSpPr>
          <p:spPr bwMode="auto">
            <a:xfrm flipV="1">
              <a:off x="1839" y="2014"/>
              <a:ext cx="302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5" name="Line 295"/>
            <p:cNvSpPr>
              <a:spLocks noChangeShapeType="1"/>
            </p:cNvSpPr>
            <p:nvPr/>
          </p:nvSpPr>
          <p:spPr bwMode="auto">
            <a:xfrm>
              <a:off x="1839" y="2112"/>
              <a:ext cx="113" cy="2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6" name="Line 296"/>
            <p:cNvSpPr>
              <a:spLocks noChangeShapeType="1"/>
            </p:cNvSpPr>
            <p:nvPr/>
          </p:nvSpPr>
          <p:spPr bwMode="auto">
            <a:xfrm>
              <a:off x="1778" y="2203"/>
              <a:ext cx="348" cy="129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7" name="Line 297"/>
            <p:cNvSpPr>
              <a:spLocks noChangeShapeType="1"/>
            </p:cNvSpPr>
            <p:nvPr/>
          </p:nvSpPr>
          <p:spPr bwMode="auto">
            <a:xfrm>
              <a:off x="1725" y="2294"/>
              <a:ext cx="91" cy="5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71978" name="Line 298"/>
            <p:cNvSpPr>
              <a:spLocks noChangeShapeType="1"/>
            </p:cNvSpPr>
            <p:nvPr/>
          </p:nvSpPr>
          <p:spPr bwMode="auto">
            <a:xfrm flipV="1">
              <a:off x="1688" y="1544"/>
              <a:ext cx="75" cy="106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ffectLst>
              <a:outerShdw blurRad="63500" dist="155023" dir="3300479" algn="ctr" rotWithShape="0">
                <a:schemeClr val="bg2">
                  <a:alpha val="74998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1" grpId="0" animBg="1"/>
      <p:bldP spid="7179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Line 4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128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69638" name="Rectangle 6" descr="Large checker board"/>
          <p:cNvSpPr>
            <a:spLocks noChangeArrowheads="1"/>
          </p:cNvSpPr>
          <p:nvPr/>
        </p:nvSpPr>
        <p:spPr bwMode="auto">
          <a:xfrm>
            <a:off x="3967163" y="3159125"/>
            <a:ext cx="1770062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57150">
            <a:solidFill>
              <a:srgbClr val="CC1417"/>
            </a:solidFill>
            <a:miter lim="800000"/>
            <a:headEnd/>
            <a:tailEnd/>
          </a:ln>
          <a:effectLst>
            <a:outerShdw blurRad="63500" dist="1143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0"/>
            <a:ext cx="1435100" cy="1778000"/>
            <a:chOff x="168" y="0"/>
            <a:chExt cx="904" cy="1120"/>
          </a:xfrm>
        </p:grpSpPr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391" y="101"/>
              <a:ext cx="466" cy="9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8800">
                  <a:solidFill>
                    <a:schemeClr val="tx2"/>
                  </a:solidFill>
                  <a:latin typeface="Times" pitchFamily="-107" charset="0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>
              <a:off x="568" y="552"/>
              <a:ext cx="196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69641" name="Oval 9"/>
            <p:cNvSpPr>
              <a:spLocks noChangeArrowheads="1"/>
            </p:cNvSpPr>
            <p:nvPr/>
          </p:nvSpPr>
          <p:spPr bwMode="auto">
            <a:xfrm>
              <a:off x="168" y="0"/>
              <a:ext cx="904" cy="1120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0903" name="Text Box 1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80904" name="Text Box 1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38</a:t>
            </a:r>
          </a:p>
        </p:txBody>
      </p:sp>
      <p:sp>
        <p:nvSpPr>
          <p:cNvPr id="80905" name="Text Box 19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80906" name="Text Box 20"/>
          <p:cNvSpPr txBox="1">
            <a:spLocks noChangeArrowheads="1"/>
          </p:cNvSpPr>
          <p:nvPr/>
        </p:nvSpPr>
        <p:spPr bwMode="auto">
          <a:xfrm>
            <a:off x="872172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4400">
                <a:solidFill>
                  <a:schemeClr val="bg2"/>
                </a:solidFill>
                <a:latin typeface="Lucida Handwriting" charset="0"/>
              </a:rPr>
              <a:t>©</a:t>
            </a:r>
          </a:p>
        </p:txBody>
      </p:sp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655638" y="774700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Comic Sans MS" charset="0"/>
            </a:endParaRP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8624888" y="602773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FFFB0C"/>
                </a:solidFill>
                <a:latin typeface="Comic Sans MS" charset="0"/>
              </a:rPr>
              <a:t>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sz="240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0226" y="17463"/>
            <a:ext cx="7600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Bible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Ngash</a:t>
            </a:r>
            <a:r>
              <a:rPr lang="en-US" sz="32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n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Kakhui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Otsin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Okthui</a:t>
            </a:r>
            <a:r>
              <a:rPr lang="en-US" sz="32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Times" charset="0"/>
              </a:rPr>
              <a:t>hupta</a:t>
            </a:r>
            <a:endParaRPr lang="en-US" sz="1800" b="1" i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30225" y="890588"/>
            <a:ext cx="39862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4" name="Text Box 9"/>
          <p:cNvSpPr txBox="1">
            <a:spLocks noChangeArrowheads="1"/>
          </p:cNvSpPr>
          <p:nvPr/>
        </p:nvSpPr>
        <p:spPr bwMode="auto">
          <a:xfrm>
            <a:off x="296863" y="835025"/>
            <a:ext cx="40020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 dirty="0">
                <a:solidFill>
                  <a:srgbClr val="00CCFF"/>
                </a:solidFill>
                <a:latin typeface="Times" charset="0"/>
              </a:rPr>
              <a:t>Dr. John Hannah</a:t>
            </a:r>
            <a:endParaRPr lang="en-US" sz="16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Distinguished Professor of Historical Theology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Research Professor, Historical Theology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 Theological 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2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07988" y="3106738"/>
            <a:ext cx="3887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William R. Bright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Late Founder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Campus Crusade for Christ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Orlando, Florida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496888" y="2089150"/>
            <a:ext cx="366553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Mark Bailey</a:t>
            </a:r>
            <a:endParaRPr lang="en-US" sz="1600" b="1" i="1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President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 Theological Seminary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4730750" y="5189538"/>
            <a:ext cx="3578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Kenneth Horton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McKinney Memorial Bible Church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8" name="Text Box 15"/>
          <p:cNvSpPr txBox="1">
            <a:spLocks noChangeArrowheads="1"/>
          </p:cNvSpPr>
          <p:nvPr/>
        </p:nvSpPr>
        <p:spPr bwMode="auto">
          <a:xfrm>
            <a:off x="4614863" y="2116138"/>
            <a:ext cx="381000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John Maisel  •  Kurt Nelson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       President    •   Exec. Vice President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East/West Ministries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155575" y="4132263"/>
            <a:ext cx="4445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Rev. Douglas Valenzuela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r>
              <a:rPr lang="en-US" sz="1400" b="1">
                <a:solidFill>
                  <a:srgbClr val="FFFB0C"/>
                </a:solidFill>
                <a:latin typeface="Times" charset="0"/>
              </a:rPr>
              <a:t>, </a:t>
            </a: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Conservative Baptist  Missions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Chiesa Battista Evangelica di Casoria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Naples, Italy</a:t>
            </a:r>
            <a:endParaRPr lang="en-US" sz="18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109538" y="5170488"/>
            <a:ext cx="45164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Karyn Granger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of Bible Studies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 Christian Schools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1" name="Text Box 18"/>
          <p:cNvSpPr txBox="1">
            <a:spLocks noChangeArrowheads="1"/>
          </p:cNvSpPr>
          <p:nvPr/>
        </p:nvSpPr>
        <p:spPr bwMode="auto">
          <a:xfrm>
            <a:off x="4964113" y="3067050"/>
            <a:ext cx="3116262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62D6A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Vasily Dimitrievski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for Russia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Global Missions Fellowship (e3)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Penza, Russia</a:t>
            </a:r>
            <a:endParaRPr lang="en-US" sz="14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2" name="Text Box 19"/>
          <p:cNvSpPr txBox="1">
            <a:spLocks noChangeArrowheads="1"/>
          </p:cNvSpPr>
          <p:nvPr/>
        </p:nvSpPr>
        <p:spPr bwMode="auto">
          <a:xfrm>
            <a:off x="1936751" y="517525"/>
            <a:ext cx="51498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Angazun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wuivang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Kapangk</a:t>
            </a:r>
            <a:r>
              <a:rPr lang="en-US" sz="2000" b="1" i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kahai</a:t>
            </a:r>
            <a:r>
              <a:rPr lang="en-US" sz="2000" b="1" i="1" dirty="0">
                <a:solidFill>
                  <a:srgbClr val="FFFFFF"/>
                </a:solidFill>
                <a:latin typeface="Times" charset="0"/>
              </a:rPr>
              <a:t> </a:t>
            </a:r>
            <a:r>
              <a:rPr lang="en-US" sz="2000" b="1" i="1" dirty="0" err="1">
                <a:solidFill>
                  <a:srgbClr val="FFFFFF"/>
                </a:solidFill>
                <a:latin typeface="Times" charset="0"/>
              </a:rPr>
              <a:t>mibing</a:t>
            </a:r>
            <a:endParaRPr lang="en-US" sz="2000" b="1" i="1" dirty="0">
              <a:solidFill>
                <a:srgbClr val="FFFFFF"/>
              </a:solidFill>
              <a:latin typeface="Times" charset="0"/>
            </a:endParaRPr>
          </a:p>
        </p:txBody>
      </p:sp>
      <p:sp>
        <p:nvSpPr>
          <p:cNvPr id="9233" name="Text Box 27"/>
          <p:cNvSpPr txBox="1">
            <a:spLocks noChangeArrowheads="1"/>
          </p:cNvSpPr>
          <p:nvPr/>
        </p:nvSpPr>
        <p:spPr bwMode="auto">
          <a:xfrm>
            <a:off x="479425" y="6548438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37596" name="Rectangle 28"/>
          <p:cNvSpPr>
            <a:spLocks noChangeArrowheads="1"/>
          </p:cNvSpPr>
          <p:nvPr/>
        </p:nvSpPr>
        <p:spPr bwMode="auto">
          <a:xfrm>
            <a:off x="7583488" y="65389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237597" name="Text Box 29"/>
          <p:cNvSpPr txBox="1">
            <a:spLocks noChangeArrowheads="1"/>
          </p:cNvSpPr>
          <p:nvPr/>
        </p:nvSpPr>
        <p:spPr bwMode="auto">
          <a:xfrm>
            <a:off x="8131175" y="6537325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03</a:t>
            </a:r>
          </a:p>
        </p:txBody>
      </p:sp>
      <p:sp>
        <p:nvSpPr>
          <p:cNvPr id="9236" name="Text Box 30"/>
          <p:cNvSpPr txBox="1">
            <a:spLocks noChangeArrowheads="1"/>
          </p:cNvSpPr>
          <p:nvPr/>
        </p:nvSpPr>
        <p:spPr bwMode="auto">
          <a:xfrm>
            <a:off x="4852988" y="4106863"/>
            <a:ext cx="35782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Ted Kitchens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Christ Chapel Bible Church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9237" name="Text Box 32"/>
          <p:cNvSpPr txBox="1">
            <a:spLocks noChangeArrowheads="1"/>
          </p:cNvSpPr>
          <p:nvPr/>
        </p:nvSpPr>
        <p:spPr bwMode="auto">
          <a:xfrm>
            <a:off x="4960938" y="855663"/>
            <a:ext cx="311626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CCFF"/>
                </a:solidFill>
                <a:latin typeface="Times" charset="0"/>
              </a:rPr>
              <a:t>Dr. Rick Griffith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Doctor of Ministry Director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Assoc. Professor in Biblical Studies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Singapore Bible College</a:t>
            </a:r>
          </a:p>
          <a:p>
            <a:pPr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Republic of Singapore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35958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923925" y="911225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82947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10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2950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2951" name="Text Box 1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2952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82953" name="Text Box 1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82954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O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2955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2956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V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2957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7988" y="1899378"/>
            <a:ext cx="8361362" cy="1751012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5400" b="1" i="1" kern="1200" dirty="0">
                <a:solidFill>
                  <a:srgbClr val="E8EC39"/>
                </a:solidFill>
                <a:latin typeface="Comic Sans MS" pitchFamily="-107" charset="0"/>
              </a:rPr>
              <a:t>NAWUI BIBLE </a:t>
            </a:r>
            <a:br>
              <a:rPr lang="en-US" sz="5400" b="1" i="1" kern="1200" dirty="0">
                <a:solidFill>
                  <a:srgbClr val="E8EC39"/>
                </a:solidFill>
                <a:latin typeface="Comic Sans MS" pitchFamily="-107" charset="0"/>
              </a:rPr>
            </a:br>
            <a:r>
              <a:rPr lang="en-US" sz="5400" b="1" i="1" kern="1200" dirty="0">
                <a:solidFill>
                  <a:srgbClr val="E8EC39"/>
                </a:solidFill>
                <a:latin typeface="Comic Sans MS" pitchFamily="-107" charset="0"/>
              </a:rPr>
              <a:t>LARIK-KOM 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901700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pic>
        <p:nvPicPr>
          <p:cNvPr id="8499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4998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4999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5000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5001" name="Text Box 11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85002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O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5003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5004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V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5005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grpSp>
        <p:nvGrpSpPr>
          <p:cNvPr id="85006" name="Group 12"/>
          <p:cNvGrpSpPr>
            <a:grpSpLocks/>
          </p:cNvGrpSpPr>
          <p:nvPr/>
        </p:nvGrpSpPr>
        <p:grpSpPr bwMode="auto">
          <a:xfrm>
            <a:off x="9453563" y="4489450"/>
            <a:ext cx="6502400" cy="1014413"/>
            <a:chOff x="1501" y="515"/>
            <a:chExt cx="3317" cy="1597"/>
          </a:xfrm>
        </p:grpSpPr>
        <p:sp>
          <p:nvSpPr>
            <p:cNvPr id="346125" name="Rectangle 13"/>
            <p:cNvSpPr>
              <a:spLocks noChangeArrowheads="1"/>
            </p:cNvSpPr>
            <p:nvPr/>
          </p:nvSpPr>
          <p:spPr bwMode="auto">
            <a:xfrm>
              <a:off x="1510" y="515"/>
              <a:ext cx="3290" cy="159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0"/>
                    <a:invGamma/>
                  </a:schemeClr>
                </a:gs>
              </a:gsLst>
              <a:lin ang="5400000" scaled="1"/>
            </a:gradFill>
            <a:ln w="76200">
              <a:solidFill>
                <a:schemeClr val="accent1"/>
              </a:solidFill>
              <a:miter lim="800000"/>
              <a:headEnd/>
              <a:tailEnd/>
            </a:ln>
            <a:effectLst>
              <a:outerShdw blurRad="63500" dist="135003" dir="292884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346126" name="Text Box 14"/>
            <p:cNvSpPr txBox="1">
              <a:spLocks noChangeArrowheads="1"/>
            </p:cNvSpPr>
            <p:nvPr/>
          </p:nvSpPr>
          <p:spPr bwMode="auto">
            <a:xfrm>
              <a:off x="1501" y="650"/>
              <a:ext cx="3317" cy="1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b="1" dirty="0">
                  <a:solidFill>
                    <a:srgbClr val="FFFF00"/>
                  </a:solidFill>
                  <a:latin typeface="Arial" pitchFamily="-107" charset="0"/>
                  <a:ea typeface="+mn-ea"/>
                  <a:cs typeface="+mn-cs"/>
                </a:rPr>
                <a:t>EMBEDDED MOVIE SEQUENCE NOT AVAILABLE IN THIS NAMKHALUI</a:t>
              </a: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07988" y="2255838"/>
            <a:ext cx="8361362" cy="1751012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/>
            <a:r>
              <a:rPr lang="en-US" sz="5400" b="1" i="1" kern="1200">
                <a:solidFill>
                  <a:srgbClr val="E8EC39"/>
                </a:solidFill>
                <a:latin typeface="Comic Sans MS" pitchFamily="-107" charset="0"/>
              </a:rPr>
              <a:t>NAWUI BIBLE </a:t>
            </a:r>
            <a:br>
              <a:rPr lang="en-US" sz="5400" b="1" i="1" kern="1200">
                <a:solidFill>
                  <a:srgbClr val="E8EC39"/>
                </a:solidFill>
                <a:latin typeface="Comic Sans MS" pitchFamily="-107" charset="0"/>
              </a:rPr>
            </a:br>
            <a:r>
              <a:rPr lang="en-US" sz="5400" b="1" i="1" kern="1200">
                <a:solidFill>
                  <a:srgbClr val="E8EC39"/>
                </a:solidFill>
                <a:latin typeface="Comic Sans MS" pitchFamily="-107" charset="0"/>
              </a:rPr>
              <a:t>LARIK-KOM </a:t>
            </a:r>
            <a:endParaRPr lang="en-US" sz="5400" b="1" i="1" kern="1200" dirty="0">
              <a:solidFill>
                <a:srgbClr val="E8EC39"/>
              </a:solidFill>
              <a:latin typeface="Comic Sans MS" pitchFamily="-107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4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8"/>
          <p:cNvSpPr>
            <a:spLocks noChangeArrowheads="1"/>
          </p:cNvSpPr>
          <p:nvPr/>
        </p:nvSpPr>
        <p:spPr bwMode="auto">
          <a:xfrm rot="835137">
            <a:off x="5241925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O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7043" name="Rectangle 8"/>
          <p:cNvSpPr>
            <a:spLocks noChangeArrowheads="1"/>
          </p:cNvSpPr>
          <p:nvPr/>
        </p:nvSpPr>
        <p:spPr bwMode="auto">
          <a:xfrm rot="835137">
            <a:off x="5111750" y="26289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7044" name="Rectangle 8"/>
          <p:cNvSpPr>
            <a:spLocks noChangeArrowheads="1"/>
          </p:cNvSpPr>
          <p:nvPr/>
        </p:nvSpPr>
        <p:spPr bwMode="auto">
          <a:xfrm rot="835137">
            <a:off x="4967288" y="3611563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V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87045" name="Rectangle 8"/>
          <p:cNvSpPr>
            <a:spLocks noChangeArrowheads="1"/>
          </p:cNvSpPr>
          <p:nvPr/>
        </p:nvSpPr>
        <p:spPr bwMode="auto">
          <a:xfrm rot="835137">
            <a:off x="4800600" y="4538663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7046" name="Rectangle 494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>
            <a:off x="914400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482"/>
          <p:cNvGrpSpPr>
            <a:grpSpLocks/>
          </p:cNvGrpSpPr>
          <p:nvPr/>
        </p:nvGrpSpPr>
        <p:grpSpPr bwMode="auto">
          <a:xfrm>
            <a:off x="2405821" y="836613"/>
            <a:ext cx="2671762" cy="1565275"/>
            <a:chOff x="1366" y="632"/>
            <a:chExt cx="1683" cy="986"/>
          </a:xfrm>
        </p:grpSpPr>
        <p:grpSp>
          <p:nvGrpSpPr>
            <p:cNvPr id="87119" name="Group 468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87121" name="AutoShape 46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22" name="Rectangle 47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23" name="Rectangle 47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24" name="Rectangle 47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20" name="Text Box 376"/>
            <p:cNvSpPr txBox="1">
              <a:spLocks noChangeArrowheads="1"/>
            </p:cNvSpPr>
            <p:nvPr/>
          </p:nvSpPr>
          <p:spPr bwMode="auto">
            <a:xfrm>
              <a:off x="1830" y="63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</a:t>
              </a:r>
            </a:p>
          </p:txBody>
        </p:sp>
      </p:grpSp>
      <p:grpSp>
        <p:nvGrpSpPr>
          <p:cNvPr id="4" name="Group 483"/>
          <p:cNvGrpSpPr>
            <a:grpSpLocks/>
          </p:cNvGrpSpPr>
          <p:nvPr/>
        </p:nvGrpSpPr>
        <p:grpSpPr bwMode="auto">
          <a:xfrm>
            <a:off x="2685221" y="1217613"/>
            <a:ext cx="2671762" cy="1565275"/>
            <a:chOff x="1542" y="872"/>
            <a:chExt cx="1683" cy="986"/>
          </a:xfrm>
        </p:grpSpPr>
        <p:grpSp>
          <p:nvGrpSpPr>
            <p:cNvPr id="87113" name="Group 463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87115" name="AutoShape 4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6" name="Rectangle 4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7" name="Rectangle 4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8" name="Rectangle 4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14" name="Text Box 473"/>
            <p:cNvSpPr txBox="1">
              <a:spLocks noChangeArrowheads="1"/>
            </p:cNvSpPr>
            <p:nvPr/>
          </p:nvSpPr>
          <p:spPr bwMode="auto">
            <a:xfrm>
              <a:off x="2022" y="872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2</a:t>
              </a:r>
            </a:p>
          </p:txBody>
        </p:sp>
      </p:grpSp>
      <p:grpSp>
        <p:nvGrpSpPr>
          <p:cNvPr id="6" name="Group 484"/>
          <p:cNvGrpSpPr>
            <a:grpSpLocks/>
          </p:cNvGrpSpPr>
          <p:nvPr/>
        </p:nvGrpSpPr>
        <p:grpSpPr bwMode="auto">
          <a:xfrm>
            <a:off x="3021771" y="1624013"/>
            <a:ext cx="2671762" cy="1539875"/>
            <a:chOff x="1754" y="1128"/>
            <a:chExt cx="1683" cy="970"/>
          </a:xfrm>
        </p:grpSpPr>
        <p:grpSp>
          <p:nvGrpSpPr>
            <p:cNvPr id="87107" name="Group 428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87109" name="AutoShape 4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10" name="Rectangle 4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1" name="Rectangle 4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12" name="Rectangle 4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08" name="Text Box 474"/>
            <p:cNvSpPr txBox="1">
              <a:spLocks noChangeArrowheads="1"/>
            </p:cNvSpPr>
            <p:nvPr/>
          </p:nvSpPr>
          <p:spPr bwMode="auto">
            <a:xfrm>
              <a:off x="2206" y="11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3</a:t>
              </a:r>
            </a:p>
          </p:txBody>
        </p:sp>
      </p:grpSp>
      <p:grpSp>
        <p:nvGrpSpPr>
          <p:cNvPr id="8" name="Group 485"/>
          <p:cNvGrpSpPr>
            <a:grpSpLocks/>
          </p:cNvGrpSpPr>
          <p:nvPr/>
        </p:nvGrpSpPr>
        <p:grpSpPr bwMode="auto">
          <a:xfrm>
            <a:off x="3275771" y="2005013"/>
            <a:ext cx="2671762" cy="1552575"/>
            <a:chOff x="1914" y="1368"/>
            <a:chExt cx="1683" cy="978"/>
          </a:xfrm>
        </p:grpSpPr>
        <p:grpSp>
          <p:nvGrpSpPr>
            <p:cNvPr id="87101" name="Group 423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87103" name="AutoShape 42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04" name="Rectangle 42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5" name="Rectangle 42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6" name="Rectangle 42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102" name="Text Box 475"/>
            <p:cNvSpPr txBox="1">
              <a:spLocks noChangeArrowheads="1"/>
            </p:cNvSpPr>
            <p:nvPr/>
          </p:nvSpPr>
          <p:spPr bwMode="auto">
            <a:xfrm>
              <a:off x="2382" y="136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4</a:t>
              </a:r>
            </a:p>
          </p:txBody>
        </p:sp>
      </p:grpSp>
      <p:grpSp>
        <p:nvGrpSpPr>
          <p:cNvPr id="10" name="Group 486"/>
          <p:cNvGrpSpPr>
            <a:grpSpLocks/>
          </p:cNvGrpSpPr>
          <p:nvPr/>
        </p:nvGrpSpPr>
        <p:grpSpPr bwMode="auto">
          <a:xfrm>
            <a:off x="3561521" y="2386013"/>
            <a:ext cx="2671762" cy="1552575"/>
            <a:chOff x="2094" y="1608"/>
            <a:chExt cx="1683" cy="978"/>
          </a:xfrm>
        </p:grpSpPr>
        <p:grpSp>
          <p:nvGrpSpPr>
            <p:cNvPr id="87095" name="Group 433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87097" name="AutoShape 43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8" name="Rectangle 43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9" name="Rectangle 43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100" name="Rectangle 43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96" name="Text Box 476"/>
            <p:cNvSpPr txBox="1">
              <a:spLocks noChangeArrowheads="1"/>
            </p:cNvSpPr>
            <p:nvPr/>
          </p:nvSpPr>
          <p:spPr bwMode="auto">
            <a:xfrm>
              <a:off x="2566" y="160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5</a:t>
              </a:r>
            </a:p>
          </p:txBody>
        </p:sp>
      </p:grpSp>
      <p:grpSp>
        <p:nvGrpSpPr>
          <p:cNvPr id="12" name="Group 487"/>
          <p:cNvGrpSpPr>
            <a:grpSpLocks/>
          </p:cNvGrpSpPr>
          <p:nvPr/>
        </p:nvGrpSpPr>
        <p:grpSpPr bwMode="auto">
          <a:xfrm>
            <a:off x="3866321" y="2754313"/>
            <a:ext cx="2671762" cy="1565275"/>
            <a:chOff x="2286" y="1840"/>
            <a:chExt cx="1683" cy="986"/>
          </a:xfrm>
        </p:grpSpPr>
        <p:grpSp>
          <p:nvGrpSpPr>
            <p:cNvPr id="87089" name="Group 438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87091" name="AutoShape 43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92" name="Rectangle 44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3" name="Rectangle 44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94" name="Rectangle 44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90" name="Text Box 477"/>
            <p:cNvSpPr txBox="1">
              <a:spLocks noChangeArrowheads="1"/>
            </p:cNvSpPr>
            <p:nvPr/>
          </p:nvSpPr>
          <p:spPr bwMode="auto">
            <a:xfrm>
              <a:off x="2734" y="184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6</a:t>
              </a:r>
            </a:p>
          </p:txBody>
        </p:sp>
      </p:grpSp>
      <p:grpSp>
        <p:nvGrpSpPr>
          <p:cNvPr id="14" name="Group 489"/>
          <p:cNvGrpSpPr>
            <a:grpSpLocks/>
          </p:cNvGrpSpPr>
          <p:nvPr/>
        </p:nvGrpSpPr>
        <p:grpSpPr bwMode="auto">
          <a:xfrm>
            <a:off x="4133021" y="3148013"/>
            <a:ext cx="2671762" cy="1552575"/>
            <a:chOff x="2454" y="2088"/>
            <a:chExt cx="1683" cy="978"/>
          </a:xfrm>
        </p:grpSpPr>
        <p:grpSp>
          <p:nvGrpSpPr>
            <p:cNvPr id="87083" name="Group 443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87085" name="AutoShape 44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6" name="Rectangle 44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7" name="Rectangle 44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8" name="Rectangle 44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84" name="Text Box 478"/>
            <p:cNvSpPr txBox="1">
              <a:spLocks noChangeArrowheads="1"/>
            </p:cNvSpPr>
            <p:nvPr/>
          </p:nvSpPr>
          <p:spPr bwMode="auto">
            <a:xfrm>
              <a:off x="2918" y="208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7</a:t>
              </a:r>
            </a:p>
          </p:txBody>
        </p:sp>
      </p:grpSp>
      <p:grpSp>
        <p:nvGrpSpPr>
          <p:cNvPr id="16" name="Group 490"/>
          <p:cNvGrpSpPr>
            <a:grpSpLocks/>
          </p:cNvGrpSpPr>
          <p:nvPr/>
        </p:nvGrpSpPr>
        <p:grpSpPr bwMode="auto">
          <a:xfrm>
            <a:off x="4387021" y="3529013"/>
            <a:ext cx="2671762" cy="1552575"/>
            <a:chOff x="2614" y="2328"/>
            <a:chExt cx="1683" cy="978"/>
          </a:xfrm>
        </p:grpSpPr>
        <p:grpSp>
          <p:nvGrpSpPr>
            <p:cNvPr id="87077" name="Group 448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87079" name="AutoShape 44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80" name="Rectangle 45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1" name="Rectangle 45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82" name="Rectangle 45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78" name="Text Box 479"/>
            <p:cNvSpPr txBox="1">
              <a:spLocks noChangeArrowheads="1"/>
            </p:cNvSpPr>
            <p:nvPr/>
          </p:nvSpPr>
          <p:spPr bwMode="auto">
            <a:xfrm>
              <a:off x="3094" y="2328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8</a:t>
              </a:r>
            </a:p>
          </p:txBody>
        </p:sp>
      </p:grpSp>
      <p:grpSp>
        <p:nvGrpSpPr>
          <p:cNvPr id="18" name="Group 491"/>
          <p:cNvGrpSpPr>
            <a:grpSpLocks/>
          </p:cNvGrpSpPr>
          <p:nvPr/>
        </p:nvGrpSpPr>
        <p:grpSpPr bwMode="auto">
          <a:xfrm>
            <a:off x="4704521" y="3897313"/>
            <a:ext cx="2671762" cy="1565275"/>
            <a:chOff x="2814" y="2560"/>
            <a:chExt cx="1683" cy="986"/>
          </a:xfrm>
        </p:grpSpPr>
        <p:grpSp>
          <p:nvGrpSpPr>
            <p:cNvPr id="87071" name="Group 45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87073" name="AutoShape 45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74" name="Rectangle 45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5" name="Rectangle 45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6" name="Rectangle 45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72" name="Text Box 480"/>
            <p:cNvSpPr txBox="1">
              <a:spLocks noChangeArrowheads="1"/>
            </p:cNvSpPr>
            <p:nvPr/>
          </p:nvSpPr>
          <p:spPr bwMode="auto">
            <a:xfrm>
              <a:off x="3270" y="256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9</a:t>
              </a:r>
            </a:p>
          </p:txBody>
        </p:sp>
      </p:grpSp>
      <p:grpSp>
        <p:nvGrpSpPr>
          <p:cNvPr id="20" name="Group 492"/>
          <p:cNvGrpSpPr>
            <a:grpSpLocks/>
          </p:cNvGrpSpPr>
          <p:nvPr/>
        </p:nvGrpSpPr>
        <p:grpSpPr bwMode="auto">
          <a:xfrm>
            <a:off x="4996621" y="4291013"/>
            <a:ext cx="2671762" cy="1552575"/>
            <a:chOff x="2998" y="2808"/>
            <a:chExt cx="1683" cy="978"/>
          </a:xfrm>
        </p:grpSpPr>
        <p:grpSp>
          <p:nvGrpSpPr>
            <p:cNvPr id="87065" name="Group 458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87067" name="AutoShape 45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68" name="Rectangle 46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69" name="Rectangle 46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070" name="Rectangle 46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7066" name="Text Box 481"/>
            <p:cNvSpPr txBox="1">
              <a:spLocks noChangeArrowheads="1"/>
            </p:cNvSpPr>
            <p:nvPr/>
          </p:nvSpPr>
          <p:spPr bwMode="auto">
            <a:xfrm>
              <a:off x="3392" y="2808"/>
              <a:ext cx="2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Times New Roman" charset="0"/>
                </a:rPr>
                <a:t>10</a:t>
              </a:r>
            </a:p>
          </p:txBody>
        </p:sp>
      </p:grpSp>
      <p:sp>
        <p:nvSpPr>
          <p:cNvPr id="87059" name="Text Box 49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87060" name="Text Box 49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7061" name="Text Box 49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7062" name="Text Box 499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87063" name="Text Box 501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071688" y="-133350"/>
            <a:ext cx="5343525" cy="949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latin typeface="Arial"/>
                <a:cs typeface="Arial"/>
              </a:rPr>
              <a:t>LAIRIKKOM 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925513" y="8890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7" charset="0"/>
            </a:endParaRP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3003550" y="3094038"/>
            <a:ext cx="1652588" cy="326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800">
                <a:solidFill>
                  <a:srgbClr val="FC0128"/>
                </a:solidFill>
                <a:latin typeface="Arial" pitchFamily="-107" charset="0"/>
              </a:rPr>
              <a:t>7</a:t>
            </a: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>
            <a:off x="3433763" y="4591050"/>
            <a:ext cx="801687" cy="1588"/>
          </a:xfrm>
          <a:prstGeom prst="line">
            <a:avLst/>
          </a:prstGeom>
          <a:noFill/>
          <a:ln w="142875">
            <a:solidFill>
              <a:srgbClr val="00CC00"/>
            </a:solidFill>
            <a:round/>
            <a:headEnd/>
            <a:tailEnd/>
          </a:ln>
          <a:effectLst>
            <a:outerShdw blurRad="63500" dist="135003" dir="247115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66738" y="3090863"/>
            <a:ext cx="8167687" cy="3262312"/>
            <a:chOff x="340" y="380"/>
            <a:chExt cx="5145" cy="2055"/>
          </a:xfrm>
        </p:grpSpPr>
        <p:grpSp>
          <p:nvGrpSpPr>
            <p:cNvPr id="89132" name="Group 15"/>
            <p:cNvGrpSpPr>
              <a:grpSpLocks/>
            </p:cNvGrpSpPr>
            <p:nvPr/>
          </p:nvGrpSpPr>
          <p:grpSpPr bwMode="auto">
            <a:xfrm>
              <a:off x="1870" y="380"/>
              <a:ext cx="1041" cy="2055"/>
              <a:chOff x="1988" y="2045"/>
              <a:chExt cx="1041" cy="2055"/>
            </a:xfrm>
          </p:grpSpPr>
          <p:sp>
            <p:nvSpPr>
              <p:cNvPr id="343056" name="Text Box 16"/>
              <p:cNvSpPr txBox="1">
                <a:spLocks noChangeArrowheads="1"/>
              </p:cNvSpPr>
              <p:nvPr/>
            </p:nvSpPr>
            <p:spPr bwMode="auto">
              <a:xfrm>
                <a:off x="1988" y="2045"/>
                <a:ext cx="1041" cy="20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63500" dir="2212194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0800">
                    <a:solidFill>
                      <a:srgbClr val="FC0128"/>
                    </a:solidFill>
                    <a:latin typeface="Arial" pitchFamily="-107" charset="0"/>
                  </a:rPr>
                  <a:t>7</a:t>
                </a:r>
              </a:p>
            </p:txBody>
          </p:sp>
          <p:sp>
            <p:nvSpPr>
              <p:cNvPr id="343057" name="Line 17"/>
              <p:cNvSpPr>
                <a:spLocks noChangeShapeType="1"/>
              </p:cNvSpPr>
              <p:nvPr/>
            </p:nvSpPr>
            <p:spPr bwMode="auto">
              <a:xfrm>
                <a:off x="2259" y="2988"/>
                <a:ext cx="505" cy="1"/>
              </a:xfrm>
              <a:prstGeom prst="line">
                <a:avLst/>
              </a:prstGeom>
              <a:noFill/>
              <a:ln w="142875">
                <a:solidFill>
                  <a:srgbClr val="00CC00"/>
                </a:solidFill>
                <a:round/>
                <a:headEnd/>
                <a:tailEnd/>
              </a:ln>
              <a:effectLst>
                <a:outerShdw blurRad="63500" dist="135003" dir="2471156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-107" charset="0"/>
                </a:endParaRPr>
              </a:p>
            </p:txBody>
          </p:sp>
        </p:grpSp>
        <p:sp>
          <p:nvSpPr>
            <p:cNvPr id="343062" name="Text Box 22"/>
            <p:cNvSpPr txBox="1">
              <a:spLocks noChangeArrowheads="1"/>
            </p:cNvSpPr>
            <p:nvPr/>
          </p:nvSpPr>
          <p:spPr bwMode="auto">
            <a:xfrm>
              <a:off x="4004" y="448"/>
              <a:ext cx="1481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</a:p>
          </p:txBody>
        </p:sp>
        <p:sp>
          <p:nvSpPr>
            <p:cNvPr id="343063" name="Text Box 23"/>
            <p:cNvSpPr txBox="1">
              <a:spLocks noChangeArrowheads="1"/>
            </p:cNvSpPr>
            <p:nvPr/>
          </p:nvSpPr>
          <p:spPr bwMode="auto">
            <a:xfrm>
              <a:off x="2844" y="453"/>
              <a:ext cx="1481" cy="18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 dirty="0">
                  <a:solidFill>
                    <a:srgbClr val="114FFB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</a:p>
          </p:txBody>
        </p:sp>
        <p:sp>
          <p:nvSpPr>
            <p:cNvPr id="343064" name="Text Box 24"/>
            <p:cNvSpPr txBox="1">
              <a:spLocks noChangeArrowheads="1"/>
            </p:cNvSpPr>
            <p:nvPr/>
          </p:nvSpPr>
          <p:spPr bwMode="auto">
            <a:xfrm>
              <a:off x="340" y="448"/>
              <a:ext cx="1481" cy="18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189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547688" y="3070225"/>
            <a:ext cx="8167687" cy="3454400"/>
            <a:chOff x="453" y="2043"/>
            <a:chExt cx="5145" cy="2176"/>
          </a:xfrm>
        </p:grpSpPr>
        <p:sp>
          <p:nvSpPr>
            <p:cNvPr id="343087" name="Text Box 47"/>
            <p:cNvSpPr txBox="1">
              <a:spLocks noChangeArrowheads="1"/>
            </p:cNvSpPr>
            <p:nvPr/>
          </p:nvSpPr>
          <p:spPr bwMode="auto">
            <a:xfrm>
              <a:off x="1988" y="2045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pitchFamily="-107" charset="0"/>
                </a:rPr>
                <a:t>7</a:t>
              </a:r>
            </a:p>
          </p:txBody>
        </p:sp>
        <p:sp>
          <p:nvSpPr>
            <p:cNvPr id="343088" name="Line 48"/>
            <p:cNvSpPr>
              <a:spLocks noChangeShapeType="1"/>
            </p:cNvSpPr>
            <p:nvPr/>
          </p:nvSpPr>
          <p:spPr bwMode="auto">
            <a:xfrm>
              <a:off x="2259" y="2988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</a:endParaRPr>
            </a:p>
          </p:txBody>
        </p:sp>
        <p:sp>
          <p:nvSpPr>
            <p:cNvPr id="343089" name="Text Box 49"/>
            <p:cNvSpPr txBox="1">
              <a:spLocks noChangeArrowheads="1"/>
            </p:cNvSpPr>
            <p:nvPr/>
          </p:nvSpPr>
          <p:spPr bwMode="auto">
            <a:xfrm>
              <a:off x="4993" y="4046"/>
              <a:ext cx="11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grpSp>
          <p:nvGrpSpPr>
            <p:cNvPr id="89125" name="Group 50"/>
            <p:cNvGrpSpPr>
              <a:grpSpLocks/>
            </p:cNvGrpSpPr>
            <p:nvPr/>
          </p:nvGrpSpPr>
          <p:grpSpPr bwMode="auto">
            <a:xfrm>
              <a:off x="453" y="2043"/>
              <a:ext cx="5145" cy="2055"/>
              <a:chOff x="340" y="380"/>
              <a:chExt cx="5145" cy="2055"/>
            </a:xfrm>
          </p:grpSpPr>
          <p:grpSp>
            <p:nvGrpSpPr>
              <p:cNvPr id="89126" name="Group 51"/>
              <p:cNvGrpSpPr>
                <a:grpSpLocks/>
              </p:cNvGrpSpPr>
              <p:nvPr/>
            </p:nvGrpSpPr>
            <p:grpSpPr bwMode="auto">
              <a:xfrm>
                <a:off x="1870" y="380"/>
                <a:ext cx="1041" cy="2055"/>
                <a:chOff x="1988" y="2045"/>
                <a:chExt cx="1041" cy="2055"/>
              </a:xfrm>
            </p:grpSpPr>
            <p:sp>
              <p:nvSpPr>
                <p:cNvPr id="34309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988" y="2045"/>
                  <a:ext cx="1041" cy="205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63500" dist="63500" dir="2212194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800">
                      <a:solidFill>
                        <a:srgbClr val="FC0128"/>
                      </a:solidFill>
                      <a:latin typeface="Arial" pitchFamily="-107" charset="0"/>
                    </a:rPr>
                    <a:t>7</a:t>
                  </a:r>
                </a:p>
              </p:txBody>
            </p:sp>
            <p:sp>
              <p:nvSpPr>
                <p:cNvPr id="343093" name="Line 53"/>
                <p:cNvSpPr>
                  <a:spLocks noChangeShapeType="1"/>
                </p:cNvSpPr>
                <p:nvPr/>
              </p:nvSpPr>
              <p:spPr bwMode="auto">
                <a:xfrm>
                  <a:off x="2259" y="2988"/>
                  <a:ext cx="505" cy="1"/>
                </a:xfrm>
                <a:prstGeom prst="line">
                  <a:avLst/>
                </a:prstGeom>
                <a:noFill/>
                <a:ln w="14287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blurRad="63500" dist="135003" dir="2471156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7" charset="0"/>
                  </a:endParaRPr>
                </a:p>
              </p:txBody>
            </p:sp>
          </p:grpSp>
          <p:sp>
            <p:nvSpPr>
              <p:cNvPr id="343094" name="Text Box 54"/>
              <p:cNvSpPr txBox="1">
                <a:spLocks noChangeArrowheads="1"/>
              </p:cNvSpPr>
              <p:nvPr/>
            </p:nvSpPr>
            <p:spPr bwMode="auto">
              <a:xfrm>
                <a:off x="4004" y="448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</a:p>
            </p:txBody>
          </p:sp>
          <p:sp>
            <p:nvSpPr>
              <p:cNvPr id="343095" name="Text Box 55"/>
              <p:cNvSpPr txBox="1">
                <a:spLocks noChangeArrowheads="1"/>
              </p:cNvSpPr>
              <p:nvPr/>
            </p:nvSpPr>
            <p:spPr bwMode="auto">
              <a:xfrm>
                <a:off x="2844" y="453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114FF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</a:p>
            </p:txBody>
          </p:sp>
          <p:sp>
            <p:nvSpPr>
              <p:cNvPr id="343096" name="Text Box 56"/>
              <p:cNvSpPr txBox="1">
                <a:spLocks noChangeArrowheads="1"/>
              </p:cNvSpPr>
              <p:nvPr/>
            </p:nvSpPr>
            <p:spPr bwMode="auto">
              <a:xfrm>
                <a:off x="340" y="448"/>
                <a:ext cx="1481" cy="18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</p:grpSp>
      </p:grp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542925" y="3065463"/>
            <a:ext cx="8167688" cy="3454400"/>
            <a:chOff x="453" y="2043"/>
            <a:chExt cx="5145" cy="2176"/>
          </a:xfrm>
        </p:grpSpPr>
        <p:sp>
          <p:nvSpPr>
            <p:cNvPr id="343122" name="Text Box 82"/>
            <p:cNvSpPr txBox="1">
              <a:spLocks noChangeArrowheads="1"/>
            </p:cNvSpPr>
            <p:nvPr/>
          </p:nvSpPr>
          <p:spPr bwMode="auto">
            <a:xfrm>
              <a:off x="1988" y="2045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pitchFamily="-107" charset="0"/>
                </a:rPr>
                <a:t>7</a:t>
              </a:r>
            </a:p>
          </p:txBody>
        </p:sp>
        <p:sp>
          <p:nvSpPr>
            <p:cNvPr id="343123" name="Line 83"/>
            <p:cNvSpPr>
              <a:spLocks noChangeShapeType="1"/>
            </p:cNvSpPr>
            <p:nvPr/>
          </p:nvSpPr>
          <p:spPr bwMode="auto">
            <a:xfrm>
              <a:off x="2259" y="2988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</a:endParaRPr>
            </a:p>
          </p:txBody>
        </p:sp>
        <p:sp>
          <p:nvSpPr>
            <p:cNvPr id="343124" name="Text Box 84"/>
            <p:cNvSpPr txBox="1">
              <a:spLocks noChangeArrowheads="1"/>
            </p:cNvSpPr>
            <p:nvPr/>
          </p:nvSpPr>
          <p:spPr bwMode="auto">
            <a:xfrm>
              <a:off x="4993" y="4046"/>
              <a:ext cx="11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grpSp>
          <p:nvGrpSpPr>
            <p:cNvPr id="89115" name="Group 85"/>
            <p:cNvGrpSpPr>
              <a:grpSpLocks/>
            </p:cNvGrpSpPr>
            <p:nvPr/>
          </p:nvGrpSpPr>
          <p:grpSpPr bwMode="auto">
            <a:xfrm>
              <a:off x="453" y="2043"/>
              <a:ext cx="5145" cy="2055"/>
              <a:chOff x="340" y="380"/>
              <a:chExt cx="5145" cy="2055"/>
            </a:xfrm>
          </p:grpSpPr>
          <p:grpSp>
            <p:nvGrpSpPr>
              <p:cNvPr id="89116" name="Group 86"/>
              <p:cNvGrpSpPr>
                <a:grpSpLocks/>
              </p:cNvGrpSpPr>
              <p:nvPr/>
            </p:nvGrpSpPr>
            <p:grpSpPr bwMode="auto">
              <a:xfrm>
                <a:off x="1870" y="380"/>
                <a:ext cx="1041" cy="2055"/>
                <a:chOff x="1988" y="2045"/>
                <a:chExt cx="1041" cy="2055"/>
              </a:xfrm>
            </p:grpSpPr>
            <p:sp>
              <p:nvSpPr>
                <p:cNvPr id="343127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1988" y="2045"/>
                  <a:ext cx="1041" cy="205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63500" dist="63500" dir="2212194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800">
                      <a:solidFill>
                        <a:srgbClr val="FC0128"/>
                      </a:solidFill>
                      <a:latin typeface="Arial" pitchFamily="-107" charset="0"/>
                    </a:rPr>
                    <a:t>7</a:t>
                  </a:r>
                </a:p>
              </p:txBody>
            </p:sp>
            <p:sp>
              <p:nvSpPr>
                <p:cNvPr id="343128" name="Line 88"/>
                <p:cNvSpPr>
                  <a:spLocks noChangeShapeType="1"/>
                </p:cNvSpPr>
                <p:nvPr/>
              </p:nvSpPr>
              <p:spPr bwMode="auto">
                <a:xfrm>
                  <a:off x="2259" y="2988"/>
                  <a:ext cx="505" cy="1"/>
                </a:xfrm>
                <a:prstGeom prst="line">
                  <a:avLst/>
                </a:prstGeom>
                <a:noFill/>
                <a:ln w="14287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blurRad="63500" dist="135003" dir="2471156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7" charset="0"/>
                  </a:endParaRPr>
                </a:p>
              </p:txBody>
            </p:sp>
          </p:grpSp>
          <p:sp>
            <p:nvSpPr>
              <p:cNvPr id="343129" name="Text Box 89"/>
              <p:cNvSpPr txBox="1">
                <a:spLocks noChangeArrowheads="1"/>
              </p:cNvSpPr>
              <p:nvPr/>
            </p:nvSpPr>
            <p:spPr bwMode="auto">
              <a:xfrm>
                <a:off x="4004" y="448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</a:p>
            </p:txBody>
          </p:sp>
          <p:sp>
            <p:nvSpPr>
              <p:cNvPr id="343130" name="Text Box 90"/>
              <p:cNvSpPr txBox="1">
                <a:spLocks noChangeArrowheads="1"/>
              </p:cNvSpPr>
              <p:nvPr/>
            </p:nvSpPr>
            <p:spPr bwMode="auto">
              <a:xfrm>
                <a:off x="2844" y="453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114FF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</a:p>
            </p:txBody>
          </p:sp>
          <p:sp>
            <p:nvSpPr>
              <p:cNvPr id="343131" name="Text Box 91"/>
              <p:cNvSpPr txBox="1">
                <a:spLocks noChangeArrowheads="1"/>
              </p:cNvSpPr>
              <p:nvPr/>
            </p:nvSpPr>
            <p:spPr bwMode="auto">
              <a:xfrm>
                <a:off x="340" y="448"/>
                <a:ext cx="1481" cy="18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</p:grp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566738" y="3074988"/>
            <a:ext cx="8167687" cy="3454400"/>
            <a:chOff x="453" y="2043"/>
            <a:chExt cx="5145" cy="2176"/>
          </a:xfrm>
        </p:grpSpPr>
        <p:sp>
          <p:nvSpPr>
            <p:cNvPr id="343133" name="Text Box 93"/>
            <p:cNvSpPr txBox="1">
              <a:spLocks noChangeArrowheads="1"/>
            </p:cNvSpPr>
            <p:nvPr/>
          </p:nvSpPr>
          <p:spPr bwMode="auto">
            <a:xfrm>
              <a:off x="1988" y="2045"/>
              <a:ext cx="1041" cy="20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800">
                  <a:solidFill>
                    <a:srgbClr val="FC0128"/>
                  </a:solidFill>
                  <a:latin typeface="Arial" pitchFamily="-107" charset="0"/>
                </a:rPr>
                <a:t>7</a:t>
              </a:r>
            </a:p>
          </p:txBody>
        </p:sp>
        <p:sp>
          <p:nvSpPr>
            <p:cNvPr id="343134" name="Line 94"/>
            <p:cNvSpPr>
              <a:spLocks noChangeShapeType="1"/>
            </p:cNvSpPr>
            <p:nvPr/>
          </p:nvSpPr>
          <p:spPr bwMode="auto">
            <a:xfrm>
              <a:off x="2259" y="2988"/>
              <a:ext cx="505" cy="1"/>
            </a:xfrm>
            <a:prstGeom prst="line">
              <a:avLst/>
            </a:prstGeom>
            <a:noFill/>
            <a:ln w="142875">
              <a:solidFill>
                <a:srgbClr val="00CC00"/>
              </a:solidFill>
              <a:round/>
              <a:headEnd/>
              <a:tailEnd/>
            </a:ln>
            <a:effectLst>
              <a:outerShdw blurRad="63500" dist="135003" dir="247115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</a:endParaRPr>
            </a:p>
          </p:txBody>
        </p:sp>
        <p:sp>
          <p:nvSpPr>
            <p:cNvPr id="343135" name="Text Box 95"/>
            <p:cNvSpPr txBox="1">
              <a:spLocks noChangeArrowheads="1"/>
            </p:cNvSpPr>
            <p:nvPr/>
          </p:nvSpPr>
          <p:spPr bwMode="auto">
            <a:xfrm>
              <a:off x="4993" y="4046"/>
              <a:ext cx="116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latin typeface="Arial" pitchFamily="-107" charset="0"/>
              </a:endParaRPr>
            </a:p>
          </p:txBody>
        </p:sp>
        <p:grpSp>
          <p:nvGrpSpPr>
            <p:cNvPr id="89105" name="Group 96"/>
            <p:cNvGrpSpPr>
              <a:grpSpLocks/>
            </p:cNvGrpSpPr>
            <p:nvPr/>
          </p:nvGrpSpPr>
          <p:grpSpPr bwMode="auto">
            <a:xfrm>
              <a:off x="453" y="2043"/>
              <a:ext cx="5145" cy="2055"/>
              <a:chOff x="340" y="380"/>
              <a:chExt cx="5145" cy="2055"/>
            </a:xfrm>
          </p:grpSpPr>
          <p:grpSp>
            <p:nvGrpSpPr>
              <p:cNvPr id="89106" name="Group 97"/>
              <p:cNvGrpSpPr>
                <a:grpSpLocks/>
              </p:cNvGrpSpPr>
              <p:nvPr/>
            </p:nvGrpSpPr>
            <p:grpSpPr bwMode="auto">
              <a:xfrm>
                <a:off x="1870" y="380"/>
                <a:ext cx="1041" cy="2055"/>
                <a:chOff x="1988" y="2045"/>
                <a:chExt cx="1041" cy="2055"/>
              </a:xfrm>
            </p:grpSpPr>
            <p:sp>
              <p:nvSpPr>
                <p:cNvPr id="343138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988" y="2045"/>
                  <a:ext cx="1041" cy="205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>
                  <a:outerShdw blurRad="63500" dist="63500" dir="2212194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sz="20800" dirty="0">
                      <a:solidFill>
                        <a:srgbClr val="FC0128"/>
                      </a:solidFill>
                      <a:latin typeface="Arial" pitchFamily="-107" charset="0"/>
                    </a:rPr>
                    <a:t>7</a:t>
                  </a:r>
                </a:p>
              </p:txBody>
            </p:sp>
            <p:sp>
              <p:nvSpPr>
                <p:cNvPr id="343139" name="Line 99"/>
                <p:cNvSpPr>
                  <a:spLocks noChangeShapeType="1"/>
                </p:cNvSpPr>
                <p:nvPr/>
              </p:nvSpPr>
              <p:spPr bwMode="auto">
                <a:xfrm>
                  <a:off x="2259" y="2988"/>
                  <a:ext cx="505" cy="1"/>
                </a:xfrm>
                <a:prstGeom prst="line">
                  <a:avLst/>
                </a:prstGeom>
                <a:noFill/>
                <a:ln w="14287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blurRad="63500" dist="135003" dir="2471156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-107" charset="0"/>
                  </a:endParaRPr>
                </a:p>
              </p:txBody>
            </p:sp>
          </p:grpSp>
          <p:sp>
            <p:nvSpPr>
              <p:cNvPr id="343140" name="Text Box 100"/>
              <p:cNvSpPr txBox="1">
                <a:spLocks noChangeArrowheads="1"/>
              </p:cNvSpPr>
              <p:nvPr/>
            </p:nvSpPr>
            <p:spPr bwMode="auto">
              <a:xfrm>
                <a:off x="4004" y="448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J</a:t>
                </a:r>
              </a:p>
            </p:txBody>
          </p:sp>
          <p:sp>
            <p:nvSpPr>
              <p:cNvPr id="343141" name="Text Box 101"/>
              <p:cNvSpPr txBox="1">
                <a:spLocks noChangeArrowheads="1"/>
              </p:cNvSpPr>
              <p:nvPr/>
            </p:nvSpPr>
            <p:spPr bwMode="auto">
              <a:xfrm>
                <a:off x="2844" y="453"/>
                <a:ext cx="1481" cy="18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18900" dirty="0">
                    <a:solidFill>
                      <a:srgbClr val="114FFB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V</a:t>
                </a:r>
              </a:p>
            </p:txBody>
          </p:sp>
          <p:sp>
            <p:nvSpPr>
              <p:cNvPr id="343142" name="Text Box 102"/>
              <p:cNvSpPr txBox="1">
                <a:spLocks noChangeArrowheads="1"/>
              </p:cNvSpPr>
              <p:nvPr/>
            </p:nvSpPr>
            <p:spPr bwMode="auto">
              <a:xfrm>
                <a:off x="340" y="448"/>
                <a:ext cx="1481" cy="18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>
                <a:spAutoFit/>
              </a:bodyPr>
              <a:lstStyle>
                <a:lvl1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rgbClr val="FFA27C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endParaRPr lang="en-US" sz="189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</p:grpSp>
      <p:sp>
        <p:nvSpPr>
          <p:cNvPr id="89099" name="Text Box 103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89100" name="Text Box 104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9101" name="Text Box 105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FFFF"/>
                </a:solidFill>
              </a:rPr>
              <a:t>Katamli</a:t>
            </a:r>
            <a:r>
              <a:rPr lang="en-US" sz="1200" b="1" dirty="0">
                <a:solidFill>
                  <a:srgbClr val="FFFFFF"/>
                </a:solidFill>
              </a:rPr>
              <a:t> K </a:t>
            </a:r>
            <a:r>
              <a:rPr lang="en-US" sz="1200" b="1" dirty="0" err="1">
                <a:solidFill>
                  <a:srgbClr val="FFFFFF"/>
                </a:solidFill>
              </a:rPr>
              <a:t>ana</a:t>
            </a:r>
            <a:r>
              <a:rPr lang="en-US" sz="1200" b="1" dirty="0">
                <a:solidFill>
                  <a:srgbClr val="FFFFFF"/>
                </a:solidFill>
              </a:rPr>
              <a:t>. 8-14</a:t>
            </a:r>
          </a:p>
        </p:txBody>
      </p:sp>
      <p:sp>
        <p:nvSpPr>
          <p:cNvPr id="52" name="Title 2"/>
          <p:cNvSpPr>
            <a:spLocks noGrp="1"/>
          </p:cNvSpPr>
          <p:nvPr>
            <p:ph type="ctrTitle"/>
          </p:nvPr>
        </p:nvSpPr>
        <p:spPr>
          <a:xfrm>
            <a:off x="-19050" y="1439863"/>
            <a:ext cx="9163050" cy="1470025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b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</a:t>
            </a:r>
            <a:r>
              <a:rPr lang="en-US" sz="5400" i="1" kern="1200" dirty="0" err="1">
                <a:solidFill>
                  <a:srgbClr val="FAFD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ȃ</a:t>
            </a:r>
            <a: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4086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7" name="Text Box 25"/>
          <p:cNvSpPr txBox="1">
            <a:spLocks noChangeArrowheads="1"/>
          </p:cNvSpPr>
          <p:nvPr/>
        </p:nvSpPr>
        <p:spPr bwMode="auto">
          <a:xfrm>
            <a:off x="873125" y="3081338"/>
            <a:ext cx="13843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9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901700" y="8763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rgbClr val="790015"/>
              </a:buClr>
              <a:buSzPct val="75000"/>
              <a:buFont typeface="Monotype Sorts" charset="0"/>
              <a:buNone/>
              <a:defRPr/>
            </a:pPr>
            <a:r>
              <a:rPr lang="en-US" sz="17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5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17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1409700" y="4556125"/>
            <a:ext cx="617538" cy="1588"/>
          </a:xfrm>
          <a:prstGeom prst="lin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91143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1144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145" name="Text Box 2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1146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91147" name="Text Box 32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FFFF"/>
                </a:solidFill>
              </a:rPr>
              <a:t>Katamli</a:t>
            </a:r>
            <a:r>
              <a:rPr lang="en-US" sz="1200" b="1" dirty="0">
                <a:solidFill>
                  <a:srgbClr val="FFFFFF"/>
                </a:solidFill>
              </a:rPr>
              <a:t> K </a:t>
            </a:r>
            <a:r>
              <a:rPr lang="en-US" sz="1200" b="1" dirty="0" err="1">
                <a:solidFill>
                  <a:srgbClr val="FFFFFF"/>
                </a:solidFill>
              </a:rPr>
              <a:t>ana</a:t>
            </a:r>
            <a:r>
              <a:rPr lang="en-US" sz="1200" b="1" dirty="0">
                <a:solidFill>
                  <a:srgbClr val="FFFFFF"/>
                </a:solidFill>
              </a:rPr>
              <a:t>. 8-14</a:t>
            </a:r>
          </a:p>
        </p:txBody>
      </p:sp>
      <p:sp>
        <p:nvSpPr>
          <p:cNvPr id="91148" name="Text Box 33"/>
          <p:cNvSpPr txBox="1">
            <a:spLocks noChangeArrowheads="1"/>
          </p:cNvSpPr>
          <p:nvPr/>
        </p:nvSpPr>
        <p:spPr bwMode="auto">
          <a:xfrm>
            <a:off x="874395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-19050" y="1439863"/>
            <a:ext cx="9163050" cy="1470025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vert="horz" lIns="90487" tIns="44450" rIns="90487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defRPr/>
            </a:pPr>
            <a:b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Nawui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sz="5400" i="1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" </a:t>
            </a:r>
            <a:r>
              <a:rPr lang="en-US" sz="5400" i="1" kern="1200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</a:t>
            </a:r>
            <a:r>
              <a:rPr lang="en-US" sz="5400" i="1" kern="1200" dirty="0" err="1">
                <a:solidFill>
                  <a:srgbClr val="FAFD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ȃ</a:t>
            </a:r>
            <a:r>
              <a:rPr lang="en-US" sz="5400" kern="12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7" grpId="0" autoUpdateAnimBg="0"/>
      <p:bldP spid="28690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-107" charset="0"/>
              </a:rPr>
              <a:t>7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</a:endParaRPr>
          </a:p>
        </p:txBody>
      </p:sp>
      <p:sp>
        <p:nvSpPr>
          <p:cNvPr id="93188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 b="1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463" y="321945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5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</a:t>
            </a:r>
            <a:r>
              <a:rPr lang="en-US" sz="15600" b="1" dirty="0">
                <a:solidFill>
                  <a:srgbClr val="114FF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-7815" y="3194050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15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 </a:t>
            </a:r>
            <a:r>
              <a:rPr lang="en-US" sz="15600" b="1" dirty="0">
                <a:solidFill>
                  <a:srgbClr val="114FF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en-US" sz="156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3191" name="Text Box 10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3192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3193" name="Text Box 13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3194" name="Text Box 14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93195" name="Text Box 15"/>
          <p:cNvSpPr txBox="1">
            <a:spLocks noChangeArrowheads="1"/>
          </p:cNvSpPr>
          <p:nvPr/>
        </p:nvSpPr>
        <p:spPr bwMode="auto">
          <a:xfrm>
            <a:off x="87217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93196" name="Text Box 17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FFFFFF"/>
                </a:solidFill>
              </a:rPr>
              <a:t>Katamli</a:t>
            </a:r>
            <a:r>
              <a:rPr lang="en-US" sz="1200" b="1" dirty="0">
                <a:solidFill>
                  <a:srgbClr val="FFFFFF"/>
                </a:solidFill>
              </a:rPr>
              <a:t> K </a:t>
            </a:r>
            <a:r>
              <a:rPr lang="en-US" sz="1200" b="1" dirty="0" err="1">
                <a:solidFill>
                  <a:srgbClr val="FFFFFF"/>
                </a:solidFill>
              </a:rPr>
              <a:t>ana</a:t>
            </a:r>
            <a:r>
              <a:rPr lang="en-US" sz="1200" b="1" dirty="0">
                <a:solidFill>
                  <a:srgbClr val="FFFFFF"/>
                </a:solidFill>
              </a:rPr>
              <a:t>. 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  <p:bldP spid="30729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8024812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5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JISHU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4" name="AutoShape 30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2147888" y="4076705"/>
            <a:ext cx="6996112" cy="1016001"/>
            <a:chOff x="1353" y="2568"/>
            <a:chExt cx="4407" cy="640"/>
          </a:xfrm>
        </p:grpSpPr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1765" y="2568"/>
              <a:ext cx="399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VARI KAHAI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5" name="AutoShape 31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184400" y="3190875"/>
            <a:ext cx="6865938" cy="1006475"/>
            <a:chOff x="1376" y="2010"/>
            <a:chExt cx="4325" cy="634"/>
          </a:xfrm>
        </p:grpSpPr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1813" y="2010"/>
              <a:ext cx="388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YARUIPȂN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6" name="AutoShape 32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31757" name="Text Box 13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MIBING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77" name="AutoShape 33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159000" y="1484313"/>
            <a:ext cx="6985000" cy="923925"/>
            <a:chOff x="1360" y="935"/>
            <a:chExt cx="4400" cy="582"/>
          </a:xfrm>
        </p:grpSpPr>
        <p:sp>
          <p:nvSpPr>
            <p:cNvPr id="31787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8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OKATHUI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788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95241" name="Text Box 4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5242" name="Text Box 49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5243" name="Text Box 50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5244" name="Text Box 52"/>
          <p:cNvSpPr txBox="1">
            <a:spLocks noChangeArrowheads="1"/>
          </p:cNvSpPr>
          <p:nvPr/>
        </p:nvSpPr>
        <p:spPr bwMode="auto">
          <a:xfrm>
            <a:off x="8740775" y="63944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95245" name="Text Box 54"/>
          <p:cNvSpPr txBox="1">
            <a:spLocks noChangeArrowheads="1"/>
          </p:cNvSpPr>
          <p:nvPr/>
        </p:nvSpPr>
        <p:spPr bwMode="auto">
          <a:xfrm>
            <a:off x="67906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95246" name="Text Box 6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28004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97284" name="Text Box 21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7285" name="Text Box 2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97286" name="Text Box 24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7287" name="Text Box 25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97288" name="Text Box 26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97289" name="Text Box 2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128044" name="Oval 44"/>
          <p:cNvSpPr>
            <a:spLocks noChangeArrowheads="1"/>
          </p:cNvSpPr>
          <p:nvPr/>
        </p:nvSpPr>
        <p:spPr bwMode="auto">
          <a:xfrm>
            <a:off x="1684338" y="1479550"/>
            <a:ext cx="6581775" cy="95885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119188" y="428625"/>
            <a:ext cx="8024812" cy="1143000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defRPr/>
            </a:pPr>
            <a:r>
              <a:rPr lang="en-US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5 Matailȃk Kahai Tuiyarbing:</a:t>
            </a:r>
            <a:endParaRPr lang="en-US" dirty="0">
              <a:solidFill>
                <a:srgbClr val="FAFD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" name="Group 59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JISHU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58"/>
          <p:cNvGrpSpPr>
            <a:grpSpLocks/>
          </p:cNvGrpSpPr>
          <p:nvPr/>
        </p:nvGrpSpPr>
        <p:grpSpPr bwMode="auto">
          <a:xfrm>
            <a:off x="2147888" y="4076705"/>
            <a:ext cx="6996112" cy="1016001"/>
            <a:chOff x="1353" y="2568"/>
            <a:chExt cx="4407" cy="640"/>
          </a:xfrm>
        </p:grpSpPr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1765" y="2568"/>
              <a:ext cx="399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VARI KAHAI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57"/>
          <p:cNvGrpSpPr>
            <a:grpSpLocks/>
          </p:cNvGrpSpPr>
          <p:nvPr/>
        </p:nvGrpSpPr>
        <p:grpSpPr bwMode="auto">
          <a:xfrm>
            <a:off x="2184400" y="3190875"/>
            <a:ext cx="6865938" cy="1006475"/>
            <a:chOff x="1376" y="2010"/>
            <a:chExt cx="4325" cy="634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1813" y="2010"/>
              <a:ext cx="388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YARUIPȂN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MIBING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55"/>
          <p:cNvGrpSpPr>
            <a:grpSpLocks/>
          </p:cNvGrpSpPr>
          <p:nvPr/>
        </p:nvGrpSpPr>
        <p:grpSpPr bwMode="auto">
          <a:xfrm>
            <a:off x="2159000" y="1484313"/>
            <a:ext cx="6985000" cy="923925"/>
            <a:chOff x="1360" y="935"/>
            <a:chExt cx="4400" cy="582"/>
          </a:xfrm>
        </p:grpSpPr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8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OKATHUI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44" grpId="0" animBg="1"/>
      <p:bldP spid="28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30052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0069" name="Oval 21"/>
          <p:cNvSpPr>
            <a:spLocks noChangeArrowheads="1"/>
          </p:cNvSpPr>
          <p:nvPr/>
        </p:nvSpPr>
        <p:spPr bwMode="auto">
          <a:xfrm>
            <a:off x="1582738" y="2381250"/>
            <a:ext cx="6311900" cy="958850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99333" name="Text Box 2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99334" name="Text Box 2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9335" name="Text Box 25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9336" name="Text Box 2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99337" name="Text Box 2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99343" name="Text Box 44"/>
          <p:cNvSpPr txBox="1">
            <a:spLocks noChangeArrowheads="1"/>
          </p:cNvSpPr>
          <p:nvPr/>
        </p:nvSpPr>
        <p:spPr bwMode="auto">
          <a:xfrm>
            <a:off x="8791575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8024812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5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grpSp>
        <p:nvGrpSpPr>
          <p:cNvPr id="29" name="Group 59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JISHU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58"/>
          <p:cNvGrpSpPr>
            <a:grpSpLocks/>
          </p:cNvGrpSpPr>
          <p:nvPr/>
        </p:nvGrpSpPr>
        <p:grpSpPr bwMode="auto">
          <a:xfrm>
            <a:off x="2147888" y="4076705"/>
            <a:ext cx="6996112" cy="1016001"/>
            <a:chOff x="1353" y="2568"/>
            <a:chExt cx="4407" cy="640"/>
          </a:xfrm>
        </p:grpSpPr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1765" y="2568"/>
              <a:ext cx="3995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VARI KAHAI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5" name="Group 57"/>
          <p:cNvGrpSpPr>
            <a:grpSpLocks/>
          </p:cNvGrpSpPr>
          <p:nvPr/>
        </p:nvGrpSpPr>
        <p:grpSpPr bwMode="auto">
          <a:xfrm>
            <a:off x="2184400" y="3190875"/>
            <a:ext cx="6865938" cy="1006475"/>
            <a:chOff x="1376" y="2010"/>
            <a:chExt cx="4325" cy="634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1813" y="2010"/>
              <a:ext cx="388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=  YARUIPȂN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56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39" name="Text Box 13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MIBING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0" name="AutoShape 33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55"/>
          <p:cNvGrpSpPr>
            <a:grpSpLocks/>
          </p:cNvGrpSpPr>
          <p:nvPr/>
        </p:nvGrpSpPr>
        <p:grpSpPr bwMode="auto">
          <a:xfrm>
            <a:off x="2159000" y="1484313"/>
            <a:ext cx="6985000" cy="923925"/>
            <a:chOff x="1360" y="935"/>
            <a:chExt cx="4400" cy="582"/>
          </a:xfrm>
        </p:grpSpPr>
        <p:sp>
          <p:nvSpPr>
            <p:cNvPr id="42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88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OKATHUI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3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6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327275" y="1981200"/>
            <a:ext cx="6816725" cy="4114800"/>
          </a:xfrm>
          <a:prstGeom prst="rect">
            <a:avLst/>
          </a:prstGeom>
          <a:ln w="12700">
            <a:miter lim="800000"/>
            <a:headEnd/>
            <a:tailEnd/>
          </a:ln>
          <a:effectLst/>
        </p:spPr>
        <p:txBody>
          <a:bodyPr lIns="90487" tIns="44450" rIns="90487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0"/>
              <a:buChar char="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Geneva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eneva" charset="-128"/>
                <a:cs typeface="Geneva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9pPr>
          </a:lstStyle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BRAHAM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OSEPH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M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OSES</a:t>
            </a:r>
          </a:p>
          <a:p>
            <a:pPr marL="677863" indent="-677863" defTabSz="1033463"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J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127000" dist="127000" dir="2700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OSHUA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MI 4 </a:t>
            </a: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BING CHIYA: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8890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2901950" y="205581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2874963" y="3049588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2919413" y="405606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2897188" y="502285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1385" name="Text Box 13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1386" name="Text Box 1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1387" name="Text Box 1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1388" name="Text Box 17"/>
          <p:cNvSpPr txBox="1">
            <a:spLocks noChangeArrowheads="1"/>
          </p:cNvSpPr>
          <p:nvPr/>
        </p:nvSpPr>
        <p:spPr bwMode="auto">
          <a:xfrm>
            <a:off x="8088313" y="6519863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101389" name="Text Box 18"/>
          <p:cNvSpPr txBox="1">
            <a:spLocks noChangeArrowheads="1"/>
          </p:cNvSpPr>
          <p:nvPr/>
        </p:nvSpPr>
        <p:spPr bwMode="auto">
          <a:xfrm>
            <a:off x="873760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1390" name="Text Box 20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  <p:bldP spid="33794" grpId="0" animBg="1" autoUpdateAnimBg="0"/>
      <p:bldP spid="33800" grpId="0" animBg="1"/>
      <p:bldP spid="33801" grpId="0" animBg="1"/>
      <p:bldP spid="33802" grpId="0" animBg="1"/>
      <p:bldP spid="338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14693" r="12500" b="11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7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300" b="1" i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Pictorial Library of Bible Lands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,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kachi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phashokme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Todd Bolen li BIBLE NGASH</a:t>
            </a:r>
            <a:r>
              <a:rPr lang="en-US" sz="28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Ȃ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N KHAYANG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ngayeirum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hili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am</a:t>
            </a:r>
            <a:r>
              <a:rPr lang="en-US" sz="2300" b="1" u="sng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sichin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khangasak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wuivang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Ishiwui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otsinna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tarakkha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ningshiya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. BNK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katambing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BiblePlaces.com chili photo thing-thing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zangda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khalei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chi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zangyang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mikhavai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katomdalei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: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am</a:t>
            </a:r>
            <a:r>
              <a:rPr lang="en-US" sz="2300" b="1" u="sng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bingchi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Kadhara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Ngalei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, Aegean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kala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Mediterranean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Kongphei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eina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thuilaga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Vareshi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wui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shitkasang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angayung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kakhuipam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Europe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Aze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hkt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.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samphangra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. BiblePlaces.com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ojabing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kala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am</a:t>
            </a:r>
            <a:r>
              <a:rPr lang="en-US" sz="2300" b="1" u="sng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namkashokbingli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am</a:t>
            </a:r>
            <a:r>
              <a:rPr lang="en-US" sz="2300" b="1" u="sng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mathalak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kahai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tarrakha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samphangmipaira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.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Websiteli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zangyang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milu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!                        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Ningshishi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haira</a:t>
            </a:r>
            <a:r>
              <a:rPr lang="en-US" sz="2300" b="1" dirty="0">
                <a:solidFill>
                  <a:srgbClr val="FFFF00"/>
                </a:solidFill>
                <a:effectLst>
                  <a:glow rad="165100">
                    <a:schemeClr val="bg2">
                      <a:alpha val="99000"/>
                    </a:schemeClr>
                  </a:glow>
                </a:effectLst>
                <a:latin typeface="Papyrus" pitchFamily="-107" charset="0"/>
                <a:ea typeface="+mn-ea"/>
                <a:cs typeface="+mn-cs"/>
              </a:rPr>
              <a:t>, Todd!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BIBLE NGALEIWUI AMA HAIKHAVAI LAIRIKSHIM</a:t>
            </a:r>
          </a:p>
        </p:txBody>
      </p: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7583488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3" name="Rectangle 31"/>
          <p:cNvSpPr>
            <a:spLocks noChangeArrowheads="1"/>
          </p:cNvSpPr>
          <p:nvPr/>
        </p:nvSpPr>
        <p:spPr bwMode="auto">
          <a:xfrm>
            <a:off x="8129588" y="6523038"/>
            <a:ext cx="3397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377416856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668463" y="463550"/>
            <a:ext cx="5240216" cy="59990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A</a:t>
            </a:r>
            <a:r>
              <a:rPr lang="en-US" sz="9600" b="1" dirty="0">
                <a:solidFill>
                  <a:srgbClr val="FF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LI </a:t>
            </a:r>
          </a:p>
          <a:p>
            <a:pPr algn="l"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J</a:t>
            </a:r>
            <a:r>
              <a:rPr lang="en-US" sz="9600" b="1" u="sng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A</a:t>
            </a:r>
            <a:r>
              <a:rPr lang="en-US" sz="96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HEI </a:t>
            </a:r>
          </a:p>
          <a:p>
            <a:pPr algn="l"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  M</a:t>
            </a:r>
            <a:r>
              <a:rPr lang="en-US" sz="96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ILU </a:t>
            </a: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</a:t>
            </a:r>
          </a:p>
          <a:p>
            <a:pPr algn="l"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      J</a:t>
            </a:r>
            <a:r>
              <a:rPr lang="en-US" sz="9600" b="1" dirty="0">
                <a:solidFill>
                  <a:srgbClr val="FAFD00"/>
                </a:solidFill>
                <a:effectLst>
                  <a:glow rad="101600">
                    <a:schemeClr val="bg2">
                      <a:alpha val="75000"/>
                    </a:schemeClr>
                  </a:glow>
                </a:effectLst>
                <a:latin typeface="Arial" pitchFamily="-107" charset="0"/>
                <a:ea typeface="+mn-ea"/>
                <a:cs typeface="+mn-cs"/>
              </a:rPr>
              <a:t>OH!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889000" y="8636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3428" name="Text Box 1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3429" name="Text Box 1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3430" name="Text Box 1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103431" name="Text Box 1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 rot="20111265">
            <a:off x="2519363" y="309563"/>
            <a:ext cx="1379537" cy="6157912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53455" dir="1466637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 rot="20111265">
            <a:off x="2339975" y="171450"/>
            <a:ext cx="1749425" cy="6430963"/>
          </a:xfrm>
          <a:prstGeom prst="roundRect">
            <a:avLst>
              <a:gd name="adj" fmla="val 16667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blurRad="63500" dist="153455" dir="1466637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4288" y="1358900"/>
            <a:ext cx="1714500" cy="3478213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A Judge Must Judge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9" grpId="0" animBg="1"/>
      <p:bldP spid="358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8" name="Rectangle 12"/>
          <p:cNvSpPr>
            <a:spLocks noChangeArrowheads="1"/>
          </p:cNvSpPr>
          <p:nvPr/>
        </p:nvSpPr>
        <p:spPr bwMode="auto">
          <a:xfrm>
            <a:off x="890588" y="4629150"/>
            <a:ext cx="8312150" cy="949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J 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OSHUA</a:t>
            </a:r>
            <a:endParaRPr lang="en-US" sz="5400" dirty="0">
              <a:solidFill>
                <a:srgbClr val="FFFFFF"/>
              </a:solidFill>
              <a:effectLst>
                <a:outerShdw dist="88900" dir="2700000" algn="tl" rotWithShape="0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890588" y="3762375"/>
            <a:ext cx="8312150" cy="83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M 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OSES</a:t>
            </a:r>
          </a:p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endParaRPr lang="en-US" sz="5400" b="1" dirty="0">
              <a:solidFill>
                <a:srgbClr val="FFFF00"/>
              </a:solidFill>
              <a:effectLst>
                <a:outerShdw dist="889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06510" name="Rectangle 14"/>
          <p:cNvSpPr>
            <a:spLocks noChangeArrowheads="1"/>
          </p:cNvSpPr>
          <p:nvPr/>
        </p:nvSpPr>
        <p:spPr bwMode="auto">
          <a:xfrm>
            <a:off x="890588" y="2792413"/>
            <a:ext cx="8312150" cy="1017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 J </a:t>
            </a:r>
            <a:r>
              <a:rPr lang="en-US" sz="5400" b="1" dirty="0">
                <a:solidFill>
                  <a:srgbClr val="FFFFFF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OSEPH</a:t>
            </a:r>
          </a:p>
        </p:txBody>
      </p:sp>
      <p:sp>
        <p:nvSpPr>
          <p:cNvPr id="106511" name="Rectangle 15"/>
          <p:cNvSpPr>
            <a:spLocks noChangeArrowheads="1"/>
          </p:cNvSpPr>
          <p:nvPr/>
        </p:nvSpPr>
        <p:spPr bwMode="auto">
          <a:xfrm>
            <a:off x="904875" y="1925638"/>
            <a:ext cx="8193088" cy="87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algn="l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solidFill>
                  <a:srgbClr val="FFFF00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A </a:t>
            </a:r>
            <a:r>
              <a:rPr lang="en-US" sz="5400" b="1" dirty="0">
                <a:solidFill>
                  <a:schemeClr val="tx1"/>
                </a:solidFill>
                <a:effectLst>
                  <a:outerShdw dist="88900" dir="2700000" algn="tl" rotWithShape="0">
                    <a:srgbClr val="000000"/>
                  </a:outerShdw>
                </a:effectLst>
              </a:rPr>
              <a:t>BRAHAM</a:t>
            </a: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FFFF"/>
                </a:solidFill>
                <a:latin typeface="Times" charset="0"/>
                <a:ea typeface="ＭＳ Ｐゴシック" charset="0"/>
                <a:cs typeface="ＭＳ Ｐゴシック" charset="0"/>
              </a:rPr>
              <a:t>MI 4 </a:t>
            </a:r>
            <a:r>
              <a:rPr lang="en-US" sz="48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BING CHIYA :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06501" name="Line 5"/>
          <p:cNvSpPr>
            <a:spLocks noChangeShapeType="1"/>
          </p:cNvSpPr>
          <p:nvPr/>
        </p:nvSpPr>
        <p:spPr bwMode="auto">
          <a:xfrm>
            <a:off x="8890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4" name="Oval 8"/>
          <p:cNvSpPr>
            <a:spLocks noChangeArrowheads="1"/>
          </p:cNvSpPr>
          <p:nvPr/>
        </p:nvSpPr>
        <p:spPr bwMode="auto">
          <a:xfrm>
            <a:off x="2668588" y="19605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 b="1">
              <a:latin typeface="Times New Roman" pitchFamily="-107" charset="0"/>
              <a:ea typeface="+mn-ea"/>
              <a:cs typeface="+mn-cs"/>
            </a:endParaRP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2668588" y="28622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668588" y="377031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2643188" y="46783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 rot="19656597">
            <a:off x="641114" y="5384463"/>
            <a:ext cx="1329210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J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OH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 rot="19656597">
            <a:off x="492778" y="4465300"/>
            <a:ext cx="1802096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ILU</a:t>
            </a:r>
          </a:p>
        </p:txBody>
      </p:sp>
      <p:sp>
        <p:nvSpPr>
          <p:cNvPr id="106520" name="Text Box 24"/>
          <p:cNvSpPr txBox="1">
            <a:spLocks noChangeArrowheads="1"/>
          </p:cNvSpPr>
          <p:nvPr/>
        </p:nvSpPr>
        <p:spPr bwMode="auto">
          <a:xfrm rot="19656597">
            <a:off x="347858" y="3600281"/>
            <a:ext cx="1896673" cy="4750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J</a:t>
            </a:r>
            <a:r>
              <a:rPr lang="en-US" sz="4000" b="1" u="sng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A</a:t>
            </a:r>
            <a:r>
              <a:rPr lang="en-US" sz="4000" b="1" dirty="0">
                <a:solidFill>
                  <a:srgbClr val="00CC00"/>
                </a:solidFill>
                <a:latin typeface="Comic Sans MS" pitchFamily="-107" charset="0"/>
                <a:ea typeface="+mn-ea"/>
                <a:cs typeface="+mn-cs"/>
              </a:rPr>
              <a:t>HEI</a:t>
            </a:r>
          </a:p>
        </p:txBody>
      </p:sp>
      <p:sp>
        <p:nvSpPr>
          <p:cNvPr id="106521" name="Text Box 25"/>
          <p:cNvSpPr txBox="1">
            <a:spLocks noChangeArrowheads="1"/>
          </p:cNvSpPr>
          <p:nvPr/>
        </p:nvSpPr>
        <p:spPr bwMode="auto">
          <a:xfrm rot="19656597">
            <a:off x="1367601" y="2328525"/>
            <a:ext cx="1122423" cy="430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</a:t>
            </a:r>
            <a:r>
              <a:rPr lang="en-US" sz="4000" b="1" dirty="0">
                <a:solidFill>
                  <a:srgbClr val="1FCC16"/>
                </a:solidFill>
                <a:latin typeface="Comic Sans MS" pitchFamily="-107" charset="0"/>
                <a:ea typeface="+mn-ea"/>
                <a:cs typeface="+mn-cs"/>
              </a:rPr>
              <a:t>LI</a:t>
            </a:r>
          </a:p>
        </p:txBody>
      </p:sp>
      <p:sp>
        <p:nvSpPr>
          <p:cNvPr id="105488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5489" name="Text Box 2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05490" name="Text Box 3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05491" name="Text Box 31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05492" name="Text Box 33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6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 build="p" autoUpdateAnimBg="0"/>
      <p:bldP spid="106509" grpId="0" build="p" autoUpdateAnimBg="0"/>
      <p:bldP spid="106510" grpId="0" build="p" autoUpdateAnimBg="0"/>
      <p:bldP spid="106511" grpId="0" build="p" autoUpdateAnimBg="0"/>
      <p:bldP spid="106498" grpId="0" animBg="1" autoUpdateAnimBg="0"/>
      <p:bldP spid="106504" grpId="0" animBg="1" autoUpdateAnimBg="0"/>
      <p:bldP spid="106505" grpId="0" animBg="1"/>
      <p:bldP spid="106506" grpId="0" animBg="1"/>
      <p:bldP spid="106507" grpId="0" animBg="1"/>
      <p:bldP spid="106518" grpId="0" autoUpdateAnimBg="0"/>
      <p:bldP spid="106519" grpId="0" autoUpdateAnimBg="0"/>
      <p:bldP spid="106520" grpId="0" autoUpdateAnimBg="0"/>
      <p:bldP spid="106521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889000" y="8509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66950" y="958850"/>
            <a:ext cx="4557713" cy="512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66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</a:t>
            </a:r>
            <a:r>
              <a:rPr lang="en-US" sz="6600" b="1" dirty="0">
                <a:solidFill>
                  <a:schemeClr val="tx1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KATHUI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A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BRAHAM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J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OSEPH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M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OSES</a:t>
            </a:r>
          </a:p>
          <a:p>
            <a:pPr algn="l">
              <a:defRPr/>
            </a:pPr>
            <a:r>
              <a:rPr lang="en-US" sz="6600" b="1" dirty="0">
                <a:solidFill>
                  <a:srgbClr val="FFFF00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J</a:t>
            </a:r>
            <a:r>
              <a:rPr lang="en-US" sz="6600" b="1" dirty="0">
                <a:solidFill>
                  <a:srgbClr val="FFFFFF"/>
                </a:solidFill>
                <a:effectLst>
                  <a:outerShdw dist="63500" dir="2700000" algn="tl" rotWithShape="0">
                    <a:srgbClr val="000000"/>
                  </a:outerShdw>
                </a:effectLst>
              </a:rPr>
              <a:t>OSHUA</a:t>
            </a:r>
          </a:p>
        </p:txBody>
      </p:sp>
      <p:sp>
        <p:nvSpPr>
          <p:cNvPr id="107524" name="Text Box 7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7525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7526" name="Text Box 1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07527" name="Text Box 11"/>
          <p:cNvSpPr txBox="1">
            <a:spLocks noChangeArrowheads="1"/>
          </p:cNvSpPr>
          <p:nvPr/>
        </p:nvSpPr>
        <p:spPr bwMode="auto">
          <a:xfrm>
            <a:off x="8085138" y="6510338"/>
            <a:ext cx="328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107528" name="Text Box 12"/>
          <p:cNvSpPr txBox="1">
            <a:spLocks noChangeArrowheads="1"/>
          </p:cNvSpPr>
          <p:nvPr/>
        </p:nvSpPr>
        <p:spPr bwMode="auto">
          <a:xfrm>
            <a:off x="8740775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7529" name="Text Box 14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0" y="1184275"/>
            <a:ext cx="2239963" cy="3346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OKATHUI to Joshua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9188" y="428625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5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Matailȃk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Kahai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Tuiyarbing</a:t>
            </a:r>
            <a:r>
              <a:rPr lang="en-US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132100" name="Line 4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09572" name="Text Box 22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09573" name="Text Box 2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9574" name="Text Box 2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09575" name="Text Box 26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109576" name="Text Box 28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grpSp>
        <p:nvGrpSpPr>
          <p:cNvPr id="109577" name="Group 30"/>
          <p:cNvGrpSpPr>
            <a:grpSpLocks/>
          </p:cNvGrpSpPr>
          <p:nvPr/>
        </p:nvGrpSpPr>
        <p:grpSpPr bwMode="auto">
          <a:xfrm>
            <a:off x="2171700" y="5046663"/>
            <a:ext cx="6972300" cy="1006475"/>
            <a:chOff x="1368" y="3179"/>
            <a:chExt cx="4392" cy="634"/>
          </a:xfrm>
        </p:grpSpPr>
        <p:sp>
          <p:nvSpPr>
            <p:cNvPr id="132127" name="Text Box 31"/>
            <p:cNvSpPr txBox="1">
              <a:spLocks noChangeArrowheads="1"/>
            </p:cNvSpPr>
            <p:nvPr/>
          </p:nvSpPr>
          <p:spPr bwMode="auto">
            <a:xfrm>
              <a:off x="1808" y="3179"/>
              <a:ext cx="395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  <a:r>
                <a:rPr 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JISHU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28" name="AutoShape 3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78" name="Group 33"/>
          <p:cNvGrpSpPr>
            <a:grpSpLocks/>
          </p:cNvGrpSpPr>
          <p:nvPr/>
        </p:nvGrpSpPr>
        <p:grpSpPr bwMode="auto">
          <a:xfrm>
            <a:off x="2147888" y="4081463"/>
            <a:ext cx="6996112" cy="1006475"/>
            <a:chOff x="1353" y="2571"/>
            <a:chExt cx="4407" cy="634"/>
          </a:xfrm>
        </p:grpSpPr>
        <p:sp>
          <p:nvSpPr>
            <p:cNvPr id="132130" name="Text Box 34"/>
            <p:cNvSpPr txBox="1">
              <a:spLocks noChangeArrowheads="1"/>
            </p:cNvSpPr>
            <p:nvPr/>
          </p:nvSpPr>
          <p:spPr bwMode="auto">
            <a:xfrm>
              <a:off x="1765" y="2571"/>
              <a:ext cx="399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VARI KAHAI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1" name="AutoShape 3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79" name="Group 36"/>
          <p:cNvGrpSpPr>
            <a:grpSpLocks/>
          </p:cNvGrpSpPr>
          <p:nvPr/>
        </p:nvGrpSpPr>
        <p:grpSpPr bwMode="auto">
          <a:xfrm>
            <a:off x="2184400" y="3190875"/>
            <a:ext cx="6959600" cy="1006475"/>
            <a:chOff x="1376" y="2010"/>
            <a:chExt cx="4384" cy="634"/>
          </a:xfrm>
        </p:grpSpPr>
        <p:sp>
          <p:nvSpPr>
            <p:cNvPr id="132133" name="Text Box 37"/>
            <p:cNvSpPr txBox="1">
              <a:spLocks noChangeArrowheads="1"/>
            </p:cNvSpPr>
            <p:nvPr/>
          </p:nvSpPr>
          <p:spPr bwMode="auto">
            <a:xfrm>
              <a:off x="1813" y="2010"/>
              <a:ext cx="394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4800" b="1" dirty="0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/>
                  <a:cs typeface="Arial"/>
                </a:rPr>
                <a:t>YARUIPȂN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4" name="AutoShape 38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80" name="Group 39"/>
          <p:cNvGrpSpPr>
            <a:grpSpLocks/>
          </p:cNvGrpSpPr>
          <p:nvPr/>
        </p:nvGrpSpPr>
        <p:grpSpPr bwMode="auto">
          <a:xfrm>
            <a:off x="2184400" y="2332038"/>
            <a:ext cx="6959600" cy="1006475"/>
            <a:chOff x="1376" y="1469"/>
            <a:chExt cx="4384" cy="634"/>
          </a:xfrm>
        </p:grpSpPr>
        <p:sp>
          <p:nvSpPr>
            <p:cNvPr id="132136" name="Text Box 40"/>
            <p:cNvSpPr txBox="1">
              <a:spLocks noChangeArrowheads="1"/>
            </p:cNvSpPr>
            <p:nvPr/>
          </p:nvSpPr>
          <p:spPr bwMode="auto">
            <a:xfrm>
              <a:off x="1818" y="1469"/>
              <a:ext cx="3942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60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4800" b="1" dirty="0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MIBING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37" name="AutoShape 4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109581" name="Group 42"/>
          <p:cNvGrpSpPr>
            <a:grpSpLocks/>
          </p:cNvGrpSpPr>
          <p:nvPr/>
        </p:nvGrpSpPr>
        <p:grpSpPr bwMode="auto">
          <a:xfrm>
            <a:off x="2159000" y="1484313"/>
            <a:ext cx="6891338" cy="923925"/>
            <a:chOff x="1360" y="935"/>
            <a:chExt cx="4341" cy="582"/>
          </a:xfrm>
        </p:grpSpPr>
        <p:sp>
          <p:nvSpPr>
            <p:cNvPr id="132139" name="Text Box 43"/>
            <p:cNvSpPr txBox="1">
              <a:spLocks noChangeArrowheads="1"/>
            </p:cNvSpPr>
            <p:nvPr/>
          </p:nvSpPr>
          <p:spPr bwMode="auto">
            <a:xfrm>
              <a:off x="1772" y="935"/>
              <a:ext cx="3929" cy="58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>
                <a:spcBef>
                  <a:spcPct val="50000"/>
                </a:spcBef>
                <a:defRPr/>
              </a:pPr>
              <a:r>
                <a:rPr lang="en-US" sz="54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 dirty="0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OKATHUI</a:t>
              </a:r>
              <a:endParaRPr lang="en-US" sz="4800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32140" name="AutoShape 4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32125" name="Oval 29"/>
          <p:cNvSpPr>
            <a:spLocks noChangeArrowheads="1"/>
          </p:cNvSpPr>
          <p:nvPr/>
        </p:nvSpPr>
        <p:spPr bwMode="auto">
          <a:xfrm>
            <a:off x="1760538" y="3155950"/>
            <a:ext cx="6311900" cy="1127125"/>
          </a:xfrm>
          <a:prstGeom prst="ellips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reeform 3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2147483647 w 865"/>
              <a:gd name="T1" fmla="*/ 0 h 505"/>
              <a:gd name="T2" fmla="*/ 2147483647 w 865"/>
              <a:gd name="T3" fmla="*/ 2147483647 h 505"/>
              <a:gd name="T4" fmla="*/ 2147483647 w 865"/>
              <a:gd name="T5" fmla="*/ 2147483647 h 505"/>
              <a:gd name="T6" fmla="*/ 2147483647 w 865"/>
              <a:gd name="T7" fmla="*/ 2147483647 h 505"/>
              <a:gd name="T8" fmla="*/ 2147483647 w 865"/>
              <a:gd name="T9" fmla="*/ 2147483647 h 505"/>
              <a:gd name="T10" fmla="*/ 2147483647 w 865"/>
              <a:gd name="T11" fmla="*/ 2147483647 h 505"/>
              <a:gd name="T12" fmla="*/ 2147483647 w 865"/>
              <a:gd name="T13" fmla="*/ 2147483647 h 505"/>
              <a:gd name="T14" fmla="*/ 2147483647 w 865"/>
              <a:gd name="T15" fmla="*/ 2147483647 h 505"/>
              <a:gd name="T16" fmla="*/ 2147483647 w 865"/>
              <a:gd name="T17" fmla="*/ 2147483647 h 505"/>
              <a:gd name="T18" fmla="*/ 2147483647 w 865"/>
              <a:gd name="T19" fmla="*/ 2147483647 h 505"/>
              <a:gd name="T20" fmla="*/ 2147483647 w 865"/>
              <a:gd name="T21" fmla="*/ 2147483647 h 505"/>
              <a:gd name="T22" fmla="*/ 2147483647 w 865"/>
              <a:gd name="T23" fmla="*/ 2147483647 h 505"/>
              <a:gd name="T24" fmla="*/ 2147483647 w 865"/>
              <a:gd name="T25" fmla="*/ 2147483647 h 505"/>
              <a:gd name="T26" fmla="*/ 2147483647 w 865"/>
              <a:gd name="T27" fmla="*/ 2147483647 h 505"/>
              <a:gd name="T28" fmla="*/ 2147483647 w 865"/>
              <a:gd name="T29" fmla="*/ 2147483647 h 505"/>
              <a:gd name="T30" fmla="*/ 2147483647 w 865"/>
              <a:gd name="T31" fmla="*/ 2147483647 h 505"/>
              <a:gd name="T32" fmla="*/ 2147483647 w 865"/>
              <a:gd name="T33" fmla="*/ 2147483647 h 505"/>
              <a:gd name="T34" fmla="*/ 2147483647 w 865"/>
              <a:gd name="T35" fmla="*/ 2147483647 h 505"/>
              <a:gd name="T36" fmla="*/ 2147483647 w 865"/>
              <a:gd name="T37" fmla="*/ 2147483647 h 505"/>
              <a:gd name="T38" fmla="*/ 2147483647 w 865"/>
              <a:gd name="T39" fmla="*/ 2147483647 h 505"/>
              <a:gd name="T40" fmla="*/ 2147483647 w 865"/>
              <a:gd name="T41" fmla="*/ 2147483647 h 505"/>
              <a:gd name="T42" fmla="*/ 2147483647 w 865"/>
              <a:gd name="T43" fmla="*/ 2147483647 h 505"/>
              <a:gd name="T44" fmla="*/ 2147483647 w 865"/>
              <a:gd name="T45" fmla="*/ 2147483647 h 505"/>
              <a:gd name="T46" fmla="*/ 2147483647 w 865"/>
              <a:gd name="T47" fmla="*/ 2147483647 h 505"/>
              <a:gd name="T48" fmla="*/ 2147483647 w 865"/>
              <a:gd name="T49" fmla="*/ 2147483647 h 505"/>
              <a:gd name="T50" fmla="*/ 2147483647 w 865"/>
              <a:gd name="T51" fmla="*/ 2147483647 h 505"/>
              <a:gd name="T52" fmla="*/ 2147483647 w 865"/>
              <a:gd name="T53" fmla="*/ 2147483647 h 505"/>
              <a:gd name="T54" fmla="*/ 2147483647 w 865"/>
              <a:gd name="T55" fmla="*/ 2147483647 h 505"/>
              <a:gd name="T56" fmla="*/ 2147483647 w 865"/>
              <a:gd name="T57" fmla="*/ 2147483647 h 505"/>
              <a:gd name="T58" fmla="*/ 2147483647 w 865"/>
              <a:gd name="T59" fmla="*/ 2147483647 h 505"/>
              <a:gd name="T60" fmla="*/ 2147483647 w 865"/>
              <a:gd name="T61" fmla="*/ 2147483647 h 505"/>
              <a:gd name="T62" fmla="*/ 2147483647 w 865"/>
              <a:gd name="T63" fmla="*/ 2147483647 h 505"/>
              <a:gd name="T64" fmla="*/ 2147483647 w 865"/>
              <a:gd name="T65" fmla="*/ 2147483647 h 505"/>
              <a:gd name="T66" fmla="*/ 2147483647 w 865"/>
              <a:gd name="T67" fmla="*/ 2147483647 h 505"/>
              <a:gd name="T68" fmla="*/ 2147483647 w 865"/>
              <a:gd name="T69" fmla="*/ 2147483647 h 505"/>
              <a:gd name="T70" fmla="*/ 2147483647 w 865"/>
              <a:gd name="T71" fmla="*/ 2147483647 h 505"/>
              <a:gd name="T72" fmla="*/ 2147483647 w 865"/>
              <a:gd name="T73" fmla="*/ 2147483647 h 505"/>
              <a:gd name="T74" fmla="*/ 2147483647 w 865"/>
              <a:gd name="T75" fmla="*/ 2147483647 h 505"/>
              <a:gd name="T76" fmla="*/ 2147483647 w 865"/>
              <a:gd name="T77" fmla="*/ 2147483647 h 505"/>
              <a:gd name="T78" fmla="*/ 2147483647 w 86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8" name="Freeform 4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2147483647 w 1117"/>
              <a:gd name="T1" fmla="*/ 2147483647 h 325"/>
              <a:gd name="T2" fmla="*/ 2147483647 w 1117"/>
              <a:gd name="T3" fmla="*/ 2147483647 h 325"/>
              <a:gd name="T4" fmla="*/ 2147483647 w 1117"/>
              <a:gd name="T5" fmla="*/ 2147483647 h 325"/>
              <a:gd name="T6" fmla="*/ 2147483647 w 1117"/>
              <a:gd name="T7" fmla="*/ 2147483647 h 325"/>
              <a:gd name="T8" fmla="*/ 2147483647 w 1117"/>
              <a:gd name="T9" fmla="*/ 2147483647 h 325"/>
              <a:gd name="T10" fmla="*/ 2147483647 w 1117"/>
              <a:gd name="T11" fmla="*/ 2147483647 h 325"/>
              <a:gd name="T12" fmla="*/ 2147483647 w 1117"/>
              <a:gd name="T13" fmla="*/ 2147483647 h 325"/>
              <a:gd name="T14" fmla="*/ 2147483647 w 1117"/>
              <a:gd name="T15" fmla="*/ 2147483647 h 325"/>
              <a:gd name="T16" fmla="*/ 2147483647 w 1117"/>
              <a:gd name="T17" fmla="*/ 2147483647 h 325"/>
              <a:gd name="T18" fmla="*/ 2147483647 w 1117"/>
              <a:gd name="T19" fmla="*/ 2147483647 h 325"/>
              <a:gd name="T20" fmla="*/ 2147483647 w 1117"/>
              <a:gd name="T21" fmla="*/ 2147483647 h 325"/>
              <a:gd name="T22" fmla="*/ 2147483647 w 1117"/>
              <a:gd name="T23" fmla="*/ 2147483647 h 325"/>
              <a:gd name="T24" fmla="*/ 2147483647 w 1117"/>
              <a:gd name="T25" fmla="*/ 2147483647 h 325"/>
              <a:gd name="T26" fmla="*/ 2147483647 w 1117"/>
              <a:gd name="T27" fmla="*/ 2147483647 h 325"/>
              <a:gd name="T28" fmla="*/ 2147483647 w 1117"/>
              <a:gd name="T29" fmla="*/ 2147483647 h 325"/>
              <a:gd name="T30" fmla="*/ 2147483647 w 1117"/>
              <a:gd name="T31" fmla="*/ 2147483647 h 325"/>
              <a:gd name="T32" fmla="*/ 2147483647 w 1117"/>
              <a:gd name="T33" fmla="*/ 2147483647 h 325"/>
              <a:gd name="T34" fmla="*/ 2147483647 w 1117"/>
              <a:gd name="T35" fmla="*/ 0 h 325"/>
              <a:gd name="T36" fmla="*/ 2147483647 w 1117"/>
              <a:gd name="T37" fmla="*/ 0 h 325"/>
              <a:gd name="T38" fmla="*/ 2147483647 w 1117"/>
              <a:gd name="T39" fmla="*/ 0 h 325"/>
              <a:gd name="T40" fmla="*/ 2147483647 w 1117"/>
              <a:gd name="T41" fmla="*/ 0 h 325"/>
              <a:gd name="T42" fmla="*/ 0 w 1117"/>
              <a:gd name="T43" fmla="*/ 2147483647 h 325"/>
              <a:gd name="T44" fmla="*/ 2147483647 w 1117"/>
              <a:gd name="T45" fmla="*/ 2147483647 h 325"/>
              <a:gd name="T46" fmla="*/ 2147483647 w 1117"/>
              <a:gd name="T47" fmla="*/ 2147483647 h 325"/>
              <a:gd name="T48" fmla="*/ 2147483647 w 1117"/>
              <a:gd name="T49" fmla="*/ 2147483647 h 325"/>
              <a:gd name="T50" fmla="*/ 2147483647 w 1117"/>
              <a:gd name="T51" fmla="*/ 2147483647 h 325"/>
              <a:gd name="T52" fmla="*/ 2147483647 w 1117"/>
              <a:gd name="T53" fmla="*/ 2147483647 h 325"/>
              <a:gd name="T54" fmla="*/ 2147483647 w 1117"/>
              <a:gd name="T55" fmla="*/ 2147483647 h 325"/>
              <a:gd name="T56" fmla="*/ 2147483647 w 1117"/>
              <a:gd name="T57" fmla="*/ 2147483647 h 325"/>
              <a:gd name="T58" fmla="*/ 2147483647 w 1117"/>
              <a:gd name="T59" fmla="*/ 2147483647 h 325"/>
              <a:gd name="T60" fmla="*/ 2147483647 w 1117"/>
              <a:gd name="T61" fmla="*/ 2147483647 h 325"/>
              <a:gd name="T62" fmla="*/ 2147483647 w 1117"/>
              <a:gd name="T63" fmla="*/ 2147483647 h 325"/>
              <a:gd name="T64" fmla="*/ 2147483647 w 1117"/>
              <a:gd name="T65" fmla="*/ 2147483647 h 325"/>
              <a:gd name="T66" fmla="*/ 2147483647 w 1117"/>
              <a:gd name="T67" fmla="*/ 2147483647 h 325"/>
              <a:gd name="T68" fmla="*/ 2147483647 w 1117"/>
              <a:gd name="T69" fmla="*/ 2147483647 h 325"/>
              <a:gd name="T70" fmla="*/ 2147483647 w 1117"/>
              <a:gd name="T71" fmla="*/ 2147483647 h 325"/>
              <a:gd name="T72" fmla="*/ 2147483647 w 1117"/>
              <a:gd name="T73" fmla="*/ 2147483647 h 325"/>
              <a:gd name="T74" fmla="*/ 2147483647 w 1117"/>
              <a:gd name="T75" fmla="*/ 2147483647 h 325"/>
              <a:gd name="T76" fmla="*/ 2147483647 w 1117"/>
              <a:gd name="T77" fmla="*/ 2147483647 h 325"/>
              <a:gd name="T78" fmla="*/ 2147483647 w 1117"/>
              <a:gd name="T79" fmla="*/ 2147483647 h 325"/>
              <a:gd name="T80" fmla="*/ 2147483647 w 1117"/>
              <a:gd name="T81" fmla="*/ 2147483647 h 325"/>
              <a:gd name="T82" fmla="*/ 2147483647 w 1117"/>
              <a:gd name="T83" fmla="*/ 2147483647 h 325"/>
              <a:gd name="T84" fmla="*/ 2147483647 w 1117"/>
              <a:gd name="T85" fmla="*/ 2147483647 h 325"/>
              <a:gd name="T86" fmla="*/ 2147483647 w 1117"/>
              <a:gd name="T87" fmla="*/ 2147483647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19" name="Freeform 7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2147483647 w 709"/>
              <a:gd name="T1" fmla="*/ 2147483647 h 325"/>
              <a:gd name="T2" fmla="*/ 2147483647 w 709"/>
              <a:gd name="T3" fmla="*/ 2147483647 h 325"/>
              <a:gd name="T4" fmla="*/ 2147483647 w 709"/>
              <a:gd name="T5" fmla="*/ 2147483647 h 325"/>
              <a:gd name="T6" fmla="*/ 2147483647 w 709"/>
              <a:gd name="T7" fmla="*/ 2147483647 h 325"/>
              <a:gd name="T8" fmla="*/ 2147483647 w 709"/>
              <a:gd name="T9" fmla="*/ 2147483647 h 325"/>
              <a:gd name="T10" fmla="*/ 2147483647 w 709"/>
              <a:gd name="T11" fmla="*/ 2147483647 h 325"/>
              <a:gd name="T12" fmla="*/ 2147483647 w 709"/>
              <a:gd name="T13" fmla="*/ 2147483647 h 325"/>
              <a:gd name="T14" fmla="*/ 2147483647 w 709"/>
              <a:gd name="T15" fmla="*/ 2147483647 h 325"/>
              <a:gd name="T16" fmla="*/ 2147483647 w 709"/>
              <a:gd name="T17" fmla="*/ 2147483647 h 325"/>
              <a:gd name="T18" fmla="*/ 2147483647 w 709"/>
              <a:gd name="T19" fmla="*/ 2147483647 h 325"/>
              <a:gd name="T20" fmla="*/ 2147483647 w 709"/>
              <a:gd name="T21" fmla="*/ 2147483647 h 325"/>
              <a:gd name="T22" fmla="*/ 2147483647 w 709"/>
              <a:gd name="T23" fmla="*/ 2147483647 h 325"/>
              <a:gd name="T24" fmla="*/ 2147483647 w 709"/>
              <a:gd name="T25" fmla="*/ 2147483647 h 325"/>
              <a:gd name="T26" fmla="*/ 2147483647 w 709"/>
              <a:gd name="T27" fmla="*/ 2147483647 h 325"/>
              <a:gd name="T28" fmla="*/ 2147483647 w 709"/>
              <a:gd name="T29" fmla="*/ 2147483647 h 325"/>
              <a:gd name="T30" fmla="*/ 2147483647 w 709"/>
              <a:gd name="T31" fmla="*/ 2147483647 h 325"/>
              <a:gd name="T32" fmla="*/ 2147483647 w 709"/>
              <a:gd name="T33" fmla="*/ 2147483647 h 325"/>
              <a:gd name="T34" fmla="*/ 2147483647 w 709"/>
              <a:gd name="T35" fmla="*/ 2147483647 h 325"/>
              <a:gd name="T36" fmla="*/ 2147483647 w 709"/>
              <a:gd name="T37" fmla="*/ 2147483647 h 325"/>
              <a:gd name="T38" fmla="*/ 2147483647 w 709"/>
              <a:gd name="T39" fmla="*/ 2147483647 h 325"/>
              <a:gd name="T40" fmla="*/ 2147483647 w 709"/>
              <a:gd name="T41" fmla="*/ 2147483647 h 325"/>
              <a:gd name="T42" fmla="*/ 2147483647 w 709"/>
              <a:gd name="T43" fmla="*/ 2147483647 h 325"/>
              <a:gd name="T44" fmla="*/ 2147483647 w 709"/>
              <a:gd name="T45" fmla="*/ 2147483647 h 325"/>
              <a:gd name="T46" fmla="*/ 2147483647 w 709"/>
              <a:gd name="T47" fmla="*/ 2147483647 h 325"/>
              <a:gd name="T48" fmla="*/ 2147483647 w 709"/>
              <a:gd name="T49" fmla="*/ 2147483647 h 325"/>
              <a:gd name="T50" fmla="*/ 2147483647 w 709"/>
              <a:gd name="T51" fmla="*/ 2147483647 h 325"/>
              <a:gd name="T52" fmla="*/ 2147483647 w 709"/>
              <a:gd name="T53" fmla="*/ 2147483647 h 325"/>
              <a:gd name="T54" fmla="*/ 2147483647 w 709"/>
              <a:gd name="T55" fmla="*/ 2147483647 h 325"/>
              <a:gd name="T56" fmla="*/ 2147483647 w 709"/>
              <a:gd name="T57" fmla="*/ 2147483647 h 325"/>
              <a:gd name="T58" fmla="*/ 2147483647 w 709"/>
              <a:gd name="T59" fmla="*/ 2147483647 h 325"/>
              <a:gd name="T60" fmla="*/ 2147483647 w 709"/>
              <a:gd name="T61" fmla="*/ 2147483647 h 325"/>
              <a:gd name="T62" fmla="*/ 0 w 709"/>
              <a:gd name="T63" fmla="*/ 2147483647 h 325"/>
              <a:gd name="T64" fmla="*/ 2147483647 w 709"/>
              <a:gd name="T65" fmla="*/ 2147483647 h 325"/>
              <a:gd name="T66" fmla="*/ 2147483647 w 709"/>
              <a:gd name="T67" fmla="*/ 2147483647 h 325"/>
              <a:gd name="T68" fmla="*/ 2147483647 w 709"/>
              <a:gd name="T69" fmla="*/ 2147483647 h 325"/>
              <a:gd name="T70" fmla="*/ 2147483647 w 709"/>
              <a:gd name="T71" fmla="*/ 2147483647 h 325"/>
              <a:gd name="T72" fmla="*/ 2147483647 w 709"/>
              <a:gd name="T73" fmla="*/ 2147483647 h 325"/>
              <a:gd name="T74" fmla="*/ 0 w 709"/>
              <a:gd name="T75" fmla="*/ 2147483647 h 325"/>
              <a:gd name="T76" fmla="*/ 2147483647 w 709"/>
              <a:gd name="T77" fmla="*/ 2147483647 h 325"/>
              <a:gd name="T78" fmla="*/ 2147483647 w 709"/>
              <a:gd name="T79" fmla="*/ 2147483647 h 325"/>
              <a:gd name="T80" fmla="*/ 2147483647 w 709"/>
              <a:gd name="T81" fmla="*/ 2147483647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1622" name="Freeform 6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2147483647 w 1105"/>
              <a:gd name="T1" fmla="*/ 2147483647 h 1249"/>
              <a:gd name="T2" fmla="*/ 2147483647 w 1105"/>
              <a:gd name="T3" fmla="*/ 2147483647 h 1249"/>
              <a:gd name="T4" fmla="*/ 2147483647 w 1105"/>
              <a:gd name="T5" fmla="*/ 2147483647 h 1249"/>
              <a:gd name="T6" fmla="*/ 2147483647 w 1105"/>
              <a:gd name="T7" fmla="*/ 2147483647 h 1249"/>
              <a:gd name="T8" fmla="*/ 2147483647 w 1105"/>
              <a:gd name="T9" fmla="*/ 2147483647 h 1249"/>
              <a:gd name="T10" fmla="*/ 2147483647 w 1105"/>
              <a:gd name="T11" fmla="*/ 2147483647 h 1249"/>
              <a:gd name="T12" fmla="*/ 2147483647 w 1105"/>
              <a:gd name="T13" fmla="*/ 2147483647 h 1249"/>
              <a:gd name="T14" fmla="*/ 2147483647 w 1105"/>
              <a:gd name="T15" fmla="*/ 2147483647 h 1249"/>
              <a:gd name="T16" fmla="*/ 2147483647 w 1105"/>
              <a:gd name="T17" fmla="*/ 2147483647 h 1249"/>
              <a:gd name="T18" fmla="*/ 2147483647 w 1105"/>
              <a:gd name="T19" fmla="*/ 2147483647 h 1249"/>
              <a:gd name="T20" fmla="*/ 2147483647 w 1105"/>
              <a:gd name="T21" fmla="*/ 2147483647 h 1249"/>
              <a:gd name="T22" fmla="*/ 2147483647 w 1105"/>
              <a:gd name="T23" fmla="*/ 2147483647 h 1249"/>
              <a:gd name="T24" fmla="*/ 2147483647 w 1105"/>
              <a:gd name="T25" fmla="*/ 2147483647 h 1249"/>
              <a:gd name="T26" fmla="*/ 2147483647 w 1105"/>
              <a:gd name="T27" fmla="*/ 2147483647 h 1249"/>
              <a:gd name="T28" fmla="*/ 2147483647 w 1105"/>
              <a:gd name="T29" fmla="*/ 2147483647 h 1249"/>
              <a:gd name="T30" fmla="*/ 2147483647 w 1105"/>
              <a:gd name="T31" fmla="*/ 2147483647 h 1249"/>
              <a:gd name="T32" fmla="*/ 2147483647 w 1105"/>
              <a:gd name="T33" fmla="*/ 2147483647 h 1249"/>
              <a:gd name="T34" fmla="*/ 2147483647 w 1105"/>
              <a:gd name="T35" fmla="*/ 2147483647 h 1249"/>
              <a:gd name="T36" fmla="*/ 2147483647 w 1105"/>
              <a:gd name="T37" fmla="*/ 2147483647 h 1249"/>
              <a:gd name="T38" fmla="*/ 2147483647 w 1105"/>
              <a:gd name="T39" fmla="*/ 2147483647 h 1249"/>
              <a:gd name="T40" fmla="*/ 2147483647 w 1105"/>
              <a:gd name="T41" fmla="*/ 2147483647 h 1249"/>
              <a:gd name="T42" fmla="*/ 2147483647 w 1105"/>
              <a:gd name="T43" fmla="*/ 2147483647 h 1249"/>
              <a:gd name="T44" fmla="*/ 2147483647 w 1105"/>
              <a:gd name="T45" fmla="*/ 2147483647 h 1249"/>
              <a:gd name="T46" fmla="*/ 2147483647 w 1105"/>
              <a:gd name="T47" fmla="*/ 2147483647 h 1249"/>
              <a:gd name="T48" fmla="*/ 2147483647 w 1105"/>
              <a:gd name="T49" fmla="*/ 2147483647 h 1249"/>
              <a:gd name="T50" fmla="*/ 2147483647 w 1105"/>
              <a:gd name="T51" fmla="*/ 2147483647 h 1249"/>
              <a:gd name="T52" fmla="*/ 2147483647 w 1105"/>
              <a:gd name="T53" fmla="*/ 2147483647 h 1249"/>
              <a:gd name="T54" fmla="*/ 2147483647 w 1105"/>
              <a:gd name="T55" fmla="*/ 2147483647 h 1249"/>
              <a:gd name="T56" fmla="*/ 2147483647 w 1105"/>
              <a:gd name="T57" fmla="*/ 2147483647 h 1249"/>
              <a:gd name="T58" fmla="*/ 2147483647 w 1105"/>
              <a:gd name="T59" fmla="*/ 2147483647 h 1249"/>
              <a:gd name="T60" fmla="*/ 2147483647 w 1105"/>
              <a:gd name="T61" fmla="*/ 2147483647 h 1249"/>
              <a:gd name="T62" fmla="*/ 2147483647 w 1105"/>
              <a:gd name="T63" fmla="*/ 2147483647 h 1249"/>
              <a:gd name="T64" fmla="*/ 2147483647 w 1105"/>
              <a:gd name="T65" fmla="*/ 0 h 1249"/>
              <a:gd name="T66" fmla="*/ 2147483647 w 1105"/>
              <a:gd name="T67" fmla="*/ 2147483647 h 1249"/>
              <a:gd name="T68" fmla="*/ 0 w 1105"/>
              <a:gd name="T69" fmla="*/ 2147483647 h 1249"/>
              <a:gd name="T70" fmla="*/ 2147483647 w 1105"/>
              <a:gd name="T71" fmla="*/ 2147483647 h 1249"/>
              <a:gd name="T72" fmla="*/ 2147483647 w 1105"/>
              <a:gd name="T73" fmla="*/ 2147483647 h 1249"/>
              <a:gd name="T74" fmla="*/ 2147483647 w 1105"/>
              <a:gd name="T75" fmla="*/ 2147483647 h 1249"/>
              <a:gd name="T76" fmla="*/ 2147483647 w 1105"/>
              <a:gd name="T77" fmla="*/ 2147483647 h 1249"/>
              <a:gd name="T78" fmla="*/ 2147483647 w 1105"/>
              <a:gd name="T79" fmla="*/ 2147483647 h 1249"/>
              <a:gd name="T80" fmla="*/ 2147483647 w 1105"/>
              <a:gd name="T81" fmla="*/ 2147483647 h 1249"/>
              <a:gd name="T82" fmla="*/ 2147483647 w 1105"/>
              <a:gd name="T83" fmla="*/ 2147483647 h 1249"/>
              <a:gd name="T84" fmla="*/ 2147483647 w 1105"/>
              <a:gd name="T85" fmla="*/ 2147483647 h 1249"/>
              <a:gd name="T86" fmla="*/ 2147483647 w 1105"/>
              <a:gd name="T87" fmla="*/ 2147483647 h 1249"/>
              <a:gd name="T88" fmla="*/ 2147483647 w 1105"/>
              <a:gd name="T89" fmla="*/ 2147483647 h 1249"/>
              <a:gd name="T90" fmla="*/ 2147483647 w 1105"/>
              <a:gd name="T91" fmla="*/ 2147483647 h 1249"/>
              <a:gd name="T92" fmla="*/ 2147483647 w 1105"/>
              <a:gd name="T93" fmla="*/ 2147483647 h 1249"/>
              <a:gd name="T94" fmla="*/ 2147483647 w 1105"/>
              <a:gd name="T95" fmla="*/ 2147483647 h 1249"/>
              <a:gd name="T96" fmla="*/ 2147483647 w 1105"/>
              <a:gd name="T97" fmla="*/ 2147483647 h 1249"/>
              <a:gd name="T98" fmla="*/ 2147483647 w 1105"/>
              <a:gd name="T99" fmla="*/ 2147483647 h 1249"/>
              <a:gd name="T100" fmla="*/ 2147483647 w 1105"/>
              <a:gd name="T101" fmla="*/ 2147483647 h 1249"/>
              <a:gd name="T102" fmla="*/ 2147483647 w 1105"/>
              <a:gd name="T103" fmla="*/ 2147483647 h 1249"/>
              <a:gd name="T104" fmla="*/ 2147483647 w 1105"/>
              <a:gd name="T105" fmla="*/ 2147483647 h 1249"/>
              <a:gd name="T106" fmla="*/ 2147483647 w 1105"/>
              <a:gd name="T107" fmla="*/ 2147483647 h 1249"/>
              <a:gd name="T108" fmla="*/ 2147483647 w 1105"/>
              <a:gd name="T109" fmla="*/ 2147483647 h 1249"/>
              <a:gd name="T110" fmla="*/ 2147483647 w 1105"/>
              <a:gd name="T111" fmla="*/ 2147483647 h 1249"/>
              <a:gd name="T112" fmla="*/ 2147483647 w 1105"/>
              <a:gd name="T113" fmla="*/ 2147483647 h 1249"/>
              <a:gd name="T114" fmla="*/ 2147483647 w 1105"/>
              <a:gd name="T115" fmla="*/ 2147483647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Text Box 26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1624" name="Text Box 2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1625" name="Text Box 2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11626" name="Text Box 30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111627" name="Text Box 31"/>
          <p:cNvSpPr txBox="1">
            <a:spLocks noChangeArrowheads="1"/>
          </p:cNvSpPr>
          <p:nvPr/>
        </p:nvSpPr>
        <p:spPr bwMode="auto">
          <a:xfrm>
            <a:off x="8750300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11628" name="Text Box 33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40962" name="Oval 2"/>
          <p:cNvSpPr>
            <a:spLocks noChangeArrowheads="1"/>
          </p:cNvSpPr>
          <p:nvPr/>
        </p:nvSpPr>
        <p:spPr bwMode="auto">
          <a:xfrm>
            <a:off x="2032000" y="1092200"/>
            <a:ext cx="5054600" cy="4902200"/>
          </a:xfrm>
          <a:prstGeom prst="ellipse">
            <a:avLst/>
          </a:prstGeom>
          <a:noFill/>
          <a:ln w="1016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1630" name="Freeform 1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2147483647 w 1707"/>
              <a:gd name="T1" fmla="*/ 2147483647 h 1691"/>
              <a:gd name="T2" fmla="*/ 2147483647 w 1707"/>
              <a:gd name="T3" fmla="*/ 2147483647 h 1691"/>
              <a:gd name="T4" fmla="*/ 2147483647 w 1707"/>
              <a:gd name="T5" fmla="*/ 2147483647 h 1691"/>
              <a:gd name="T6" fmla="*/ 2147483647 w 1707"/>
              <a:gd name="T7" fmla="*/ 2147483647 h 1691"/>
              <a:gd name="T8" fmla="*/ 2147483647 w 1707"/>
              <a:gd name="T9" fmla="*/ 2147483647 h 1691"/>
              <a:gd name="T10" fmla="*/ 2147483647 w 1707"/>
              <a:gd name="T11" fmla="*/ 2147483647 h 1691"/>
              <a:gd name="T12" fmla="*/ 2147483647 w 1707"/>
              <a:gd name="T13" fmla="*/ 2147483647 h 1691"/>
              <a:gd name="T14" fmla="*/ 2147483647 w 1707"/>
              <a:gd name="T15" fmla="*/ 2147483647 h 1691"/>
              <a:gd name="T16" fmla="*/ 2147483647 w 1707"/>
              <a:gd name="T17" fmla="*/ 2147483647 h 1691"/>
              <a:gd name="T18" fmla="*/ 2147483647 w 1707"/>
              <a:gd name="T19" fmla="*/ 2147483647 h 1691"/>
              <a:gd name="T20" fmla="*/ 2147483647 w 1707"/>
              <a:gd name="T21" fmla="*/ 2147483647 h 1691"/>
              <a:gd name="T22" fmla="*/ 2147483647 w 1707"/>
              <a:gd name="T23" fmla="*/ 2147483647 h 1691"/>
              <a:gd name="T24" fmla="*/ 2147483647 w 1707"/>
              <a:gd name="T25" fmla="*/ 2147483647 h 1691"/>
              <a:gd name="T26" fmla="*/ 2147483647 w 1707"/>
              <a:gd name="T27" fmla="*/ 2147483647 h 1691"/>
              <a:gd name="T28" fmla="*/ 2147483647 w 1707"/>
              <a:gd name="T29" fmla="*/ 2147483647 h 1691"/>
              <a:gd name="T30" fmla="*/ 2147483647 w 1707"/>
              <a:gd name="T31" fmla="*/ 2147483647 h 1691"/>
              <a:gd name="T32" fmla="*/ 2147483647 w 1707"/>
              <a:gd name="T33" fmla="*/ 2147483647 h 1691"/>
              <a:gd name="T34" fmla="*/ 2147483647 w 1707"/>
              <a:gd name="T35" fmla="*/ 2147483647 h 1691"/>
              <a:gd name="T36" fmla="*/ 2147483647 w 1707"/>
              <a:gd name="T37" fmla="*/ 2147483647 h 1691"/>
              <a:gd name="T38" fmla="*/ 2147483647 w 1707"/>
              <a:gd name="T39" fmla="*/ 2147483647 h 1691"/>
              <a:gd name="T40" fmla="*/ 2147483647 w 1707"/>
              <a:gd name="T41" fmla="*/ 2147483647 h 1691"/>
              <a:gd name="T42" fmla="*/ 2147483647 w 1707"/>
              <a:gd name="T43" fmla="*/ 2147483647 h 1691"/>
              <a:gd name="T44" fmla="*/ 2147483647 w 1707"/>
              <a:gd name="T45" fmla="*/ 2147483647 h 1691"/>
              <a:gd name="T46" fmla="*/ 2147483647 w 1707"/>
              <a:gd name="T47" fmla="*/ 2147483647 h 1691"/>
              <a:gd name="T48" fmla="*/ 2147483647 w 1707"/>
              <a:gd name="T49" fmla="*/ 2147483647 h 1691"/>
              <a:gd name="T50" fmla="*/ 2147483647 w 1707"/>
              <a:gd name="T51" fmla="*/ 2147483647 h 1691"/>
              <a:gd name="T52" fmla="*/ 2147483647 w 1707"/>
              <a:gd name="T53" fmla="*/ 2147483647 h 1691"/>
              <a:gd name="T54" fmla="*/ 2147483647 w 1707"/>
              <a:gd name="T55" fmla="*/ 2147483647 h 1691"/>
              <a:gd name="T56" fmla="*/ 2147483647 w 1707"/>
              <a:gd name="T57" fmla="*/ 2147483647 h 1691"/>
              <a:gd name="T58" fmla="*/ 2147483647 w 1707"/>
              <a:gd name="T59" fmla="*/ 2147483647 h 1691"/>
              <a:gd name="T60" fmla="*/ 2147483647 w 1707"/>
              <a:gd name="T61" fmla="*/ 2147483647 h 1691"/>
              <a:gd name="T62" fmla="*/ 2147483647 w 1707"/>
              <a:gd name="T63" fmla="*/ 2147483647 h 1691"/>
              <a:gd name="T64" fmla="*/ 2147483647 w 1707"/>
              <a:gd name="T65" fmla="*/ 2147483647 h 1691"/>
              <a:gd name="T66" fmla="*/ 2147483647 w 1707"/>
              <a:gd name="T67" fmla="*/ 2147483647 h 1691"/>
              <a:gd name="T68" fmla="*/ 2147483647 w 1707"/>
              <a:gd name="T69" fmla="*/ 2147483647 h 1691"/>
              <a:gd name="T70" fmla="*/ 2147483647 w 1707"/>
              <a:gd name="T71" fmla="*/ 2147483647 h 1691"/>
              <a:gd name="T72" fmla="*/ 2147483647 w 1707"/>
              <a:gd name="T73" fmla="*/ 2147483647 h 1691"/>
              <a:gd name="T74" fmla="*/ 2147483647 w 1707"/>
              <a:gd name="T75" fmla="*/ 2147483647 h 1691"/>
              <a:gd name="T76" fmla="*/ 2147483647 w 1707"/>
              <a:gd name="T77" fmla="*/ 2147483647 h 1691"/>
              <a:gd name="T78" fmla="*/ 2147483647 w 1707"/>
              <a:gd name="T79" fmla="*/ 2147483647 h 1691"/>
              <a:gd name="T80" fmla="*/ 2147483647 w 1707"/>
              <a:gd name="T81" fmla="*/ 2147483647 h 1691"/>
              <a:gd name="T82" fmla="*/ 2147483647 w 1707"/>
              <a:gd name="T83" fmla="*/ 2147483647 h 1691"/>
              <a:gd name="T84" fmla="*/ 2147483647 w 1707"/>
              <a:gd name="T85" fmla="*/ 2147483647 h 1691"/>
              <a:gd name="T86" fmla="*/ 2147483647 w 1707"/>
              <a:gd name="T87" fmla="*/ 0 h 1691"/>
              <a:gd name="T88" fmla="*/ 2147483647 w 1707"/>
              <a:gd name="T89" fmla="*/ 2147483647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1" name="Freeform 22"/>
          <p:cNvSpPr>
            <a:spLocks/>
          </p:cNvSpPr>
          <p:nvPr/>
        </p:nvSpPr>
        <p:spPr bwMode="auto">
          <a:xfrm rot="284981">
            <a:off x="6680200" y="2462213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2" name="Freeform 34"/>
          <p:cNvSpPr>
            <a:spLocks/>
          </p:cNvSpPr>
          <p:nvPr/>
        </p:nvSpPr>
        <p:spPr bwMode="auto">
          <a:xfrm rot="-922482">
            <a:off x="4557713" y="527050"/>
            <a:ext cx="1441450" cy="1411288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3" name="Freeform 35"/>
          <p:cNvSpPr>
            <a:spLocks/>
          </p:cNvSpPr>
          <p:nvPr/>
        </p:nvSpPr>
        <p:spPr bwMode="auto">
          <a:xfrm>
            <a:off x="5618163" y="1136650"/>
            <a:ext cx="1103312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Freeform 36"/>
          <p:cNvSpPr>
            <a:spLocks/>
          </p:cNvSpPr>
          <p:nvPr/>
        </p:nvSpPr>
        <p:spPr bwMode="auto">
          <a:xfrm>
            <a:off x="6143625" y="1801813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5" name="Freeform 38"/>
          <p:cNvSpPr>
            <a:spLocks/>
          </p:cNvSpPr>
          <p:nvPr/>
        </p:nvSpPr>
        <p:spPr bwMode="auto">
          <a:xfrm>
            <a:off x="5410200" y="1403350"/>
            <a:ext cx="2251075" cy="1222375"/>
          </a:xfrm>
          <a:custGeom>
            <a:avLst/>
            <a:gdLst>
              <a:gd name="T0" fmla="*/ 2147483647 w 1418"/>
              <a:gd name="T1" fmla="*/ 2147483647 h 770"/>
              <a:gd name="T2" fmla="*/ 2147483647 w 1418"/>
              <a:gd name="T3" fmla="*/ 2147483647 h 770"/>
              <a:gd name="T4" fmla="*/ 2147483647 w 1418"/>
              <a:gd name="T5" fmla="*/ 2147483647 h 770"/>
              <a:gd name="T6" fmla="*/ 2147483647 w 1418"/>
              <a:gd name="T7" fmla="*/ 2147483647 h 770"/>
              <a:gd name="T8" fmla="*/ 2147483647 w 1418"/>
              <a:gd name="T9" fmla="*/ 2147483647 h 770"/>
              <a:gd name="T10" fmla="*/ 2147483647 w 1418"/>
              <a:gd name="T11" fmla="*/ 0 h 770"/>
              <a:gd name="T12" fmla="*/ 2147483647 w 1418"/>
              <a:gd name="T13" fmla="*/ 2147483647 h 770"/>
              <a:gd name="T14" fmla="*/ 2147483647 w 1418"/>
              <a:gd name="T15" fmla="*/ 2147483647 h 770"/>
              <a:gd name="T16" fmla="*/ 2147483647 w 1418"/>
              <a:gd name="T17" fmla="*/ 2147483647 h 770"/>
              <a:gd name="T18" fmla="*/ 2147483647 w 1418"/>
              <a:gd name="T19" fmla="*/ 2147483647 h 770"/>
              <a:gd name="T20" fmla="*/ 2147483647 w 1418"/>
              <a:gd name="T21" fmla="*/ 2147483647 h 770"/>
              <a:gd name="T22" fmla="*/ 2147483647 w 1418"/>
              <a:gd name="T23" fmla="*/ 2147483647 h 770"/>
              <a:gd name="T24" fmla="*/ 2147483647 w 1418"/>
              <a:gd name="T25" fmla="*/ 2147483647 h 770"/>
              <a:gd name="T26" fmla="*/ 2147483647 w 1418"/>
              <a:gd name="T27" fmla="*/ 2147483647 h 770"/>
              <a:gd name="T28" fmla="*/ 2147483647 w 1418"/>
              <a:gd name="T29" fmla="*/ 2147483647 h 770"/>
              <a:gd name="T30" fmla="*/ 2147483647 w 1418"/>
              <a:gd name="T31" fmla="*/ 2147483647 h 770"/>
              <a:gd name="T32" fmla="*/ 2147483647 w 1418"/>
              <a:gd name="T33" fmla="*/ 2147483647 h 770"/>
              <a:gd name="T34" fmla="*/ 2147483647 w 1418"/>
              <a:gd name="T35" fmla="*/ 2147483647 h 770"/>
              <a:gd name="T36" fmla="*/ 2147483647 w 1418"/>
              <a:gd name="T37" fmla="*/ 2147483647 h 770"/>
              <a:gd name="T38" fmla="*/ 2147483647 w 1418"/>
              <a:gd name="T39" fmla="*/ 2147483647 h 770"/>
              <a:gd name="T40" fmla="*/ 2147483647 w 1418"/>
              <a:gd name="T41" fmla="*/ 2147483647 h 770"/>
              <a:gd name="T42" fmla="*/ 2147483647 w 1418"/>
              <a:gd name="T43" fmla="*/ 2147483647 h 770"/>
              <a:gd name="T44" fmla="*/ 2147483647 w 1418"/>
              <a:gd name="T45" fmla="*/ 2147483647 h 770"/>
              <a:gd name="T46" fmla="*/ 2147483647 w 1418"/>
              <a:gd name="T47" fmla="*/ 2147483647 h 770"/>
              <a:gd name="T48" fmla="*/ 2147483647 w 1418"/>
              <a:gd name="T49" fmla="*/ 2147483647 h 770"/>
              <a:gd name="T50" fmla="*/ 2147483647 w 1418"/>
              <a:gd name="T51" fmla="*/ 2147483647 h 770"/>
              <a:gd name="T52" fmla="*/ 2147483647 w 1418"/>
              <a:gd name="T53" fmla="*/ 2147483647 h 770"/>
              <a:gd name="T54" fmla="*/ 2147483647 w 1418"/>
              <a:gd name="T55" fmla="*/ 2147483647 h 770"/>
              <a:gd name="T56" fmla="*/ 2147483647 w 1418"/>
              <a:gd name="T57" fmla="*/ 2147483647 h 770"/>
              <a:gd name="T58" fmla="*/ 2147483647 w 1418"/>
              <a:gd name="T59" fmla="*/ 2147483647 h 770"/>
              <a:gd name="T60" fmla="*/ 2147483647 w 1418"/>
              <a:gd name="T61" fmla="*/ 2147483647 h 770"/>
              <a:gd name="T62" fmla="*/ 2147483647 w 1418"/>
              <a:gd name="T63" fmla="*/ 2147483647 h 770"/>
              <a:gd name="T64" fmla="*/ 2147483647 w 1418"/>
              <a:gd name="T65" fmla="*/ 2147483647 h 770"/>
              <a:gd name="T66" fmla="*/ 2147483647 w 1418"/>
              <a:gd name="T67" fmla="*/ 2147483647 h 770"/>
              <a:gd name="T68" fmla="*/ 2147483647 w 1418"/>
              <a:gd name="T69" fmla="*/ 2147483647 h 770"/>
              <a:gd name="T70" fmla="*/ 2147483647 w 1418"/>
              <a:gd name="T71" fmla="*/ 2147483647 h 770"/>
              <a:gd name="T72" fmla="*/ 2147483647 w 1418"/>
              <a:gd name="T73" fmla="*/ 2147483647 h 770"/>
              <a:gd name="T74" fmla="*/ 2147483647 w 1418"/>
              <a:gd name="T75" fmla="*/ 2147483647 h 77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418"/>
              <a:gd name="T115" fmla="*/ 0 h 770"/>
              <a:gd name="T116" fmla="*/ 1418 w 1418"/>
              <a:gd name="T117" fmla="*/ 770 h 77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418" h="770">
                <a:moveTo>
                  <a:pt x="111" y="165"/>
                </a:moveTo>
                <a:cubicBezTo>
                  <a:pt x="159" y="151"/>
                  <a:pt x="187" y="102"/>
                  <a:pt x="237" y="87"/>
                </a:cubicBezTo>
                <a:cubicBezTo>
                  <a:pt x="275" y="62"/>
                  <a:pt x="252" y="74"/>
                  <a:pt x="308" y="55"/>
                </a:cubicBezTo>
                <a:cubicBezTo>
                  <a:pt x="326" y="49"/>
                  <a:pt x="338" y="29"/>
                  <a:pt x="356" y="23"/>
                </a:cubicBezTo>
                <a:cubicBezTo>
                  <a:pt x="372" y="18"/>
                  <a:pt x="387" y="13"/>
                  <a:pt x="403" y="8"/>
                </a:cubicBezTo>
                <a:cubicBezTo>
                  <a:pt x="411" y="5"/>
                  <a:pt x="427" y="0"/>
                  <a:pt x="427" y="0"/>
                </a:cubicBezTo>
                <a:cubicBezTo>
                  <a:pt x="472" y="3"/>
                  <a:pt x="517" y="2"/>
                  <a:pt x="561" y="8"/>
                </a:cubicBezTo>
                <a:cubicBezTo>
                  <a:pt x="577" y="10"/>
                  <a:pt x="608" y="23"/>
                  <a:pt x="608" y="23"/>
                </a:cubicBezTo>
                <a:cubicBezTo>
                  <a:pt x="647" y="49"/>
                  <a:pt x="687" y="49"/>
                  <a:pt x="734" y="55"/>
                </a:cubicBezTo>
                <a:cubicBezTo>
                  <a:pt x="821" y="84"/>
                  <a:pt x="727" y="55"/>
                  <a:pt x="948" y="71"/>
                </a:cubicBezTo>
                <a:cubicBezTo>
                  <a:pt x="984" y="74"/>
                  <a:pt x="1022" y="93"/>
                  <a:pt x="1058" y="102"/>
                </a:cubicBezTo>
                <a:cubicBezTo>
                  <a:pt x="1066" y="107"/>
                  <a:pt x="1075" y="111"/>
                  <a:pt x="1082" y="118"/>
                </a:cubicBezTo>
                <a:cubicBezTo>
                  <a:pt x="1089" y="125"/>
                  <a:pt x="1090" y="136"/>
                  <a:pt x="1097" y="142"/>
                </a:cubicBezTo>
                <a:cubicBezTo>
                  <a:pt x="1111" y="155"/>
                  <a:pt x="1145" y="173"/>
                  <a:pt x="1145" y="173"/>
                </a:cubicBezTo>
                <a:cubicBezTo>
                  <a:pt x="1165" y="223"/>
                  <a:pt x="1180" y="224"/>
                  <a:pt x="1216" y="260"/>
                </a:cubicBezTo>
                <a:cubicBezTo>
                  <a:pt x="1239" y="330"/>
                  <a:pt x="1312" y="327"/>
                  <a:pt x="1366" y="363"/>
                </a:cubicBezTo>
                <a:cubicBezTo>
                  <a:pt x="1381" y="387"/>
                  <a:pt x="1389" y="410"/>
                  <a:pt x="1405" y="434"/>
                </a:cubicBezTo>
                <a:cubicBezTo>
                  <a:pt x="1397" y="500"/>
                  <a:pt x="1405" y="532"/>
                  <a:pt x="1413" y="599"/>
                </a:cubicBezTo>
                <a:cubicBezTo>
                  <a:pt x="1410" y="623"/>
                  <a:pt x="1418" y="650"/>
                  <a:pt x="1405" y="670"/>
                </a:cubicBezTo>
                <a:cubicBezTo>
                  <a:pt x="1396" y="684"/>
                  <a:pt x="1358" y="686"/>
                  <a:pt x="1358" y="686"/>
                </a:cubicBezTo>
                <a:cubicBezTo>
                  <a:pt x="1345" y="726"/>
                  <a:pt x="1316" y="729"/>
                  <a:pt x="1279" y="741"/>
                </a:cubicBezTo>
                <a:cubicBezTo>
                  <a:pt x="1263" y="746"/>
                  <a:pt x="1232" y="757"/>
                  <a:pt x="1232" y="757"/>
                </a:cubicBezTo>
                <a:cubicBezTo>
                  <a:pt x="1148" y="754"/>
                  <a:pt x="1058" y="770"/>
                  <a:pt x="979" y="741"/>
                </a:cubicBezTo>
                <a:cubicBezTo>
                  <a:pt x="921" y="720"/>
                  <a:pt x="885" y="658"/>
                  <a:pt x="829" y="639"/>
                </a:cubicBezTo>
                <a:cubicBezTo>
                  <a:pt x="753" y="614"/>
                  <a:pt x="671" y="613"/>
                  <a:pt x="592" y="607"/>
                </a:cubicBezTo>
                <a:cubicBezTo>
                  <a:pt x="521" y="595"/>
                  <a:pt x="447" y="607"/>
                  <a:pt x="379" y="584"/>
                </a:cubicBezTo>
                <a:cubicBezTo>
                  <a:pt x="371" y="579"/>
                  <a:pt x="364" y="572"/>
                  <a:pt x="356" y="568"/>
                </a:cubicBezTo>
                <a:cubicBezTo>
                  <a:pt x="348" y="564"/>
                  <a:pt x="338" y="566"/>
                  <a:pt x="332" y="560"/>
                </a:cubicBezTo>
                <a:cubicBezTo>
                  <a:pt x="318" y="547"/>
                  <a:pt x="300" y="513"/>
                  <a:pt x="300" y="513"/>
                </a:cubicBezTo>
                <a:cubicBezTo>
                  <a:pt x="298" y="502"/>
                  <a:pt x="299" y="490"/>
                  <a:pt x="293" y="481"/>
                </a:cubicBezTo>
                <a:cubicBezTo>
                  <a:pt x="286" y="470"/>
                  <a:pt x="235" y="435"/>
                  <a:pt x="222" y="426"/>
                </a:cubicBezTo>
                <a:cubicBezTo>
                  <a:pt x="211" y="393"/>
                  <a:pt x="178" y="354"/>
                  <a:pt x="151" y="331"/>
                </a:cubicBezTo>
                <a:cubicBezTo>
                  <a:pt x="131" y="314"/>
                  <a:pt x="80" y="300"/>
                  <a:pt x="80" y="300"/>
                </a:cubicBezTo>
                <a:cubicBezTo>
                  <a:pt x="54" y="283"/>
                  <a:pt x="42" y="261"/>
                  <a:pt x="16" y="244"/>
                </a:cubicBezTo>
                <a:cubicBezTo>
                  <a:pt x="7" y="214"/>
                  <a:pt x="0" y="162"/>
                  <a:pt x="32" y="142"/>
                </a:cubicBezTo>
                <a:cubicBezTo>
                  <a:pt x="46" y="133"/>
                  <a:pt x="80" y="126"/>
                  <a:pt x="80" y="126"/>
                </a:cubicBezTo>
                <a:cubicBezTo>
                  <a:pt x="104" y="129"/>
                  <a:pt x="128" y="128"/>
                  <a:pt x="151" y="134"/>
                </a:cubicBezTo>
                <a:cubicBezTo>
                  <a:pt x="186" y="143"/>
                  <a:pt x="164" y="160"/>
                  <a:pt x="182" y="142"/>
                </a:cubicBezTo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Arc 23"/>
          <p:cNvSpPr>
            <a:spLocks/>
          </p:cNvSpPr>
          <p:nvPr/>
        </p:nvSpPr>
        <p:spPr bwMode="auto">
          <a:xfrm rot="-257025">
            <a:off x="4411663" y="1012825"/>
            <a:ext cx="2600325" cy="256698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10160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000">
              <a:latin typeface="Times New Roman" pitchFamily="-107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8638" y="1300163"/>
            <a:ext cx="5091136" cy="2090316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3000" kern="1200" dirty="0">
                <a:solidFill>
                  <a:srgbClr val="51DC00"/>
                </a:solidFill>
                <a:latin typeface="Arial" pitchFamily="-107" charset="0"/>
                <a:ea typeface="+mn-ea"/>
                <a:cs typeface="+mn-cs"/>
              </a:rPr>
              <a:t>R W 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reeform 11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0875" y="2451100"/>
            <a:ext cx="7778750" cy="4114800"/>
          </a:xfrm>
          <a:prstGeom prst="rect">
            <a:avLst/>
          </a:prstGeom>
          <a:ln w="12700">
            <a:miter lim="800000"/>
            <a:headEnd/>
            <a:tailEnd/>
          </a:ln>
        </p:spPr>
        <p:txBody>
          <a:bodyPr lIns="90487" tIns="44450" rIns="90487" bIns="44450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charset="0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  <a:cs typeface="ＭＳ Ｐゴシック" pitchFamily="-107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Geneva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eneva" charset="-128"/>
                <a:cs typeface="Geneva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-128"/>
                <a:cs typeface="ＭＳ Ｐゴシック" charset="-128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07" charset="-128"/>
              </a:defRPr>
            </a:lvl9pPr>
          </a:lstStyle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60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60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AMNGAZAN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60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sz="60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UNGNAO</a:t>
            </a: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6000" b="1" dirty="0">
                <a:solidFill>
                  <a:srgbClr val="F6FE0A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6000" b="1" dirty="0">
                <a:solidFill>
                  <a:srgbClr val="00FF00"/>
                </a:solidFill>
                <a:effectLst>
                  <a:outerShdw dist="63500" dir="2700000" algn="tl" rotWithShape="0">
                    <a:srgbClr val="000000">
                      <a:alpha val="77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ARKAHAI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79450" y="12954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FF00"/>
                </a:solidFill>
                <a:latin typeface="Times" charset="0"/>
                <a:ea typeface="ＭＳ Ｐゴシック" charset="0"/>
                <a:cs typeface="ＭＳ Ｐゴシック" charset="0"/>
              </a:rPr>
              <a:t>3 YARUIPAN </a:t>
            </a:r>
            <a:r>
              <a:rPr lang="en-US" sz="4000" dirty="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KATHUM CHIYA: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3671" name="Text Box 15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3672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3673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13674" name="Text Box 19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113675" name="Text Box 20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3676" name="Text Box 22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8925" name="Oval 13"/>
          <p:cNvSpPr>
            <a:spLocks noChangeArrowheads="1"/>
          </p:cNvSpPr>
          <p:nvPr/>
        </p:nvSpPr>
        <p:spPr bwMode="auto">
          <a:xfrm>
            <a:off x="2622674" y="3568086"/>
            <a:ext cx="1064104" cy="987386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26" name="Oval 14"/>
          <p:cNvSpPr>
            <a:spLocks noChangeArrowheads="1"/>
          </p:cNvSpPr>
          <p:nvPr/>
        </p:nvSpPr>
        <p:spPr bwMode="auto">
          <a:xfrm>
            <a:off x="2608263" y="4697295"/>
            <a:ext cx="1060929" cy="10128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38924" name="Oval 12"/>
          <p:cNvSpPr>
            <a:spLocks noChangeArrowheads="1"/>
          </p:cNvSpPr>
          <p:nvPr/>
        </p:nvSpPr>
        <p:spPr bwMode="auto">
          <a:xfrm>
            <a:off x="2601913" y="2478941"/>
            <a:ext cx="1067279" cy="9890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/>
      <p:bldP spid="38914" grpId="0" animBg="1" autoUpdateAnimBg="0"/>
      <p:bldP spid="38925" grpId="0" animBg="1"/>
      <p:bldP spid="38926" grpId="0" animBg="1"/>
      <p:bldP spid="3892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5715" name="Freeform 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Text Box 9"/>
          <p:cNvSpPr txBox="1">
            <a:spLocks noChangeArrowheads="1"/>
          </p:cNvSpPr>
          <p:nvPr/>
        </p:nvSpPr>
        <p:spPr bwMode="auto">
          <a:xfrm>
            <a:off x="8753475" y="904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5717" name="Text Box 13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115718" name="Text Box 15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60388" y="250825"/>
            <a:ext cx="7772400" cy="6219825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lnSpc>
                <a:spcPct val="45000"/>
              </a:lnSpc>
              <a:defRPr/>
            </a:pPr>
            <a:br>
              <a:rPr lang="en-US" b="1" dirty="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b="1" dirty="0">
                <a:solidFill>
                  <a:srgbClr val="FFFF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OKATHUI</a:t>
            </a:r>
            <a:br>
              <a:rPr lang="en-US" sz="48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ABRAHAM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JOSEPH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MOSES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JOSHUA</a:t>
            </a:r>
            <a:br>
              <a:rPr lang="en-US" sz="4800" b="1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RAMNGAZAN</a:t>
            </a: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WUNGNAO</a:t>
            </a: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4800" b="1" dirty="0">
                <a:solidFill>
                  <a:srgbClr val="1FCC16"/>
                </a:solidFill>
                <a:latin typeface="Arial" charset="0"/>
                <a:ea typeface="ＭＳ Ｐゴシック" charset="0"/>
                <a:cs typeface="ＭＳ Ｐゴシック" charset="0"/>
              </a:rPr>
              <a:t>NARKAHAI</a:t>
            </a:r>
            <a:r>
              <a:rPr lang="en-US" sz="4800" b="1" dirty="0">
                <a:solidFill>
                  <a:srgbClr val="1FCC16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0" y="2882900"/>
            <a:ext cx="1885950" cy="2541588"/>
          </a:xfrm>
        </p:spPr>
        <p:txBody>
          <a:bodyPr/>
          <a:lstStyle/>
          <a:p>
            <a:pPr>
              <a:defRPr/>
            </a:pPr>
            <a:r>
              <a:rPr lang="en-US" dirty="0"/>
              <a:t>OT Review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3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3363913" y="508000"/>
            <a:ext cx="336572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defRPr/>
            </a:pPr>
            <a:r>
              <a:rPr lang="en-US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YANGLUISA... </a:t>
            </a:r>
          </a:p>
        </p:txBody>
      </p:sp>
      <p:sp>
        <p:nvSpPr>
          <p:cNvPr id="117765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55674" y="3576640"/>
            <a:ext cx="8523139" cy="3098801"/>
            <a:chOff x="142" y="1989"/>
            <a:chExt cx="5373" cy="1952"/>
          </a:xfrm>
        </p:grpSpPr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142" y="2372"/>
              <a:ext cx="5373" cy="1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5600" dirty="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 dirty="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4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3 </a:t>
              </a:r>
              <a:r>
                <a:rPr lang="en-US" sz="156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V</a:t>
              </a:r>
              <a:r>
                <a:rPr lang="en-US" sz="1560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 dirty="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J</a:t>
              </a:r>
            </a:p>
          </p:txBody>
        </p:sp>
        <p:sp>
          <p:nvSpPr>
            <p:cNvPr id="45078" name="AutoShape 22"/>
            <p:cNvSpPr>
              <a:spLocks noChangeArrowheads="1"/>
            </p:cNvSpPr>
            <p:nvPr/>
          </p:nvSpPr>
          <p:spPr bwMode="auto">
            <a:xfrm rot="6562349">
              <a:off x="2034" y="2128"/>
              <a:ext cx="605" cy="32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45079" name="AutoShape 23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117767" name="Text Box 25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17768" name="Text Box 2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7769" name="Text Box 29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117770" name="Text Box 30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7771" name="Text Box 32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1281113" y="1254125"/>
            <a:ext cx="6854825" cy="2490788"/>
            <a:chOff x="807" y="790"/>
            <a:chExt cx="4318" cy="1569"/>
          </a:xfrm>
        </p:grpSpPr>
        <p:sp>
          <p:nvSpPr>
            <p:cNvPr id="45094" name="Rectangle 38"/>
            <p:cNvSpPr>
              <a:spLocks noChangeArrowheads="1"/>
            </p:cNvSpPr>
            <p:nvPr/>
          </p:nvSpPr>
          <p:spPr bwMode="auto">
            <a:xfrm>
              <a:off x="807" y="790"/>
              <a:ext cx="4318" cy="156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en-US" sz="15600" dirty="0">
                  <a:solidFill>
                    <a:srgbClr val="FAFD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 7 V J</a:t>
              </a:r>
              <a:endParaRPr lang="en-US" sz="156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45095" name="Line 39"/>
            <p:cNvSpPr>
              <a:spLocks noChangeShapeType="1"/>
            </p:cNvSpPr>
            <p:nvPr/>
          </p:nvSpPr>
          <p:spPr bwMode="auto">
            <a:xfrm>
              <a:off x="2389" y="1482"/>
              <a:ext cx="324" cy="0"/>
            </a:xfrm>
            <a:prstGeom prst="line">
              <a:avLst/>
            </a:prstGeom>
            <a:noFill/>
            <a:ln w="101600">
              <a:solidFill>
                <a:srgbClr val="FAFD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2901950" y="0"/>
            <a:ext cx="3348038" cy="6919913"/>
            <a:chOff x="1971" y="0"/>
            <a:chExt cx="2109" cy="4359"/>
          </a:xfrm>
        </p:grpSpPr>
        <p:sp>
          <p:nvSpPr>
            <p:cNvPr id="45091" name="Text Box 35"/>
            <p:cNvSpPr txBox="1">
              <a:spLocks noChangeArrowheads="1"/>
            </p:cNvSpPr>
            <p:nvPr/>
          </p:nvSpPr>
          <p:spPr bwMode="auto">
            <a:xfrm>
              <a:off x="1971" y="0"/>
              <a:ext cx="2109" cy="435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44800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45092" name="Rectangle 36"/>
            <p:cNvSpPr>
              <a:spLocks noChangeArrowheads="1"/>
            </p:cNvSpPr>
            <p:nvPr/>
          </p:nvSpPr>
          <p:spPr bwMode="auto">
            <a:xfrm>
              <a:off x="2640" y="1968"/>
              <a:ext cx="1114" cy="288"/>
            </a:xfrm>
            <a:prstGeom prst="rect">
              <a:avLst/>
            </a:prstGeom>
            <a:solidFill>
              <a:srgbClr val="E9F416"/>
            </a:solidFill>
            <a:ln w="12700">
              <a:solidFill>
                <a:srgbClr val="EDF636"/>
              </a:solidFill>
              <a:miter lim="800000"/>
              <a:headEnd/>
              <a:tailEnd/>
            </a:ln>
            <a:effectLst>
              <a:outerShdw blurRad="63500" dist="1143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51938" y="2647950"/>
            <a:ext cx="2622550" cy="2855913"/>
          </a:xfrm>
        </p:spPr>
        <p:txBody>
          <a:bodyPr/>
          <a:lstStyle/>
          <a:p>
            <a:pPr>
              <a:defRPr/>
            </a:pPr>
            <a:r>
              <a:rPr lang="en-US" dirty="0"/>
              <a:t>YANGLUISA…</a:t>
            </a:r>
          </a:p>
        </p:txBody>
      </p:sp>
    </p:spTree>
    <p:extLst>
      <p:ext uri="{BB962C8B-B14F-4D97-AF65-F5344CB8AC3E}">
        <p14:creationId xmlns:p14="http://schemas.microsoft.com/office/powerpoint/2010/main" val="2267624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19811" name="Freeform 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2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19813" name="Text Box 12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19814" name="Text Box 14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98613" y="234950"/>
            <a:ext cx="7196137" cy="6288088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107" charset="0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  <a:t>OKATHUI</a:t>
            </a:r>
            <a:br>
              <a:rPr lang="en-US" sz="6000" b="1" dirty="0">
                <a:solidFill>
                  <a:srgbClr val="FAFD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4  MIBING</a:t>
            </a:r>
            <a:b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rgbClr val="00FF00"/>
                </a:solidFill>
                <a:latin typeface="Arial" charset="0"/>
                <a:ea typeface="ＭＳ Ｐゴシック" charset="0"/>
                <a:cs typeface="ＭＳ Ｐゴシック" charset="0"/>
              </a:rPr>
              <a:t>3  </a:t>
            </a:r>
            <a:r>
              <a:rPr lang="en-US" sz="6000" b="1" dirty="0">
                <a:solidFill>
                  <a:srgbClr val="00FF00"/>
                </a:solidFill>
                <a:latin typeface="Arial"/>
                <a:ea typeface="ＭＳ Ｐゴシック" charset="0"/>
                <a:cs typeface="Arial"/>
              </a:rPr>
              <a:t>YARUIPȂN</a:t>
            </a:r>
            <a:br>
              <a:rPr lang="en-US" sz="6000" b="1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6000" b="1" dirty="0">
                <a:solidFill>
                  <a:srgbClr val="E8EC39"/>
                </a:solidFill>
                <a:latin typeface="Arial" charset="0"/>
                <a:ea typeface="ＭＳ Ｐゴシック" charset="0"/>
                <a:cs typeface="ＭＳ Ｐゴシック" charset="0"/>
              </a:rPr>
              <a:t>VARI KAHAI</a:t>
            </a:r>
            <a:br>
              <a:rPr lang="en-US" sz="6000" b="1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8000" b="1" i="1" dirty="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rPr>
              <a:t>JISHU</a:t>
            </a:r>
            <a:endParaRPr lang="en-US" sz="8000" i="1" dirty="0">
              <a:solidFill>
                <a:schemeClr val="hlink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88438" y="2506663"/>
            <a:ext cx="2339975" cy="2762250"/>
          </a:xfrm>
        </p:spPr>
        <p:txBody>
          <a:bodyPr/>
          <a:lstStyle/>
          <a:p>
            <a:pPr>
              <a:defRPr/>
            </a:pPr>
            <a:r>
              <a:rPr lang="en-US" dirty="0"/>
              <a:t>The Basics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208213" y="550863"/>
            <a:ext cx="4087812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F6FE0A"/>
                </a:solidFill>
                <a:latin typeface="Arial" pitchFamily="-107" charset="0"/>
                <a:ea typeface="+mn-ea"/>
                <a:cs typeface="+mn-cs"/>
              </a:rPr>
              <a:t>OKATHUI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2411413" y="1087438"/>
            <a:ext cx="41021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606675" y="1641475"/>
            <a:ext cx="33147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2957513" y="2197100"/>
            <a:ext cx="3225800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MOSES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108325" y="2744788"/>
            <a:ext cx="3368675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FFF6DB"/>
                </a:solidFill>
                <a:latin typeface="Arial" pitchFamily="-107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3373438" y="3298825"/>
            <a:ext cx="397033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RAMNGAZAN</a:t>
            </a: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3579813" y="3852863"/>
            <a:ext cx="37084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WUNGNAO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783013" y="4406900"/>
            <a:ext cx="4127500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00FF00"/>
                </a:solidFill>
                <a:latin typeface="Arial" pitchFamily="-107" charset="0"/>
                <a:ea typeface="+mn-ea"/>
                <a:cs typeface="+mn-cs"/>
              </a:rPr>
              <a:t>NARKAHAI</a:t>
            </a: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4040188" y="4960938"/>
            <a:ext cx="3513137" cy="64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3600" b="1" i="1" dirty="0">
                <a:solidFill>
                  <a:srgbClr val="E8EC39"/>
                </a:solidFill>
                <a:latin typeface="Arial" pitchFamily="-107" charset="0"/>
                <a:ea typeface="+mn-ea"/>
                <a:cs typeface="+mn-cs"/>
              </a:rPr>
              <a:t>VARIKAHAI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4348163" y="5514975"/>
            <a:ext cx="3321050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4400" b="1" i="1" dirty="0">
                <a:solidFill>
                  <a:schemeClr val="hlink"/>
                </a:solidFill>
                <a:latin typeface="Arial" pitchFamily="-107" charset="0"/>
                <a:ea typeface="+mn-ea"/>
                <a:cs typeface="+mn-cs"/>
              </a:rPr>
              <a:t>JISHU</a:t>
            </a: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21869" name="Freeform 17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70" name="Text Box 2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1871" name="Text Box 21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1872" name="Text Box 22"/>
          <p:cNvSpPr txBox="1">
            <a:spLocks noChangeArrowheads="1"/>
          </p:cNvSpPr>
          <p:nvPr/>
        </p:nvSpPr>
        <p:spPr bwMode="auto">
          <a:xfrm>
            <a:off x="8085138" y="651668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121873" name="Text Box 23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1874" name="Text Box 25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144000" y="1498600"/>
            <a:ext cx="2033588" cy="4337050"/>
          </a:xfrm>
        </p:spPr>
        <p:txBody>
          <a:bodyPr/>
          <a:lstStyle/>
          <a:p>
            <a:pPr>
              <a:defRPr/>
            </a:pPr>
            <a:r>
              <a:rPr lang="en-US" dirty="0"/>
              <a:t>The Last Two Folders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3" grpId="0" autoUpdateAnimBg="0"/>
      <p:bldP spid="4916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449552"/>
            <a:ext cx="7954327" cy="5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5607" name="Text Box 16"/>
          <p:cNvSpPr txBox="1">
            <a:spLocks noChangeArrowheads="1"/>
          </p:cNvSpPr>
          <p:nvPr/>
        </p:nvSpPr>
        <p:spPr bwMode="auto">
          <a:xfrm>
            <a:off x="8142288" y="6530975"/>
            <a:ext cx="341312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Comic Sans MS" charset="0"/>
              </a:rPr>
              <a:t>05</a:t>
            </a:r>
          </a:p>
        </p:txBody>
      </p:sp>
      <p:grpSp>
        <p:nvGrpSpPr>
          <p:cNvPr id="28" name="Group 3"/>
          <p:cNvGrpSpPr>
            <a:grpSpLocks/>
          </p:cNvGrpSpPr>
          <p:nvPr/>
        </p:nvGrpSpPr>
        <p:grpSpPr bwMode="auto">
          <a:xfrm>
            <a:off x="649287" y="5387975"/>
            <a:ext cx="8023225" cy="1146175"/>
            <a:chOff x="409" y="3394"/>
            <a:chExt cx="5054" cy="722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409" y="3394"/>
              <a:ext cx="5054" cy="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Bible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Ngashȃnkakhui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Otsin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Okthui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huptawui</a:t>
              </a: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 </a:t>
              </a:r>
              <a:r>
                <a:rPr lang="en-US" sz="2000" b="1" i="1" dirty="0" err="1">
                  <a:solidFill>
                    <a:srgbClr val="FAFD00"/>
                  </a:solidFill>
                  <a:latin typeface="Times New Roman" charset="0"/>
                </a:rPr>
                <a:t>tamkachithei</a:t>
              </a:r>
              <a:endParaRPr lang="en-US" sz="2000" b="1" i="1" dirty="0">
                <a:solidFill>
                  <a:srgbClr val="FAFD00"/>
                </a:solidFill>
                <a:latin typeface="Times New Roman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 New Roman" charset="0"/>
                </a:rPr>
                <a:t>Fort Worth, Texas</a:t>
              </a:r>
              <a:endParaRPr lang="en-US" sz="1800" b="1" dirty="0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2011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pitchFamily="-107" charset="0"/>
                  <a:ea typeface="+mn-ea"/>
                  <a:cs typeface="+mn-cs"/>
                </a:rPr>
                <a:t>www.biblebasically.org</a:t>
              </a:r>
            </a:p>
          </p:txBody>
        </p:sp>
      </p:grp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1541128" y="836712"/>
            <a:ext cx="7302698" cy="411586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053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2E2E2E"/>
              </a:extrusion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BIBLE</a:t>
            </a:r>
            <a:b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</a:b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</a:p>
        </p:txBody>
      </p:sp>
    </p:spTree>
    <p:extLst>
      <p:ext uri="{BB962C8B-B14F-4D97-AF65-F5344CB8AC3E}">
        <p14:creationId xmlns:p14="http://schemas.microsoft.com/office/powerpoint/2010/main" val="7199117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Freeform 3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3"/>
          <a:srcRect l="14999" t="10115" r="12968" b="11848"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65668" y="1428750"/>
            <a:ext cx="2195481" cy="1709738"/>
            <a:chOff x="1512" y="1397"/>
            <a:chExt cx="2748" cy="2267"/>
          </a:xfrm>
        </p:grpSpPr>
        <p:sp>
          <p:nvSpPr>
            <p:cNvPr id="123977" name="Rectangle 6"/>
            <p:cNvSpPr>
              <a:spLocks noChangeArrowheads="1"/>
            </p:cNvSpPr>
            <p:nvPr/>
          </p:nvSpPr>
          <p:spPr bwMode="auto">
            <a:xfrm>
              <a:off x="1512" y="1613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1" name="Rectangle 7"/>
            <p:cNvSpPr>
              <a:spLocks noChangeArrowheads="1"/>
            </p:cNvSpPr>
            <p:nvPr/>
          </p:nvSpPr>
          <p:spPr bwMode="auto">
            <a:xfrm>
              <a:off x="1633" y="1433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79" name="Rectangle 8"/>
            <p:cNvSpPr>
              <a:spLocks noChangeArrowheads="1"/>
            </p:cNvSpPr>
            <p:nvPr/>
          </p:nvSpPr>
          <p:spPr bwMode="auto">
            <a:xfrm>
              <a:off x="1512" y="1613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0" name="AutoShape 9"/>
            <p:cNvSpPr>
              <a:spLocks noChangeArrowheads="1"/>
            </p:cNvSpPr>
            <p:nvPr/>
          </p:nvSpPr>
          <p:spPr bwMode="auto">
            <a:xfrm>
              <a:off x="1512" y="1397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1" name="Rectangle 10"/>
            <p:cNvSpPr>
              <a:spLocks noChangeArrowheads="1"/>
            </p:cNvSpPr>
            <p:nvPr/>
          </p:nvSpPr>
          <p:spPr bwMode="auto">
            <a:xfrm>
              <a:off x="1512" y="1613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5" name="Rectangle 11"/>
            <p:cNvSpPr>
              <a:spLocks noChangeArrowheads="1"/>
            </p:cNvSpPr>
            <p:nvPr/>
          </p:nvSpPr>
          <p:spPr bwMode="auto">
            <a:xfrm>
              <a:off x="1545" y="1399"/>
              <a:ext cx="65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OKATHUI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83" name="Line 12"/>
            <p:cNvSpPr>
              <a:spLocks noChangeShapeType="1"/>
            </p:cNvSpPr>
            <p:nvPr/>
          </p:nvSpPr>
          <p:spPr bwMode="auto">
            <a:xfrm>
              <a:off x="1512" y="1559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4" name="Line 13"/>
            <p:cNvSpPr>
              <a:spLocks noChangeShapeType="1"/>
            </p:cNvSpPr>
            <p:nvPr/>
          </p:nvSpPr>
          <p:spPr bwMode="auto">
            <a:xfrm>
              <a:off x="2301" y="1613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85" name="Rectangle 14"/>
            <p:cNvSpPr>
              <a:spLocks noChangeArrowheads="1"/>
            </p:cNvSpPr>
            <p:nvPr/>
          </p:nvSpPr>
          <p:spPr bwMode="auto">
            <a:xfrm>
              <a:off x="1659" y="1774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19" name="Rectangle 15"/>
            <p:cNvSpPr>
              <a:spLocks noChangeArrowheads="1"/>
            </p:cNvSpPr>
            <p:nvPr/>
          </p:nvSpPr>
          <p:spPr bwMode="auto">
            <a:xfrm>
              <a:off x="1776" y="1605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87" name="Rectangle 16"/>
            <p:cNvSpPr>
              <a:spLocks noChangeArrowheads="1"/>
            </p:cNvSpPr>
            <p:nvPr/>
          </p:nvSpPr>
          <p:spPr bwMode="auto">
            <a:xfrm>
              <a:off x="1659" y="177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8" name="AutoShape 17"/>
            <p:cNvSpPr>
              <a:spLocks noChangeArrowheads="1"/>
            </p:cNvSpPr>
            <p:nvPr/>
          </p:nvSpPr>
          <p:spPr bwMode="auto">
            <a:xfrm>
              <a:off x="1659" y="1559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89" name="Rectangle 18"/>
            <p:cNvSpPr>
              <a:spLocks noChangeArrowheads="1"/>
            </p:cNvSpPr>
            <p:nvPr/>
          </p:nvSpPr>
          <p:spPr bwMode="auto">
            <a:xfrm>
              <a:off x="1659" y="177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3" name="Rectangle 19"/>
            <p:cNvSpPr>
              <a:spLocks noChangeArrowheads="1"/>
            </p:cNvSpPr>
            <p:nvPr/>
          </p:nvSpPr>
          <p:spPr bwMode="auto">
            <a:xfrm>
              <a:off x="1647" y="1563"/>
              <a:ext cx="72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91" name="Line 20"/>
            <p:cNvSpPr>
              <a:spLocks noChangeShapeType="1"/>
            </p:cNvSpPr>
            <p:nvPr/>
          </p:nvSpPr>
          <p:spPr bwMode="auto">
            <a:xfrm>
              <a:off x="1659" y="173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2" name="Line 21"/>
            <p:cNvSpPr>
              <a:spLocks noChangeShapeType="1"/>
            </p:cNvSpPr>
            <p:nvPr/>
          </p:nvSpPr>
          <p:spPr bwMode="auto">
            <a:xfrm>
              <a:off x="2448" y="1774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93" name="Rectangle 22"/>
            <p:cNvSpPr>
              <a:spLocks noChangeArrowheads="1"/>
            </p:cNvSpPr>
            <p:nvPr/>
          </p:nvSpPr>
          <p:spPr bwMode="auto">
            <a:xfrm>
              <a:off x="1806" y="1949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27" name="Rectangle 23"/>
            <p:cNvSpPr>
              <a:spLocks noChangeArrowheads="1"/>
            </p:cNvSpPr>
            <p:nvPr/>
          </p:nvSpPr>
          <p:spPr bwMode="auto">
            <a:xfrm>
              <a:off x="1917" y="1765"/>
              <a:ext cx="65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23995" name="Rectangle 24"/>
            <p:cNvSpPr>
              <a:spLocks noChangeArrowheads="1"/>
            </p:cNvSpPr>
            <p:nvPr/>
          </p:nvSpPr>
          <p:spPr bwMode="auto">
            <a:xfrm>
              <a:off x="1806" y="1949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6" name="AutoShape 25"/>
            <p:cNvSpPr>
              <a:spLocks noChangeArrowheads="1"/>
            </p:cNvSpPr>
            <p:nvPr/>
          </p:nvSpPr>
          <p:spPr bwMode="auto">
            <a:xfrm>
              <a:off x="1806" y="1734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97" name="Rectangle 26"/>
            <p:cNvSpPr>
              <a:spLocks noChangeArrowheads="1"/>
            </p:cNvSpPr>
            <p:nvPr/>
          </p:nvSpPr>
          <p:spPr bwMode="auto">
            <a:xfrm>
              <a:off x="1806" y="1949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1" name="Rectangle 27"/>
            <p:cNvSpPr>
              <a:spLocks noChangeArrowheads="1"/>
            </p:cNvSpPr>
            <p:nvPr/>
          </p:nvSpPr>
          <p:spPr bwMode="auto">
            <a:xfrm>
              <a:off x="1832" y="1736"/>
              <a:ext cx="62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99" name="Line 28"/>
            <p:cNvSpPr>
              <a:spLocks noChangeShapeType="1"/>
            </p:cNvSpPr>
            <p:nvPr/>
          </p:nvSpPr>
          <p:spPr bwMode="auto">
            <a:xfrm>
              <a:off x="1806" y="1895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0" name="Line 29"/>
            <p:cNvSpPr>
              <a:spLocks noChangeShapeType="1"/>
            </p:cNvSpPr>
            <p:nvPr/>
          </p:nvSpPr>
          <p:spPr bwMode="auto">
            <a:xfrm>
              <a:off x="2582" y="1949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1" name="Rectangle 30"/>
            <p:cNvSpPr>
              <a:spLocks noChangeArrowheads="1"/>
            </p:cNvSpPr>
            <p:nvPr/>
          </p:nvSpPr>
          <p:spPr bwMode="auto">
            <a:xfrm>
              <a:off x="1980" y="211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2" name="AutoShape 31"/>
            <p:cNvSpPr>
              <a:spLocks noChangeArrowheads="1"/>
            </p:cNvSpPr>
            <p:nvPr/>
          </p:nvSpPr>
          <p:spPr bwMode="auto">
            <a:xfrm>
              <a:off x="1980" y="189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3" name="Rectangle 32"/>
            <p:cNvSpPr>
              <a:spLocks noChangeArrowheads="1"/>
            </p:cNvSpPr>
            <p:nvPr/>
          </p:nvSpPr>
          <p:spPr bwMode="auto">
            <a:xfrm>
              <a:off x="1980" y="2110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37" name="Rectangle 33"/>
            <p:cNvSpPr>
              <a:spLocks noChangeArrowheads="1"/>
            </p:cNvSpPr>
            <p:nvPr/>
          </p:nvSpPr>
          <p:spPr bwMode="auto">
            <a:xfrm>
              <a:off x="2050" y="1894"/>
              <a:ext cx="56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05" name="Line 34"/>
            <p:cNvSpPr>
              <a:spLocks noChangeShapeType="1"/>
            </p:cNvSpPr>
            <p:nvPr/>
          </p:nvSpPr>
          <p:spPr bwMode="auto">
            <a:xfrm>
              <a:off x="1980" y="2070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6" name="Line 35"/>
            <p:cNvSpPr>
              <a:spLocks noChangeShapeType="1"/>
            </p:cNvSpPr>
            <p:nvPr/>
          </p:nvSpPr>
          <p:spPr bwMode="auto">
            <a:xfrm>
              <a:off x="2770" y="2110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07" name="Rectangle 36"/>
            <p:cNvSpPr>
              <a:spLocks noChangeArrowheads="1"/>
            </p:cNvSpPr>
            <p:nvPr/>
          </p:nvSpPr>
          <p:spPr bwMode="auto">
            <a:xfrm>
              <a:off x="2127" y="227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8" name="AutoShape 37"/>
            <p:cNvSpPr>
              <a:spLocks noChangeArrowheads="1"/>
            </p:cNvSpPr>
            <p:nvPr/>
          </p:nvSpPr>
          <p:spPr bwMode="auto">
            <a:xfrm>
              <a:off x="2127" y="2070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09" name="Rectangle 38"/>
            <p:cNvSpPr>
              <a:spLocks noChangeArrowheads="1"/>
            </p:cNvSpPr>
            <p:nvPr/>
          </p:nvSpPr>
          <p:spPr bwMode="auto">
            <a:xfrm>
              <a:off x="2127" y="2272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3" name="Rectangle 39"/>
            <p:cNvSpPr>
              <a:spLocks noChangeArrowheads="1"/>
            </p:cNvSpPr>
            <p:nvPr/>
          </p:nvSpPr>
          <p:spPr bwMode="auto">
            <a:xfrm>
              <a:off x="2142" y="2071"/>
              <a:ext cx="636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11" name="Line 40"/>
            <p:cNvSpPr>
              <a:spLocks noChangeShapeType="1"/>
            </p:cNvSpPr>
            <p:nvPr/>
          </p:nvSpPr>
          <p:spPr bwMode="auto">
            <a:xfrm>
              <a:off x="2127" y="2232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2" name="Rectangle 41"/>
            <p:cNvSpPr>
              <a:spLocks noChangeArrowheads="1"/>
            </p:cNvSpPr>
            <p:nvPr/>
          </p:nvSpPr>
          <p:spPr bwMode="auto">
            <a:xfrm>
              <a:off x="2261" y="245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3" name="AutoShape 42"/>
            <p:cNvSpPr>
              <a:spLocks noChangeArrowheads="1"/>
            </p:cNvSpPr>
            <p:nvPr/>
          </p:nvSpPr>
          <p:spPr bwMode="auto">
            <a:xfrm>
              <a:off x="2261" y="2232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4" name="Rectangle 43"/>
            <p:cNvSpPr>
              <a:spLocks noChangeArrowheads="1"/>
            </p:cNvSpPr>
            <p:nvPr/>
          </p:nvSpPr>
          <p:spPr bwMode="auto">
            <a:xfrm>
              <a:off x="2261" y="2455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48" name="Rectangle 44"/>
            <p:cNvSpPr>
              <a:spLocks noChangeArrowheads="1"/>
            </p:cNvSpPr>
            <p:nvPr/>
          </p:nvSpPr>
          <p:spPr bwMode="auto">
            <a:xfrm>
              <a:off x="2122" y="2235"/>
              <a:ext cx="94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16" name="Line 45"/>
            <p:cNvSpPr>
              <a:spLocks noChangeShapeType="1"/>
            </p:cNvSpPr>
            <p:nvPr/>
          </p:nvSpPr>
          <p:spPr bwMode="auto">
            <a:xfrm>
              <a:off x="2261" y="241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17" name="Rectangle 46"/>
            <p:cNvSpPr>
              <a:spLocks noChangeArrowheads="1"/>
            </p:cNvSpPr>
            <p:nvPr/>
          </p:nvSpPr>
          <p:spPr bwMode="auto">
            <a:xfrm>
              <a:off x="2400" y="2642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8" name="AutoShape 47"/>
            <p:cNvSpPr>
              <a:spLocks noChangeArrowheads="1"/>
            </p:cNvSpPr>
            <p:nvPr/>
          </p:nvSpPr>
          <p:spPr bwMode="auto">
            <a:xfrm>
              <a:off x="2400" y="2415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19" name="Rectangle 48"/>
            <p:cNvSpPr>
              <a:spLocks noChangeArrowheads="1"/>
            </p:cNvSpPr>
            <p:nvPr/>
          </p:nvSpPr>
          <p:spPr bwMode="auto">
            <a:xfrm>
              <a:off x="2400" y="2646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3" name="Rectangle 49"/>
            <p:cNvSpPr>
              <a:spLocks noChangeArrowheads="1"/>
            </p:cNvSpPr>
            <p:nvPr/>
          </p:nvSpPr>
          <p:spPr bwMode="auto">
            <a:xfrm>
              <a:off x="2398" y="2416"/>
              <a:ext cx="71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21" name="Line 50"/>
            <p:cNvSpPr>
              <a:spLocks noChangeShapeType="1"/>
            </p:cNvSpPr>
            <p:nvPr/>
          </p:nvSpPr>
          <p:spPr bwMode="auto">
            <a:xfrm>
              <a:off x="2400" y="259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2" name="Rectangle 51"/>
            <p:cNvSpPr>
              <a:spLocks noChangeArrowheads="1"/>
            </p:cNvSpPr>
            <p:nvPr/>
          </p:nvSpPr>
          <p:spPr bwMode="auto">
            <a:xfrm>
              <a:off x="2550" y="281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3" name="AutoShape 52"/>
            <p:cNvSpPr>
              <a:spLocks noChangeArrowheads="1"/>
            </p:cNvSpPr>
            <p:nvPr/>
          </p:nvSpPr>
          <p:spPr bwMode="auto">
            <a:xfrm>
              <a:off x="2550" y="2593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4" name="Rectangle 53"/>
            <p:cNvSpPr>
              <a:spLocks noChangeArrowheads="1"/>
            </p:cNvSpPr>
            <p:nvPr/>
          </p:nvSpPr>
          <p:spPr bwMode="auto">
            <a:xfrm>
              <a:off x="2550" y="2816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58" name="Rectangle 54"/>
            <p:cNvSpPr>
              <a:spLocks noChangeArrowheads="1"/>
            </p:cNvSpPr>
            <p:nvPr/>
          </p:nvSpPr>
          <p:spPr bwMode="auto">
            <a:xfrm>
              <a:off x="2484" y="2590"/>
              <a:ext cx="791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26" name="Line 55"/>
            <p:cNvSpPr>
              <a:spLocks noChangeShapeType="1"/>
            </p:cNvSpPr>
            <p:nvPr/>
          </p:nvSpPr>
          <p:spPr bwMode="auto">
            <a:xfrm>
              <a:off x="2550" y="277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7" name="Line 56"/>
            <p:cNvSpPr>
              <a:spLocks noChangeShapeType="1"/>
            </p:cNvSpPr>
            <p:nvPr/>
          </p:nvSpPr>
          <p:spPr bwMode="auto">
            <a:xfrm>
              <a:off x="3340" y="2816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28" name="Rectangle 57"/>
            <p:cNvSpPr>
              <a:spLocks noChangeArrowheads="1"/>
            </p:cNvSpPr>
            <p:nvPr/>
          </p:nvSpPr>
          <p:spPr bwMode="auto">
            <a:xfrm>
              <a:off x="2722" y="2991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29" name="AutoShape 58"/>
            <p:cNvSpPr>
              <a:spLocks noChangeArrowheads="1"/>
            </p:cNvSpPr>
            <p:nvPr/>
          </p:nvSpPr>
          <p:spPr bwMode="auto">
            <a:xfrm>
              <a:off x="2722" y="2776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0" name="Rectangle 59"/>
            <p:cNvSpPr>
              <a:spLocks noChangeArrowheads="1"/>
            </p:cNvSpPr>
            <p:nvPr/>
          </p:nvSpPr>
          <p:spPr bwMode="auto">
            <a:xfrm>
              <a:off x="2722" y="2991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64" name="Rectangle 60"/>
            <p:cNvSpPr>
              <a:spLocks noChangeArrowheads="1"/>
            </p:cNvSpPr>
            <p:nvPr/>
          </p:nvSpPr>
          <p:spPr bwMode="auto">
            <a:xfrm>
              <a:off x="2627" y="2778"/>
              <a:ext cx="857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4032" name="Line 61"/>
            <p:cNvSpPr>
              <a:spLocks noChangeShapeType="1"/>
            </p:cNvSpPr>
            <p:nvPr/>
          </p:nvSpPr>
          <p:spPr bwMode="auto">
            <a:xfrm>
              <a:off x="2722" y="295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3" name="Line 62"/>
            <p:cNvSpPr>
              <a:spLocks noChangeShapeType="1"/>
            </p:cNvSpPr>
            <p:nvPr/>
          </p:nvSpPr>
          <p:spPr bwMode="auto">
            <a:xfrm>
              <a:off x="3511" y="299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4" name="Rectangle 63"/>
            <p:cNvSpPr>
              <a:spLocks noChangeArrowheads="1"/>
            </p:cNvSpPr>
            <p:nvPr/>
          </p:nvSpPr>
          <p:spPr bwMode="auto">
            <a:xfrm>
              <a:off x="2895" y="3201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5" name="AutoShape 64"/>
            <p:cNvSpPr>
              <a:spLocks noChangeArrowheads="1"/>
            </p:cNvSpPr>
            <p:nvPr/>
          </p:nvSpPr>
          <p:spPr bwMode="auto">
            <a:xfrm>
              <a:off x="2895" y="295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036" name="Rectangle 65"/>
            <p:cNvSpPr>
              <a:spLocks noChangeArrowheads="1"/>
            </p:cNvSpPr>
            <p:nvPr/>
          </p:nvSpPr>
          <p:spPr bwMode="auto">
            <a:xfrm>
              <a:off x="2895" y="3221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4037" name="Group 66"/>
            <p:cNvGrpSpPr>
              <a:grpSpLocks/>
            </p:cNvGrpSpPr>
            <p:nvPr/>
          </p:nvGrpSpPr>
          <p:grpSpPr bwMode="auto">
            <a:xfrm>
              <a:off x="3016" y="2963"/>
              <a:ext cx="466" cy="175"/>
              <a:chOff x="3104" y="3099"/>
              <a:chExt cx="466" cy="175"/>
            </a:xfrm>
          </p:grpSpPr>
          <p:sp>
            <p:nvSpPr>
              <p:cNvPr id="226371" name="Rectangle 67"/>
              <p:cNvSpPr>
                <a:spLocks noChangeArrowheads="1"/>
              </p:cNvSpPr>
              <p:nvPr/>
            </p:nvSpPr>
            <p:spPr bwMode="auto">
              <a:xfrm>
                <a:off x="3104" y="3112"/>
                <a:ext cx="105" cy="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8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226372" name="Rectangle 68"/>
              <p:cNvSpPr>
                <a:spLocks noChangeArrowheads="1"/>
              </p:cNvSpPr>
              <p:nvPr/>
            </p:nvSpPr>
            <p:spPr bwMode="auto">
              <a:xfrm>
                <a:off x="3191" y="3099"/>
                <a:ext cx="379" cy="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800" b="1" dirty="0">
                    <a:solidFill>
                      <a:schemeClr val="accent1"/>
                    </a:solidFill>
                    <a:latin typeface="Helvetica" charset="0"/>
                  </a:rPr>
                  <a:t>JISHU</a:t>
                </a:r>
                <a:endParaRPr lang="en-US" sz="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24038" name="Line 69"/>
            <p:cNvSpPr>
              <a:spLocks noChangeShapeType="1"/>
            </p:cNvSpPr>
            <p:nvPr/>
          </p:nvSpPr>
          <p:spPr bwMode="auto">
            <a:xfrm>
              <a:off x="2895" y="315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39" name="Line 70"/>
            <p:cNvSpPr>
              <a:spLocks noChangeShapeType="1"/>
            </p:cNvSpPr>
            <p:nvPr/>
          </p:nvSpPr>
          <p:spPr bwMode="auto">
            <a:xfrm flipV="1">
              <a:off x="3354" y="2645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2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23972" name="Rectangle 7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3" name="AutoShape 7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74" name="Rectangle 7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0" name="Rectangle 76"/>
            <p:cNvSpPr>
              <a:spLocks noChangeArrowheads="1"/>
            </p:cNvSpPr>
            <p:nvPr/>
          </p:nvSpPr>
          <p:spPr bwMode="auto">
            <a:xfrm>
              <a:off x="2533" y="2078"/>
              <a:ext cx="65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OKATHUI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76" name="Line 7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23967" name="Rectangle 7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8" name="AutoShape 8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9" name="Rectangle 8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86" name="Rectangle 82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71" name="Line 8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84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23962" name="Rectangle 8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3" name="AutoShape 8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64" name="Rectangle 8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2" name="Rectangle 88"/>
            <p:cNvSpPr>
              <a:spLocks noChangeArrowheads="1"/>
            </p:cNvSpPr>
            <p:nvPr/>
          </p:nvSpPr>
          <p:spPr bwMode="auto">
            <a:xfrm>
              <a:off x="2514" y="207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66" name="Line 8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0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23957" name="Rectangle 9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8" name="AutoShape 9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9" name="Rectangle 9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398" name="Rectangle 94"/>
            <p:cNvSpPr>
              <a:spLocks noChangeArrowheads="1"/>
            </p:cNvSpPr>
            <p:nvPr/>
          </p:nvSpPr>
          <p:spPr bwMode="auto">
            <a:xfrm>
              <a:off x="2546" y="2078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61" name="Line 9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6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23952" name="Rectangle 9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3" name="AutoShape 9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54" name="Rectangle 9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04" name="Rectangle 100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56" name="Line 10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02"/>
          <p:cNvGrpSpPr>
            <a:grpSpLocks/>
          </p:cNvGrpSpPr>
          <p:nvPr/>
        </p:nvGrpSpPr>
        <p:grpSpPr bwMode="auto">
          <a:xfrm>
            <a:off x="3303588" y="2851150"/>
            <a:ext cx="2895601" cy="1343025"/>
            <a:chOff x="2329" y="2052"/>
            <a:chExt cx="1824" cy="846"/>
          </a:xfrm>
        </p:grpSpPr>
        <p:sp>
          <p:nvSpPr>
            <p:cNvPr id="123947" name="Rectangle 10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8" name="AutoShape 10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9" name="Rectangle 10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0" name="Rectangle 106"/>
            <p:cNvSpPr>
              <a:spLocks noChangeArrowheads="1"/>
            </p:cNvSpPr>
            <p:nvPr/>
          </p:nvSpPr>
          <p:spPr bwMode="auto">
            <a:xfrm>
              <a:off x="2329" y="2078"/>
              <a:ext cx="10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51" name="Line 10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8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23942" name="Rectangle 10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3" name="AutoShape 11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44" name="Rectangle 11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16" name="Rectangle 112"/>
            <p:cNvSpPr>
              <a:spLocks noChangeArrowheads="1"/>
            </p:cNvSpPr>
            <p:nvPr/>
          </p:nvSpPr>
          <p:spPr bwMode="auto">
            <a:xfrm>
              <a:off x="2462" y="2078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46" name="Line 11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23937" name="Rectangle 11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8" name="AutoShape 11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9" name="Rectangle 11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2" name="Rectangle 118"/>
            <p:cNvSpPr>
              <a:spLocks noChangeArrowheads="1"/>
            </p:cNvSpPr>
            <p:nvPr/>
          </p:nvSpPr>
          <p:spPr bwMode="auto">
            <a:xfrm>
              <a:off x="2418" y="2078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23941" name="Line 11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0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23933" name="Rectangle 121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4" name="AutoShape 122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35" name="Rectangle 123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28" name="Rectangle 124"/>
            <p:cNvSpPr>
              <a:spLocks noChangeArrowheads="1"/>
            </p:cNvSpPr>
            <p:nvPr/>
          </p:nvSpPr>
          <p:spPr bwMode="auto">
            <a:xfrm>
              <a:off x="2656" y="2298"/>
              <a:ext cx="9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3" name="Group 125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23925" name="Rectangle 126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AutoShape 127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Rectangle 128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928" name="Group 129"/>
            <p:cNvGrpSpPr>
              <a:grpSpLocks/>
            </p:cNvGrpSpPr>
            <p:nvPr/>
          </p:nvGrpSpPr>
          <p:grpSpPr bwMode="auto">
            <a:xfrm>
              <a:off x="4059" y="130"/>
              <a:ext cx="721" cy="284"/>
              <a:chOff x="3084" y="3101"/>
              <a:chExt cx="565" cy="235"/>
            </a:xfrm>
          </p:grpSpPr>
          <p:sp>
            <p:nvSpPr>
              <p:cNvPr id="226434" name="Rectangle 130"/>
              <p:cNvSpPr>
                <a:spLocks noChangeArrowheads="1"/>
              </p:cNvSpPr>
              <p:nvPr/>
            </p:nvSpPr>
            <p:spPr bwMode="auto">
              <a:xfrm>
                <a:off x="3084" y="3113"/>
                <a:ext cx="146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226435" name="Rectangle 131"/>
              <p:cNvSpPr>
                <a:spLocks noChangeArrowheads="1"/>
              </p:cNvSpPr>
              <p:nvPr/>
            </p:nvSpPr>
            <p:spPr bwMode="auto">
              <a:xfrm>
                <a:off x="3108" y="3101"/>
                <a:ext cx="541" cy="23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rgbClr val="790015"/>
                    </a:solidFill>
                    <a:latin typeface="Helvetica" charset="0"/>
                  </a:rPr>
                  <a:t>JISHU</a:t>
                </a:r>
                <a:endPara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23929" name="Line 132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30" name="Line 133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8" name="Text Box 134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23919" name="Text Box 136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3920" name="Text Box 13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3921" name="Text Box 138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123922" name="Text Box 139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23923" name="Text Box 141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54372" y="295344"/>
            <a:ext cx="8914621" cy="707886"/>
          </a:xfrm>
          <a:prstGeom prst="rect">
            <a:avLst/>
          </a:prstGeom>
          <a:ln w="12700"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Naningwui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Kathar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"Bible </a:t>
            </a:r>
            <a:r>
              <a:rPr lang="en-US" sz="4000" b="1" kern="1200" dirty="0" err="1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Lairikkom</a:t>
            </a:r>
            <a:r>
              <a:rPr lang="en-US" sz="4000" b="1" kern="1200" dirty="0">
                <a:solidFill>
                  <a:srgbClr val="DCF21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"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29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1301" name="Line 5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8085138" y="6530975"/>
            <a:ext cx="327025" cy="24606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60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7213600" y="6270625"/>
            <a:ext cx="1314450" cy="2746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655638" y="1641475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5962" name="TextBox 10"/>
          <p:cNvSpPr txBox="1">
            <a:spLocks noChangeArrowheads="1"/>
          </p:cNvSpPr>
          <p:nvPr/>
        </p:nvSpPr>
        <p:spPr bwMode="auto">
          <a:xfrm>
            <a:off x="3934785" y="933450"/>
            <a:ext cx="1193468" cy="369332"/>
          </a:xfrm>
          <a:prstGeom prst="rect">
            <a:avLst/>
          </a:prstGeom>
          <a:solidFill>
            <a:srgbClr val="F3774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OKATHUI</a:t>
            </a:r>
          </a:p>
        </p:txBody>
      </p:sp>
    </p:spTree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2325" name="Line 5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8097838" y="6530975"/>
            <a:ext cx="327025" cy="24606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61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7213600" y="6270625"/>
            <a:ext cx="1314450" cy="2746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641350" y="2808288"/>
            <a:ext cx="7839075" cy="3463925"/>
          </a:xfrm>
          <a:prstGeom prst="rect">
            <a:avLst/>
          </a:prstGeom>
          <a:solidFill>
            <a:srgbClr val="251C3B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6986" name="TextBox 10"/>
          <p:cNvSpPr txBox="1">
            <a:spLocks noChangeArrowheads="1"/>
          </p:cNvSpPr>
          <p:nvPr/>
        </p:nvSpPr>
        <p:spPr bwMode="auto">
          <a:xfrm>
            <a:off x="3934785" y="933450"/>
            <a:ext cx="1193468" cy="369332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OKATHUI</a:t>
            </a:r>
          </a:p>
        </p:txBody>
      </p:sp>
      <p:sp>
        <p:nvSpPr>
          <p:cNvPr id="126987" name="TextBox 11"/>
          <p:cNvSpPr txBox="1">
            <a:spLocks noChangeArrowheads="1"/>
          </p:cNvSpPr>
          <p:nvPr/>
        </p:nvSpPr>
        <p:spPr bwMode="auto">
          <a:xfrm>
            <a:off x="3925888" y="1931988"/>
            <a:ext cx="110013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4 MIBING</a:t>
            </a:r>
          </a:p>
        </p:txBody>
      </p:sp>
    </p:spTree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Picture 10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3347" name="Rectangle 1027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48" name="Rectangle 102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3349" name="Line 1029"/>
          <p:cNvSpPr>
            <a:spLocks noChangeShapeType="1"/>
          </p:cNvSpPr>
          <p:nvPr/>
        </p:nvSpPr>
        <p:spPr bwMode="auto">
          <a:xfrm>
            <a:off x="9255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3494" name="Text Box 1030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3495" name="Text Box 103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3496" name="Text Box 1032"/>
          <p:cNvSpPr txBox="1">
            <a:spLocks noChangeArrowheads="1"/>
          </p:cNvSpPr>
          <p:nvPr/>
        </p:nvSpPr>
        <p:spPr bwMode="auto">
          <a:xfrm>
            <a:off x="8097838" y="6523038"/>
            <a:ext cx="327025" cy="247650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62</a:t>
            </a:r>
          </a:p>
        </p:txBody>
      </p:sp>
      <p:sp>
        <p:nvSpPr>
          <p:cNvPr id="63497" name="Text Box 1033"/>
          <p:cNvSpPr txBox="1">
            <a:spLocks noChangeArrowheads="1"/>
          </p:cNvSpPr>
          <p:nvPr/>
        </p:nvSpPr>
        <p:spPr bwMode="auto">
          <a:xfrm>
            <a:off x="7210425" y="6270625"/>
            <a:ext cx="1314450" cy="2746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63498" name="Rectangle 1034"/>
          <p:cNvSpPr>
            <a:spLocks noChangeArrowheads="1"/>
          </p:cNvSpPr>
          <p:nvPr/>
        </p:nvSpPr>
        <p:spPr bwMode="auto">
          <a:xfrm>
            <a:off x="654050" y="4219575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fr-FR">
              <a:cs typeface="+mn-cs"/>
            </a:endParaRPr>
          </a:p>
        </p:txBody>
      </p:sp>
      <p:sp>
        <p:nvSpPr>
          <p:cNvPr id="128010" name="TextBox 10"/>
          <p:cNvSpPr txBox="1">
            <a:spLocks noChangeArrowheads="1"/>
          </p:cNvSpPr>
          <p:nvPr/>
        </p:nvSpPr>
        <p:spPr bwMode="auto">
          <a:xfrm>
            <a:off x="3934785" y="933450"/>
            <a:ext cx="1193468" cy="369332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OKATHUI</a:t>
            </a:r>
          </a:p>
        </p:txBody>
      </p:sp>
      <p:sp>
        <p:nvSpPr>
          <p:cNvPr id="128011" name="TextBox 11"/>
          <p:cNvSpPr txBox="1">
            <a:spLocks noChangeArrowheads="1"/>
          </p:cNvSpPr>
          <p:nvPr/>
        </p:nvSpPr>
        <p:spPr bwMode="auto">
          <a:xfrm>
            <a:off x="3925888" y="1931988"/>
            <a:ext cx="110013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4 MIBING</a:t>
            </a:r>
          </a:p>
        </p:txBody>
      </p:sp>
      <p:sp>
        <p:nvSpPr>
          <p:cNvPr id="128012" name="TextBox 12"/>
          <p:cNvSpPr txBox="1">
            <a:spLocks noChangeArrowheads="1"/>
          </p:cNvSpPr>
          <p:nvPr/>
        </p:nvSpPr>
        <p:spPr bwMode="auto">
          <a:xfrm>
            <a:off x="3722688" y="3213100"/>
            <a:ext cx="148748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3 YARUIP</a:t>
            </a:r>
            <a:r>
              <a:rPr lang="en-US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1800" dirty="0">
                <a:solidFill>
                  <a:schemeClr val="bg2"/>
                </a:solidFill>
              </a:rPr>
              <a:t>N</a:t>
            </a:r>
          </a:p>
        </p:txBody>
      </p:sp>
    </p:spTree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7"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437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rgbClr val="FFD34A"/>
                </a:solidFill>
                <a:latin typeface="Times" pitchFamily="8" charset="0"/>
                <a:cs typeface="+mn-cs"/>
              </a:rPr>
              <a:t>7</a:t>
            </a:r>
          </a:p>
        </p:txBody>
      </p:sp>
      <p:sp>
        <p:nvSpPr>
          <p:cNvPr id="314373" name="Line 5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>
                <a:latin typeface="Comic Sans MS" charset="0"/>
                <a:cs typeface="+mn-cs"/>
              </a:rPr>
              <a:t> 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fr-FR" sz="2000">
              <a:solidFill>
                <a:srgbClr val="FFFFFF"/>
              </a:solidFill>
              <a:cs typeface="+mn-cs"/>
            </a:endParaRP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097838" y="6530975"/>
            <a:ext cx="327025" cy="246063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solidFill>
                  <a:srgbClr val="FFFFFF"/>
                </a:solidFill>
                <a:cs typeface="+mn-cs"/>
              </a:rPr>
              <a:t>63</a:t>
            </a:r>
          </a:p>
        </p:txBody>
      </p:sp>
      <p:sp>
        <p:nvSpPr>
          <p:cNvPr id="64521" name="Text Box 9"/>
          <p:cNvSpPr txBox="1">
            <a:spLocks noChangeArrowheads="1"/>
          </p:cNvSpPr>
          <p:nvPr/>
        </p:nvSpPr>
        <p:spPr bwMode="auto">
          <a:xfrm>
            <a:off x="7210425" y="6270625"/>
            <a:ext cx="1314450" cy="274638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FFFFFF"/>
                </a:solidFill>
                <a:cs typeface="+mn-cs"/>
              </a:rPr>
              <a:t>Manuel pg. 8-14</a:t>
            </a:r>
          </a:p>
        </p:txBody>
      </p:sp>
      <p:sp>
        <p:nvSpPr>
          <p:cNvPr id="129033" name="TextBox 9"/>
          <p:cNvSpPr txBox="1">
            <a:spLocks noChangeArrowheads="1"/>
          </p:cNvSpPr>
          <p:nvPr/>
        </p:nvSpPr>
        <p:spPr bwMode="auto">
          <a:xfrm>
            <a:off x="3934785" y="933450"/>
            <a:ext cx="1193468" cy="369332"/>
          </a:xfrm>
          <a:prstGeom prst="rect">
            <a:avLst/>
          </a:prstGeom>
          <a:solidFill>
            <a:srgbClr val="F2764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OKATHUI</a:t>
            </a:r>
          </a:p>
        </p:txBody>
      </p:sp>
      <p:sp>
        <p:nvSpPr>
          <p:cNvPr id="129034" name="TextBox 10"/>
          <p:cNvSpPr txBox="1">
            <a:spLocks noChangeArrowheads="1"/>
          </p:cNvSpPr>
          <p:nvPr/>
        </p:nvSpPr>
        <p:spPr bwMode="auto">
          <a:xfrm>
            <a:off x="3925888" y="1931988"/>
            <a:ext cx="110013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4 MIBING</a:t>
            </a:r>
          </a:p>
        </p:txBody>
      </p:sp>
      <p:sp>
        <p:nvSpPr>
          <p:cNvPr id="129035" name="TextBox 11"/>
          <p:cNvSpPr txBox="1">
            <a:spLocks noChangeArrowheads="1"/>
          </p:cNvSpPr>
          <p:nvPr/>
        </p:nvSpPr>
        <p:spPr bwMode="auto">
          <a:xfrm>
            <a:off x="3722688" y="3213100"/>
            <a:ext cx="1487487" cy="647700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3 YARUIP</a:t>
            </a:r>
            <a:r>
              <a:rPr lang="en-US" sz="1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1800" dirty="0">
                <a:solidFill>
                  <a:schemeClr val="bg2"/>
                </a:solidFill>
              </a:rPr>
              <a:t>N</a:t>
            </a:r>
          </a:p>
        </p:txBody>
      </p:sp>
      <p:sp>
        <p:nvSpPr>
          <p:cNvPr id="129036" name="TextBox 12"/>
          <p:cNvSpPr txBox="1">
            <a:spLocks noChangeArrowheads="1"/>
          </p:cNvSpPr>
          <p:nvPr/>
        </p:nvSpPr>
        <p:spPr bwMode="auto">
          <a:xfrm>
            <a:off x="2551113" y="4548188"/>
            <a:ext cx="1487487" cy="369887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VARI KAHAI</a:t>
            </a:r>
          </a:p>
        </p:txBody>
      </p:sp>
      <p:sp>
        <p:nvSpPr>
          <p:cNvPr id="129037" name="TextBox 13"/>
          <p:cNvSpPr txBox="1">
            <a:spLocks noChangeArrowheads="1"/>
          </p:cNvSpPr>
          <p:nvPr/>
        </p:nvSpPr>
        <p:spPr bwMode="auto">
          <a:xfrm>
            <a:off x="4667250" y="4581525"/>
            <a:ext cx="1487488" cy="369888"/>
          </a:xfrm>
          <a:prstGeom prst="rect">
            <a:avLst/>
          </a:prstGeom>
          <a:solidFill>
            <a:srgbClr val="FFB47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JISHU</a:t>
            </a:r>
          </a:p>
        </p:txBody>
      </p:sp>
    </p:spTree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3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0052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0053" name="Text Box 11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0054" name="Text Box 1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30055" name="Text Box 14"/>
          <p:cNvSpPr txBox="1">
            <a:spLocks noChangeArrowheads="1"/>
          </p:cNvSpPr>
          <p:nvPr/>
        </p:nvSpPr>
        <p:spPr bwMode="auto">
          <a:xfrm>
            <a:off x="7070004" y="6269445"/>
            <a:ext cx="15937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chemeClr val="tx1"/>
                </a:solidFill>
              </a:rPr>
              <a:t>Katamli</a:t>
            </a:r>
            <a:r>
              <a:rPr lang="en-US" sz="1200" b="1" dirty="0">
                <a:solidFill>
                  <a:schemeClr val="tx1"/>
                </a:solidFill>
              </a:rPr>
              <a:t> K </a:t>
            </a:r>
            <a:r>
              <a:rPr lang="en-US" sz="1200" b="1" dirty="0" err="1">
                <a:solidFill>
                  <a:schemeClr val="tx1"/>
                </a:solidFill>
              </a:rPr>
              <a:t>ana</a:t>
            </a:r>
            <a:r>
              <a:rPr lang="en-US" sz="1200" b="1" dirty="0">
                <a:solidFill>
                  <a:schemeClr val="tx1"/>
                </a:solidFill>
              </a:rPr>
              <a:t>. 8-14</a:t>
            </a:r>
          </a:p>
        </p:txBody>
      </p:sp>
      <p:pic>
        <p:nvPicPr>
          <p:cNvPr id="13005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952500"/>
            <a:ext cx="6402388" cy="4897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14" name="WordArt 18"/>
          <p:cNvSpPr>
            <a:spLocks noChangeArrowheads="1" noChangeShapeType="1" noTextEdit="1"/>
          </p:cNvSpPr>
          <p:nvPr/>
        </p:nvSpPr>
        <p:spPr bwMode="auto">
          <a:xfrm>
            <a:off x="366713" y="4164013"/>
            <a:ext cx="8393112" cy="248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>
              <a:defRPr/>
            </a:pP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Okathui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hi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ngachei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kachangkhat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 </a:t>
            </a:r>
            <a:r>
              <a:rPr lang="en-US" sz="3600" kern="10" spc="10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haira</a:t>
            </a:r>
            <a:r>
              <a:rPr lang="en-US" sz="3600" kern="10" spc="10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glow rad="165100">
                    <a:schemeClr val="accent4">
                      <a:lumMod val="10000"/>
                    </a:schemeClr>
                  </a:glow>
                </a:effectLst>
                <a:latin typeface="Impact"/>
                <a:ea typeface="Impact"/>
                <a:cs typeface="Impact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Group 305"/>
          <p:cNvGrpSpPr>
            <a:grpSpLocks/>
          </p:cNvGrpSpPr>
          <p:nvPr/>
        </p:nvGrpSpPr>
        <p:grpSpPr bwMode="auto">
          <a:xfrm>
            <a:off x="2852710" y="1468438"/>
            <a:ext cx="4368828" cy="3598862"/>
            <a:chOff x="285" y="1788"/>
            <a:chExt cx="2753" cy="2267"/>
          </a:xfrm>
        </p:grpSpPr>
        <p:sp>
          <p:nvSpPr>
            <p:cNvPr id="132175" name="Rectangle 306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27" name="Rectangle 307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77" name="Rectangle 308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78" name="AutoShape 309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79" name="Rectangle 310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1" name="Rectangle 311"/>
            <p:cNvSpPr>
              <a:spLocks noChangeArrowheads="1"/>
            </p:cNvSpPr>
            <p:nvPr/>
          </p:nvSpPr>
          <p:spPr bwMode="auto">
            <a:xfrm>
              <a:off x="285" y="1790"/>
              <a:ext cx="7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OKATHUI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81" name="Line 312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82" name="Line 313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83" name="Rectangle 314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5" name="Rectangle 315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85" name="Rectangle 316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86" name="AutoShape 317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87" name="Rectangle 318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39" name="Rectangle 319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89" name="Line 320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0" name="Line 321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1" name="Rectangle 322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43" name="Rectangle 323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93" name="Rectangle 324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94" name="AutoShape 325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95" name="Rectangle 326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47" name="Rectangle 327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97" name="Line 328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8" name="Line 329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99" name="Rectangle 330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0" name="AutoShape 331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1" name="Rectangle 332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53" name="Rectangle 333"/>
            <p:cNvSpPr>
              <a:spLocks noChangeArrowheads="1"/>
            </p:cNvSpPr>
            <p:nvPr/>
          </p:nvSpPr>
          <p:spPr bwMode="auto">
            <a:xfrm>
              <a:off x="787" y="2287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03" name="Line 334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4" name="Line 335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05" name="Rectangle 336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6" name="AutoShape 337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07" name="Rectangle 338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59" name="Rectangle 339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09" name="Line 340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0" name="Rectangle 341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1" name="AutoShape 342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2" name="Rectangle 343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64" name="Rectangle 344"/>
            <p:cNvSpPr>
              <a:spLocks noChangeArrowheads="1"/>
            </p:cNvSpPr>
            <p:nvPr/>
          </p:nvSpPr>
          <p:spPr bwMode="auto">
            <a:xfrm>
              <a:off x="822" y="2624"/>
              <a:ext cx="10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14" name="Line 345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15" name="Rectangle 346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6" name="AutoShape 347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17" name="Rectangle 348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69" name="Rectangle 349"/>
            <p:cNvSpPr>
              <a:spLocks noChangeArrowheads="1"/>
            </p:cNvSpPr>
            <p:nvPr/>
          </p:nvSpPr>
          <p:spPr bwMode="auto">
            <a:xfrm>
              <a:off x="1116" y="2807"/>
              <a:ext cx="8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19" name="Line 350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0" name="Rectangle 351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1" name="AutoShape 352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2" name="Rectangle 353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74" name="Rectangle 354"/>
            <p:cNvSpPr>
              <a:spLocks noChangeArrowheads="1"/>
            </p:cNvSpPr>
            <p:nvPr/>
          </p:nvSpPr>
          <p:spPr bwMode="auto">
            <a:xfrm>
              <a:off x="1194" y="2982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24" name="Line 355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5" name="Line 356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26" name="Rectangle 357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7" name="AutoShape 358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28" name="Rectangle 359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680" name="Rectangle 360"/>
            <p:cNvSpPr>
              <a:spLocks noChangeArrowheads="1"/>
            </p:cNvSpPr>
            <p:nvPr/>
          </p:nvSpPr>
          <p:spPr bwMode="auto">
            <a:xfrm>
              <a:off x="1336" y="3168"/>
              <a:ext cx="9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230" name="Line 361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1" name="Line 362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2" name="Rectangle 363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33" name="AutoShape 364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234" name="Rectangle 365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235" name="Group 366"/>
            <p:cNvGrpSpPr>
              <a:grpSpLocks/>
            </p:cNvGrpSpPr>
            <p:nvPr/>
          </p:nvGrpSpPr>
          <p:grpSpPr bwMode="auto">
            <a:xfrm>
              <a:off x="1722" y="3356"/>
              <a:ext cx="691" cy="281"/>
              <a:chOff x="3032" y="3101"/>
              <a:chExt cx="691" cy="281"/>
            </a:xfrm>
          </p:grpSpPr>
          <p:sp>
            <p:nvSpPr>
              <p:cNvPr id="56687" name="Rectangle 367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688" name="Rectangle 368"/>
              <p:cNvSpPr>
                <a:spLocks noChangeArrowheads="1"/>
              </p:cNvSpPr>
              <p:nvPr/>
            </p:nvSpPr>
            <p:spPr bwMode="auto">
              <a:xfrm>
                <a:off x="3032" y="3101"/>
                <a:ext cx="691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chemeClr val="accent1"/>
                    </a:solidFill>
                    <a:latin typeface="Helvetica" charset="0"/>
                  </a:rPr>
                  <a:t>JISHU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32236" name="Line 369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237" name="Line 370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098" name="AutoShape 5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099" name="AutoShape 8"/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912813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2102" name="Text Box 160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2103" name="Text Box 16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2104" name="Text Box 164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65</a:t>
            </a:r>
          </a:p>
        </p:txBody>
      </p:sp>
      <p:grpSp>
        <p:nvGrpSpPr>
          <p:cNvPr id="132105" name="Group 437"/>
          <p:cNvGrpSpPr>
            <a:grpSpLocks/>
          </p:cNvGrpSpPr>
          <p:nvPr/>
        </p:nvGrpSpPr>
        <p:grpSpPr bwMode="auto">
          <a:xfrm>
            <a:off x="2859060" y="1458913"/>
            <a:ext cx="4368828" cy="3598862"/>
            <a:chOff x="285" y="1788"/>
            <a:chExt cx="2753" cy="2267"/>
          </a:xfrm>
        </p:grpSpPr>
        <p:sp>
          <p:nvSpPr>
            <p:cNvPr id="132110" name="Rectangle 438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59" name="Rectangle 439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12" name="Rectangle 440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13" name="AutoShape 441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14" name="Rectangle 442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63" name="Rectangle 443"/>
            <p:cNvSpPr>
              <a:spLocks noChangeArrowheads="1"/>
            </p:cNvSpPr>
            <p:nvPr/>
          </p:nvSpPr>
          <p:spPr bwMode="auto">
            <a:xfrm>
              <a:off x="285" y="1790"/>
              <a:ext cx="7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OKATHUI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16" name="Line 444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7" name="Line 445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18" name="Rectangle 446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67" name="Rectangle 447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20" name="Rectangle 448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1" name="AutoShape 449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2" name="Rectangle 450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1" name="Rectangle 451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24" name="Line 452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5" name="Line 453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26" name="Rectangle 454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5" name="Rectangle 455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32128" name="Rectangle 456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9" name="AutoShape 457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0" name="Rectangle 458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79" name="Rectangle 459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32" name="Line 460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3" name="Line 461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4" name="Rectangle 462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5" name="AutoShape 463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36" name="Rectangle 464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85" name="Rectangle 465"/>
            <p:cNvSpPr>
              <a:spLocks noChangeArrowheads="1"/>
            </p:cNvSpPr>
            <p:nvPr/>
          </p:nvSpPr>
          <p:spPr bwMode="auto">
            <a:xfrm>
              <a:off x="787" y="2287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38" name="Line 466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39" name="Line 467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40" name="Rectangle 468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1" name="AutoShape 469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2" name="Rectangle 470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91" name="Rectangle 471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44" name="Line 472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45" name="Rectangle 473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6" name="AutoShape 474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47" name="Rectangle 475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796" name="Rectangle 476"/>
            <p:cNvSpPr>
              <a:spLocks noChangeArrowheads="1"/>
            </p:cNvSpPr>
            <p:nvPr/>
          </p:nvSpPr>
          <p:spPr bwMode="auto">
            <a:xfrm>
              <a:off x="822" y="2624"/>
              <a:ext cx="10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49" name="Line 477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50" name="Rectangle 478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1" name="AutoShape 479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2" name="Rectangle 480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01" name="Rectangle 481"/>
            <p:cNvSpPr>
              <a:spLocks noChangeArrowheads="1"/>
            </p:cNvSpPr>
            <p:nvPr/>
          </p:nvSpPr>
          <p:spPr bwMode="auto">
            <a:xfrm>
              <a:off x="1116" y="2807"/>
              <a:ext cx="8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54" name="Line 482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55" name="Rectangle 483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6" name="AutoShape 484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57" name="Rectangle 485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06" name="Rectangle 486"/>
            <p:cNvSpPr>
              <a:spLocks noChangeArrowheads="1"/>
            </p:cNvSpPr>
            <p:nvPr/>
          </p:nvSpPr>
          <p:spPr bwMode="auto">
            <a:xfrm>
              <a:off x="1194" y="2982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59" name="Line 487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0" name="Line 488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1" name="Rectangle 489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2" name="AutoShape 490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3" name="Rectangle 491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812" name="Rectangle 492"/>
            <p:cNvSpPr>
              <a:spLocks noChangeArrowheads="1"/>
            </p:cNvSpPr>
            <p:nvPr/>
          </p:nvSpPr>
          <p:spPr bwMode="auto">
            <a:xfrm>
              <a:off x="1336" y="3168"/>
              <a:ext cx="9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32165" name="Line 493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6" name="Line 494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67" name="Rectangle 495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8" name="AutoShape 496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69" name="Rectangle 497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2170" name="Group 498"/>
            <p:cNvGrpSpPr>
              <a:grpSpLocks/>
            </p:cNvGrpSpPr>
            <p:nvPr/>
          </p:nvGrpSpPr>
          <p:grpSpPr bwMode="auto">
            <a:xfrm>
              <a:off x="1722" y="3356"/>
              <a:ext cx="691" cy="281"/>
              <a:chOff x="3032" y="3101"/>
              <a:chExt cx="691" cy="281"/>
            </a:xfrm>
          </p:grpSpPr>
          <p:sp>
            <p:nvSpPr>
              <p:cNvPr id="56819" name="Rectangle 499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56820" name="Rectangle 500"/>
              <p:cNvSpPr>
                <a:spLocks noChangeArrowheads="1"/>
              </p:cNvSpPr>
              <p:nvPr/>
            </p:nvSpPr>
            <p:spPr bwMode="auto">
              <a:xfrm>
                <a:off x="3032" y="3101"/>
                <a:ext cx="691" cy="2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chemeClr val="accent1"/>
                    </a:solidFill>
                    <a:latin typeface="Helvetica" charset="0"/>
                  </a:rPr>
                  <a:t>JISHU</a:t>
                </a:r>
                <a:endParaRPr lang="en-US" sz="4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32171" name="Line 501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72" name="Line 502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6491" name="Picture 1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74763"/>
            <a:ext cx="25273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8" name="Picture 1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2265363"/>
            <a:ext cx="2433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7" name="Picture 16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619375"/>
            <a:ext cx="1290638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486" name="Picture 1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476625"/>
            <a:ext cx="2852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4147" name="Text Box 6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4148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4149" name="Text Box 10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134150" name="TextBox 6"/>
          <p:cNvSpPr txBox="1">
            <a:spLocks noChangeArrowheads="1"/>
          </p:cNvSpPr>
          <p:nvPr/>
        </p:nvSpPr>
        <p:spPr bwMode="auto">
          <a:xfrm>
            <a:off x="3431302" y="2746375"/>
            <a:ext cx="1789272" cy="30777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b="1" dirty="0">
                <a:solidFill>
                  <a:srgbClr val="1A0004"/>
                </a:solidFill>
              </a:rPr>
              <a:t>BIBLE LAIRIKKOM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136194" name="Group 28"/>
          <p:cNvGrpSpPr>
            <a:grpSpLocks/>
          </p:cNvGrpSpPr>
          <p:nvPr/>
        </p:nvGrpSpPr>
        <p:grpSpPr bwMode="auto">
          <a:xfrm>
            <a:off x="2165350" y="2128838"/>
            <a:ext cx="5221288" cy="1925637"/>
            <a:chOff x="2165684" y="2128105"/>
            <a:chExt cx="5221618" cy="1927245"/>
          </a:xfrm>
        </p:grpSpPr>
        <p:sp>
          <p:nvSpPr>
            <p:cNvPr id="136211" name="TextBox 23"/>
            <p:cNvSpPr txBox="1">
              <a:spLocks noChangeArrowheads="1"/>
            </p:cNvSpPr>
            <p:nvPr/>
          </p:nvSpPr>
          <p:spPr bwMode="auto">
            <a:xfrm>
              <a:off x="3247384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JOSEPH</a:t>
              </a:r>
            </a:p>
          </p:txBody>
        </p:sp>
        <p:sp>
          <p:nvSpPr>
            <p:cNvPr id="136212" name="TextBox 24"/>
            <p:cNvSpPr txBox="1">
              <a:spLocks noChangeArrowheads="1"/>
            </p:cNvSpPr>
            <p:nvPr/>
          </p:nvSpPr>
          <p:spPr bwMode="auto">
            <a:xfrm>
              <a:off x="3247384" y="3224516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MOSES</a:t>
              </a:r>
            </a:p>
          </p:txBody>
        </p:sp>
        <p:sp>
          <p:nvSpPr>
            <p:cNvPr id="136213" name="TextBox 25"/>
            <p:cNvSpPr txBox="1">
              <a:spLocks noChangeArrowheads="1"/>
            </p:cNvSpPr>
            <p:nvPr/>
          </p:nvSpPr>
          <p:spPr bwMode="auto">
            <a:xfrm>
              <a:off x="4320835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WUNGAO</a:t>
              </a:r>
            </a:p>
          </p:txBody>
        </p:sp>
        <p:sp>
          <p:nvSpPr>
            <p:cNvPr id="136214" name="TextBox 26"/>
            <p:cNvSpPr txBox="1">
              <a:spLocks noChangeArrowheads="1"/>
            </p:cNvSpPr>
            <p:nvPr/>
          </p:nvSpPr>
          <p:spPr bwMode="auto">
            <a:xfrm>
              <a:off x="4320835" y="3224516"/>
              <a:ext cx="1077253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NARKAHAI</a:t>
              </a:r>
            </a:p>
          </p:txBody>
        </p:sp>
        <p:sp>
          <p:nvSpPr>
            <p:cNvPr id="136215" name="TextBox 27"/>
            <p:cNvSpPr txBox="1">
              <a:spLocks noChangeArrowheads="1"/>
            </p:cNvSpPr>
            <p:nvPr/>
          </p:nvSpPr>
          <p:spPr bwMode="auto">
            <a:xfrm>
              <a:off x="3247384" y="3778149"/>
              <a:ext cx="976875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JOSHUA</a:t>
              </a:r>
            </a:p>
          </p:txBody>
        </p:sp>
        <p:sp>
          <p:nvSpPr>
            <p:cNvPr id="136216" name="TextBox 18"/>
            <p:cNvSpPr txBox="1">
              <a:spLocks noChangeArrowheads="1"/>
            </p:cNvSpPr>
            <p:nvPr/>
          </p:nvSpPr>
          <p:spPr bwMode="auto">
            <a:xfrm>
              <a:off x="21656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OKATHUI</a:t>
              </a:r>
            </a:p>
          </p:txBody>
        </p:sp>
        <p:sp>
          <p:nvSpPr>
            <p:cNvPr id="136217" name="TextBox 19"/>
            <p:cNvSpPr txBox="1">
              <a:spLocks noChangeArrowheads="1"/>
            </p:cNvSpPr>
            <p:nvPr/>
          </p:nvSpPr>
          <p:spPr bwMode="auto">
            <a:xfrm>
              <a:off x="32473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ABRAHAM</a:t>
              </a:r>
            </a:p>
          </p:txBody>
        </p:sp>
        <p:sp>
          <p:nvSpPr>
            <p:cNvPr id="136218" name="TextBox 20"/>
            <p:cNvSpPr txBox="1">
              <a:spLocks noChangeArrowheads="1"/>
            </p:cNvSpPr>
            <p:nvPr/>
          </p:nvSpPr>
          <p:spPr bwMode="auto">
            <a:xfrm>
              <a:off x="4204163" y="2128105"/>
              <a:ext cx="1206575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RAMNGAZAN</a:t>
              </a:r>
            </a:p>
          </p:txBody>
        </p:sp>
        <p:sp>
          <p:nvSpPr>
            <p:cNvPr id="136219" name="TextBox 21"/>
            <p:cNvSpPr txBox="1">
              <a:spLocks noChangeArrowheads="1"/>
            </p:cNvSpPr>
            <p:nvPr/>
          </p:nvSpPr>
          <p:spPr bwMode="auto">
            <a:xfrm>
              <a:off x="5398088" y="2128105"/>
              <a:ext cx="1104920" cy="2772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VARI KAHAI</a:t>
              </a:r>
            </a:p>
          </p:txBody>
        </p:sp>
        <p:sp>
          <p:nvSpPr>
            <p:cNvPr id="136220" name="TextBox 22"/>
            <p:cNvSpPr txBox="1">
              <a:spLocks noChangeArrowheads="1"/>
            </p:cNvSpPr>
            <p:nvPr/>
          </p:nvSpPr>
          <p:spPr bwMode="auto">
            <a:xfrm>
              <a:off x="6410427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JISHU</a:t>
              </a:r>
            </a:p>
          </p:txBody>
        </p:sp>
      </p:grp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800" i="1">
                <a:solidFill>
                  <a:schemeClr val="tx1"/>
                </a:solidFill>
                <a:latin typeface="Times" pitchFamily="-107" charset="0"/>
                <a:ea typeface="+mn-ea"/>
                <a:cs typeface="+mn-cs"/>
              </a:rPr>
              <a:t>C   </a:t>
            </a: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2416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4308475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58383" name="Line 15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6206" name="Text Box 17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6207" name="Text Box 19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6208" name="Text Box 20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6209" name="Text Box 21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136210" name="Text Box 22"/>
          <p:cNvSpPr txBox="1">
            <a:spLocks noChangeArrowheads="1"/>
          </p:cNvSpPr>
          <p:nvPr/>
        </p:nvSpPr>
        <p:spPr bwMode="auto">
          <a:xfrm>
            <a:off x="8651875" y="640397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22" name="Picture 2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688" y="542925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grpSp>
        <p:nvGrpSpPr>
          <p:cNvPr id="138242" name="Group 21"/>
          <p:cNvGrpSpPr>
            <a:grpSpLocks/>
          </p:cNvGrpSpPr>
          <p:nvPr/>
        </p:nvGrpSpPr>
        <p:grpSpPr bwMode="auto">
          <a:xfrm>
            <a:off x="2165350" y="2128838"/>
            <a:ext cx="5221288" cy="1925637"/>
            <a:chOff x="2165684" y="2128105"/>
            <a:chExt cx="5221618" cy="1927043"/>
          </a:xfrm>
        </p:grpSpPr>
        <p:sp>
          <p:nvSpPr>
            <p:cNvPr id="138262" name="TextBox 22"/>
            <p:cNvSpPr txBox="1">
              <a:spLocks noChangeArrowheads="1"/>
            </p:cNvSpPr>
            <p:nvPr/>
          </p:nvSpPr>
          <p:spPr bwMode="auto">
            <a:xfrm>
              <a:off x="3247384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JOSEPH</a:t>
              </a:r>
            </a:p>
          </p:txBody>
        </p:sp>
        <p:sp>
          <p:nvSpPr>
            <p:cNvPr id="138263" name="TextBox 23"/>
            <p:cNvSpPr txBox="1">
              <a:spLocks noChangeArrowheads="1"/>
            </p:cNvSpPr>
            <p:nvPr/>
          </p:nvSpPr>
          <p:spPr bwMode="auto">
            <a:xfrm>
              <a:off x="3247384" y="3224516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MOSES</a:t>
              </a:r>
            </a:p>
          </p:txBody>
        </p:sp>
        <p:sp>
          <p:nvSpPr>
            <p:cNvPr id="138264" name="TextBox 24"/>
            <p:cNvSpPr txBox="1">
              <a:spLocks noChangeArrowheads="1"/>
            </p:cNvSpPr>
            <p:nvPr/>
          </p:nvSpPr>
          <p:spPr bwMode="auto">
            <a:xfrm>
              <a:off x="4320835" y="2670883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WUNGAO</a:t>
              </a:r>
            </a:p>
          </p:txBody>
        </p:sp>
        <p:sp>
          <p:nvSpPr>
            <p:cNvPr id="138265" name="TextBox 25"/>
            <p:cNvSpPr txBox="1">
              <a:spLocks noChangeArrowheads="1"/>
            </p:cNvSpPr>
            <p:nvPr/>
          </p:nvSpPr>
          <p:spPr bwMode="auto">
            <a:xfrm>
              <a:off x="4320835" y="3224516"/>
              <a:ext cx="1064502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NARKAHAI</a:t>
              </a:r>
            </a:p>
          </p:txBody>
        </p:sp>
        <p:sp>
          <p:nvSpPr>
            <p:cNvPr id="138266" name="TextBox 26"/>
            <p:cNvSpPr txBox="1">
              <a:spLocks noChangeArrowheads="1"/>
            </p:cNvSpPr>
            <p:nvPr/>
          </p:nvSpPr>
          <p:spPr bwMode="auto">
            <a:xfrm>
              <a:off x="3247384" y="3778149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JOSEPH</a:t>
              </a:r>
            </a:p>
          </p:txBody>
        </p:sp>
        <p:sp>
          <p:nvSpPr>
            <p:cNvPr id="138267" name="TextBox 27"/>
            <p:cNvSpPr txBox="1">
              <a:spLocks noChangeArrowheads="1"/>
            </p:cNvSpPr>
            <p:nvPr/>
          </p:nvSpPr>
          <p:spPr bwMode="auto">
            <a:xfrm>
              <a:off x="21656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OKATHUI</a:t>
              </a:r>
            </a:p>
          </p:txBody>
        </p:sp>
        <p:sp>
          <p:nvSpPr>
            <p:cNvPr id="138268" name="TextBox 28"/>
            <p:cNvSpPr txBox="1">
              <a:spLocks noChangeArrowheads="1"/>
            </p:cNvSpPr>
            <p:nvPr/>
          </p:nvSpPr>
          <p:spPr bwMode="auto">
            <a:xfrm>
              <a:off x="3247384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>
                  <a:solidFill>
                    <a:srgbClr val="1A0004"/>
                  </a:solidFill>
                </a:rPr>
                <a:t>ABRAHAM</a:t>
              </a:r>
            </a:p>
          </p:txBody>
        </p:sp>
        <p:sp>
          <p:nvSpPr>
            <p:cNvPr id="138270" name="TextBox 30"/>
            <p:cNvSpPr txBox="1">
              <a:spLocks noChangeArrowheads="1"/>
            </p:cNvSpPr>
            <p:nvPr/>
          </p:nvSpPr>
          <p:spPr bwMode="auto">
            <a:xfrm>
              <a:off x="5309133" y="2128106"/>
              <a:ext cx="1231978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VARI KAHAI</a:t>
              </a:r>
            </a:p>
          </p:txBody>
        </p:sp>
        <p:sp>
          <p:nvSpPr>
            <p:cNvPr id="138271" name="TextBox 31"/>
            <p:cNvSpPr txBox="1">
              <a:spLocks noChangeArrowheads="1"/>
            </p:cNvSpPr>
            <p:nvPr/>
          </p:nvSpPr>
          <p:spPr bwMode="auto">
            <a:xfrm>
              <a:off x="6410427" y="2128105"/>
              <a:ext cx="976875" cy="2769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JISHU</a:t>
              </a:r>
            </a:p>
          </p:txBody>
        </p:sp>
        <p:sp>
          <p:nvSpPr>
            <p:cNvPr id="138269" name="TextBox 29"/>
            <p:cNvSpPr txBox="1">
              <a:spLocks noChangeArrowheads="1"/>
            </p:cNvSpPr>
            <p:nvPr/>
          </p:nvSpPr>
          <p:spPr bwMode="auto">
            <a:xfrm>
              <a:off x="4229565" y="2128105"/>
              <a:ext cx="1257379" cy="27720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 b="1" dirty="0">
                  <a:solidFill>
                    <a:srgbClr val="1A0004"/>
                  </a:solidFill>
                </a:rPr>
                <a:t>RAMNGAZAN</a:t>
              </a:r>
            </a:p>
          </p:txBody>
        </p:sp>
      </p:grp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1525588" y="1254125"/>
            <a:ext cx="596106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l">
              <a:defRPr/>
            </a:pPr>
            <a:r>
              <a:rPr lang="en-US" sz="2800" i="1">
                <a:solidFill>
                  <a:schemeClr val="tx1"/>
                </a:solidFill>
                <a:latin typeface="Times" pitchFamily="-107" charset="0"/>
                <a:ea typeface="+mn-ea"/>
                <a:cs typeface="+mn-cs"/>
              </a:rPr>
              <a:t>C   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2311400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2" name="Line 6"/>
          <p:cNvSpPr>
            <a:spLocks noChangeShapeType="1"/>
          </p:cNvSpPr>
          <p:nvPr/>
        </p:nvSpPr>
        <p:spPr bwMode="auto">
          <a:xfrm>
            <a:off x="33956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3" name="Line 7"/>
          <p:cNvSpPr>
            <a:spLocks noChangeShapeType="1"/>
          </p:cNvSpPr>
          <p:nvPr/>
        </p:nvSpPr>
        <p:spPr bwMode="auto">
          <a:xfrm>
            <a:off x="4475163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4" name="Line 8"/>
          <p:cNvSpPr>
            <a:spLocks noChangeShapeType="1"/>
          </p:cNvSpPr>
          <p:nvPr/>
        </p:nvSpPr>
        <p:spPr bwMode="auto">
          <a:xfrm>
            <a:off x="55245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5" name="Line 9"/>
          <p:cNvSpPr>
            <a:spLocks noChangeShapeType="1"/>
          </p:cNvSpPr>
          <p:nvPr/>
        </p:nvSpPr>
        <p:spPr bwMode="auto">
          <a:xfrm>
            <a:off x="66040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>
            <a:off x="34083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7" name="Line 11"/>
          <p:cNvSpPr>
            <a:spLocks noChangeShapeType="1"/>
          </p:cNvSpPr>
          <p:nvPr/>
        </p:nvSpPr>
        <p:spPr bwMode="auto">
          <a:xfrm>
            <a:off x="3408363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8" name="Line 12"/>
          <p:cNvSpPr>
            <a:spLocks noChangeShapeType="1"/>
          </p:cNvSpPr>
          <p:nvPr/>
        </p:nvSpPr>
        <p:spPr bwMode="auto">
          <a:xfrm>
            <a:off x="3395663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09" name="Line 13"/>
          <p:cNvSpPr>
            <a:spLocks noChangeShapeType="1"/>
          </p:cNvSpPr>
          <p:nvPr/>
        </p:nvSpPr>
        <p:spPr bwMode="auto">
          <a:xfrm>
            <a:off x="4475163" y="2932113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57710" name="Line 14"/>
          <p:cNvSpPr>
            <a:spLocks noChangeShapeType="1"/>
          </p:cNvSpPr>
          <p:nvPr/>
        </p:nvSpPr>
        <p:spPr bwMode="auto">
          <a:xfrm>
            <a:off x="4468813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38254" name="Rectangle 15"/>
          <p:cNvSpPr>
            <a:spLocks noChangeArrowheads="1"/>
          </p:cNvSpPr>
          <p:nvPr/>
        </p:nvSpPr>
        <p:spPr bwMode="auto">
          <a:xfrm>
            <a:off x="1265238" y="2601913"/>
            <a:ext cx="1685925" cy="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     </a:t>
            </a:r>
            <a:r>
              <a:rPr lang="en-US" sz="2800" b="1" i="1" dirty="0">
                <a:solidFill>
                  <a:schemeClr val="accent2"/>
                </a:solidFill>
                <a:latin typeface="Times" charset="0"/>
              </a:rPr>
              <a:t>4  </a:t>
            </a:r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       </a:t>
            </a:r>
          </a:p>
          <a:p>
            <a:pPr algn="l"/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MIBING     </a:t>
            </a:r>
          </a:p>
        </p:txBody>
      </p:sp>
      <p:sp>
        <p:nvSpPr>
          <p:cNvPr id="138255" name="Rectangle 16"/>
          <p:cNvSpPr>
            <a:spLocks noChangeArrowheads="1"/>
          </p:cNvSpPr>
          <p:nvPr/>
        </p:nvSpPr>
        <p:spPr bwMode="auto">
          <a:xfrm>
            <a:off x="5751513" y="2601913"/>
            <a:ext cx="2127250" cy="8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         </a:t>
            </a:r>
            <a:r>
              <a:rPr lang="en-US" sz="2800" b="1" i="1" dirty="0">
                <a:solidFill>
                  <a:schemeClr val="accent2"/>
                </a:solidFill>
                <a:latin typeface="Times" charset="0"/>
              </a:rPr>
              <a:t>3</a:t>
            </a:r>
            <a:endParaRPr lang="en-US" sz="2400" b="1" i="1" dirty="0">
              <a:solidFill>
                <a:schemeClr val="accent2"/>
              </a:solidFill>
              <a:latin typeface="Times" charset="0"/>
            </a:endParaRPr>
          </a:p>
          <a:p>
            <a:pPr algn="l"/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  YARUIP</a:t>
            </a:r>
            <a:r>
              <a:rPr lang="en-US" sz="24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2400" b="1" i="1" dirty="0">
                <a:solidFill>
                  <a:schemeClr val="accent2"/>
                </a:solidFill>
                <a:latin typeface="Times" charset="0"/>
              </a:rPr>
              <a:t>N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2868613" y="1216025"/>
            <a:ext cx="1095375" cy="2713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{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5016500" y="1214438"/>
            <a:ext cx="1130300" cy="271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}</a:t>
            </a:r>
          </a:p>
        </p:txBody>
      </p:sp>
      <p:sp>
        <p:nvSpPr>
          <p:cNvPr id="138258" name="Rectangle 19"/>
          <p:cNvSpPr>
            <a:spLocks noChangeArrowheads="1"/>
          </p:cNvSpPr>
          <p:nvPr/>
        </p:nvSpPr>
        <p:spPr bwMode="auto">
          <a:xfrm>
            <a:off x="2332038" y="1238250"/>
            <a:ext cx="5454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4000" b="1" i="1" dirty="0">
                <a:solidFill>
                  <a:schemeClr val="accent2"/>
                </a:solidFill>
                <a:latin typeface="Times" charset="0"/>
              </a:rPr>
              <a:t>O           7          V      J</a:t>
            </a:r>
          </a:p>
        </p:txBody>
      </p:sp>
      <p:sp>
        <p:nvSpPr>
          <p:cNvPr id="138259" name="Line 20"/>
          <p:cNvSpPr>
            <a:spLocks noChangeShapeType="1"/>
          </p:cNvSpPr>
          <p:nvPr/>
        </p:nvSpPr>
        <p:spPr bwMode="auto">
          <a:xfrm>
            <a:off x="4260850" y="1604963"/>
            <a:ext cx="1603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0" name="Text Box 22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38261" name="Text Box 27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68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4638675" y="41386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3908425" y="17446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latin typeface="Comic Sans MS" charset="0"/>
            </a:endParaRPr>
          </a:p>
        </p:txBody>
      </p:sp>
      <p:sp>
        <p:nvSpPr>
          <p:cNvPr id="115723" name="Text Box 11"/>
          <p:cNvSpPr txBox="1">
            <a:spLocks noChangeArrowheads="1"/>
          </p:cNvSpPr>
          <p:nvPr/>
        </p:nvSpPr>
        <p:spPr bwMode="auto">
          <a:xfrm>
            <a:off x="347663" y="210599"/>
            <a:ext cx="8451850" cy="629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Bible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Ngashan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Khayang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otmei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hi John E.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Fryman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Ph.D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phaningkhui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laga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phakashokna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Mashun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© 2006 The Bible…Basically Ministries Intl. Inc., Ft. Worth, Texas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Mashun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katonga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ngakhȃm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kahaina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Lairik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hi United States of America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mashun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athishurda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ngȃk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kahaina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Kachilikha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mapu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khamayȃ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lairik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mazangla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namkashok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hi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masapaimara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kachikatha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lairik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kakapili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teomeikha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ngasun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kakhuiva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mayaya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 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Kachikatha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akhum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kaikha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wuivang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rinsit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mikahai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chi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katamnao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bingna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darkar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athishurda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namshokluipaiya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Otsin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Dr. Todd Bolen, The Master</a:t>
            </a:r>
            <a:r>
              <a:rPr lang="fr-FR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'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 College, Jerusalem, Israel,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Pictorial Library of Bible Lands (BiblePlaces.com) li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sichin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khavai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khamiwuivang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ningshiya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Kadesh-Barnea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chi Dr.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Leen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Ritmeyer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Hawthornedene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Australia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khuilaga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sikachinna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Khangatei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miwui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khangata-tei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makhuila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zangkasa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otsin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ngalangda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chithei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mikhavai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podalei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</a:t>
            </a: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Hili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rinsit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zangda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khaleibingwui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tharrin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chi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kashap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chitheira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makhuila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kapi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kahai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bingchi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mashichin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khavai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kashap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tangda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hotnaya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Ojabing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akap-akai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kasingbing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/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maningkha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chishutmebing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PowerPoing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slidebing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ama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ngathaung-ngathava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kasa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maningkha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tamkachithei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hiwui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khari-khanao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khangachei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tuiyȃr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kateili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namkashok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maningkha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kachikatha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computerwui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akap-akai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eina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kachiho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, digital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maningkha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Internetwui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arȃ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sichinlaga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hkt.hi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namshokme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bingwui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khamaya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makhuila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masapaimara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1600" b="1" dirty="0">
              <a:solidFill>
                <a:schemeClr val="tx1"/>
              </a:solidFill>
              <a:latin typeface="Times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United States of America li </a:t>
            </a:r>
            <a:r>
              <a:rPr lang="en-US" sz="1600" b="1" dirty="0" err="1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khuikashokna</a:t>
            </a:r>
            <a:r>
              <a:rPr lang="en-US" sz="1600" b="1" dirty="0">
                <a:solidFill>
                  <a:schemeClr val="tx1"/>
                </a:solidFill>
                <a:latin typeface="Times" charset="0"/>
                <a:ea typeface="+mn-ea"/>
                <a:cs typeface="+mn-cs"/>
              </a:rPr>
              <a:t>. International Rights Reserved.</a:t>
            </a:r>
          </a:p>
        </p:txBody>
      </p:sp>
      <p:sp>
        <p:nvSpPr>
          <p:cNvPr id="15365" name="Rectangle 12"/>
          <p:cNvSpPr>
            <a:spLocks noChangeArrowheads="1"/>
          </p:cNvSpPr>
          <p:nvPr/>
        </p:nvSpPr>
        <p:spPr bwMode="auto">
          <a:xfrm>
            <a:off x="2327275" y="268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000">
              <a:latin typeface="Comic Sans MS" charset="0"/>
            </a:endParaRPr>
          </a:p>
        </p:txBody>
      </p:sp>
      <p:sp>
        <p:nvSpPr>
          <p:cNvPr id="15366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5369" name="Text Box 22"/>
          <p:cNvSpPr txBox="1">
            <a:spLocks noChangeArrowheads="1"/>
          </p:cNvSpPr>
          <p:nvPr/>
        </p:nvSpPr>
        <p:spPr bwMode="auto">
          <a:xfrm>
            <a:off x="8123238" y="6521450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215097333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40354" name="Rectangle 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5" name="AutoShape 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6" name="Rectangle 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36" name="Rectangle 8"/>
            <p:cNvSpPr>
              <a:spLocks noChangeArrowheads="1"/>
            </p:cNvSpPr>
            <p:nvPr/>
          </p:nvSpPr>
          <p:spPr bwMode="auto">
            <a:xfrm>
              <a:off x="2480" y="2078"/>
              <a:ext cx="77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OKATHUI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58" name="Line 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317750" y="1581150"/>
            <a:ext cx="2763838" cy="1343025"/>
            <a:chOff x="2412" y="2052"/>
            <a:chExt cx="1741" cy="846"/>
          </a:xfrm>
        </p:grpSpPr>
        <p:sp>
          <p:nvSpPr>
            <p:cNvPr id="140349" name="Rectangle 1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0" name="AutoShape 1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51" name="Rectangle 1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2" name="Rectangle 14"/>
            <p:cNvSpPr>
              <a:spLocks noChangeArrowheads="1"/>
            </p:cNvSpPr>
            <p:nvPr/>
          </p:nvSpPr>
          <p:spPr bwMode="auto">
            <a:xfrm>
              <a:off x="2434" y="2078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ABRAHAM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53" name="Line 1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40344" name="Rectangle 1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5" name="AutoShape 1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6" name="Rectangle 1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48" name="Rectangle 20"/>
            <p:cNvSpPr>
              <a:spLocks noChangeArrowheads="1"/>
            </p:cNvSpPr>
            <p:nvPr/>
          </p:nvSpPr>
          <p:spPr bwMode="auto">
            <a:xfrm>
              <a:off x="2514" y="2078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48" name="Line 2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40339" name="Rectangle 23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0" name="AutoShape 24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41" name="Rectangle 25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546" y="2078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43" name="Line 27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40334" name="Rectangle 29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5" name="AutoShape 30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6" name="Rectangle 31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0" name="Rectangle 32"/>
            <p:cNvSpPr>
              <a:spLocks noChangeArrowheads="1"/>
            </p:cNvSpPr>
            <p:nvPr/>
          </p:nvSpPr>
          <p:spPr bwMode="auto">
            <a:xfrm>
              <a:off x="2506" y="2078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38" name="Line 33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303588" y="2851150"/>
            <a:ext cx="2895601" cy="1343025"/>
            <a:chOff x="2329" y="2052"/>
            <a:chExt cx="1824" cy="846"/>
          </a:xfrm>
        </p:grpSpPr>
        <p:sp>
          <p:nvSpPr>
            <p:cNvPr id="140329" name="Rectangle 35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0" name="AutoShape 36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31" name="Rectangle 37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6" name="Rectangle 38"/>
            <p:cNvSpPr>
              <a:spLocks noChangeArrowheads="1"/>
            </p:cNvSpPr>
            <p:nvPr/>
          </p:nvSpPr>
          <p:spPr bwMode="auto">
            <a:xfrm>
              <a:off x="2329" y="2078"/>
              <a:ext cx="107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RAMNGAZAN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33" name="Line 39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40324" name="Rectangle 41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5" name="AutoShape 42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6" name="Rectangle 43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2" name="Rectangle 44"/>
            <p:cNvSpPr>
              <a:spLocks noChangeArrowheads="1"/>
            </p:cNvSpPr>
            <p:nvPr/>
          </p:nvSpPr>
          <p:spPr bwMode="auto">
            <a:xfrm>
              <a:off x="2462" y="2078"/>
              <a:ext cx="80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WUNGAO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28" name="Line 45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40319" name="Rectangle 47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0" name="AutoShape 48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21" name="Rectangle 49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78" name="Rectangle 50"/>
            <p:cNvSpPr>
              <a:spLocks noChangeArrowheads="1"/>
            </p:cNvSpPr>
            <p:nvPr/>
          </p:nvSpPr>
          <p:spPr bwMode="auto">
            <a:xfrm>
              <a:off x="2418" y="2078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NARKAHAI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0323" name="Line 51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2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40315" name="Rectangle 53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16" name="AutoShape 54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17" name="Rectangle 55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84" name="Rectangle 56"/>
            <p:cNvSpPr>
              <a:spLocks noChangeArrowheads="1"/>
            </p:cNvSpPr>
            <p:nvPr/>
          </p:nvSpPr>
          <p:spPr bwMode="auto">
            <a:xfrm>
              <a:off x="2656" y="2298"/>
              <a:ext cx="959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VARI KAHAI</a:t>
              </a:r>
              <a:endPara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40307" name="Rectangle 58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8" name="AutoShape 59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309" name="Rectangle 60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0310" name="Group 61"/>
            <p:cNvGrpSpPr>
              <a:grpSpLocks/>
            </p:cNvGrpSpPr>
            <p:nvPr/>
          </p:nvGrpSpPr>
          <p:grpSpPr bwMode="auto">
            <a:xfrm>
              <a:off x="4059" y="130"/>
              <a:ext cx="721" cy="284"/>
              <a:chOff x="3084" y="3101"/>
              <a:chExt cx="565" cy="235"/>
            </a:xfrm>
          </p:grpSpPr>
          <p:sp>
            <p:nvSpPr>
              <p:cNvPr id="150590" name="Rectangle 62"/>
              <p:cNvSpPr>
                <a:spLocks noChangeArrowheads="1"/>
              </p:cNvSpPr>
              <p:nvPr/>
            </p:nvSpPr>
            <p:spPr bwMode="auto">
              <a:xfrm>
                <a:off x="3084" y="3113"/>
                <a:ext cx="146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50591" name="Rectangle 63"/>
              <p:cNvSpPr>
                <a:spLocks noChangeArrowheads="1"/>
              </p:cNvSpPr>
              <p:nvPr/>
            </p:nvSpPr>
            <p:spPr bwMode="auto">
              <a:xfrm>
                <a:off x="3108" y="3101"/>
                <a:ext cx="54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900" b="1" dirty="0">
                    <a:solidFill>
                      <a:srgbClr val="790015"/>
                    </a:solidFill>
                    <a:latin typeface="Helvetica" charset="0"/>
                  </a:rPr>
                  <a:t>JISHU</a:t>
                </a:r>
                <a:endParaRPr lang="en-US" sz="4000" b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40311" name="Line 64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312" name="Line 65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0299" name="Text Box 6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40300" name="Text Box 72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150606" name="Rectangle 78"/>
          <p:cNvSpPr>
            <a:spLocks noChangeArrowheads="1"/>
          </p:cNvSpPr>
          <p:nvPr/>
        </p:nvSpPr>
        <p:spPr bwMode="auto">
          <a:xfrm>
            <a:off x="552450" y="565150"/>
            <a:ext cx="7964488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0595" name="Text Box 67"/>
          <p:cNvSpPr txBox="1">
            <a:spLocks noChangeArrowheads="1"/>
          </p:cNvSpPr>
          <p:nvPr/>
        </p:nvSpPr>
        <p:spPr bwMode="auto">
          <a:xfrm>
            <a:off x="60325" y="68452"/>
            <a:ext cx="9078913" cy="1569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tx2"/>
                </a:solidFill>
                <a:latin typeface="Comic Sans MS" pitchFamily="-107" charset="0"/>
                <a:ea typeface="+mn-ea"/>
                <a:cs typeface="+mn-cs"/>
              </a:rPr>
              <a:t>NANINGWUI BIBLE LAIRIKKOM!</a:t>
            </a:r>
          </a:p>
        </p:txBody>
      </p:sp>
      <p:sp>
        <p:nvSpPr>
          <p:cNvPr id="150602" name="Text Box 74"/>
          <p:cNvSpPr txBox="1">
            <a:spLocks noChangeArrowheads="1"/>
          </p:cNvSpPr>
          <p:nvPr/>
        </p:nvSpPr>
        <p:spPr bwMode="auto">
          <a:xfrm>
            <a:off x="0" y="2060575"/>
            <a:ext cx="91440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MARARSHAP</a:t>
            </a:r>
          </a:p>
        </p:txBody>
      </p:sp>
      <p:sp>
        <p:nvSpPr>
          <p:cNvPr id="150603" name="Text Box 75"/>
          <p:cNvSpPr txBox="1">
            <a:spLocks noChangeArrowheads="1"/>
          </p:cNvSpPr>
          <p:nvPr/>
        </p:nvSpPr>
        <p:spPr bwMode="auto">
          <a:xfrm>
            <a:off x="0" y="3163888"/>
            <a:ext cx="9144000" cy="1128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SHAMPAT EINA</a:t>
            </a:r>
          </a:p>
        </p:txBody>
      </p:sp>
      <p:sp>
        <p:nvSpPr>
          <p:cNvPr id="150607" name="Text Box 79"/>
          <p:cNvSpPr txBox="1">
            <a:spLocks noChangeArrowheads="1"/>
          </p:cNvSpPr>
          <p:nvPr/>
        </p:nvSpPr>
        <p:spPr bwMode="auto">
          <a:xfrm>
            <a:off x="0" y="4267200"/>
            <a:ext cx="9144000" cy="1128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800" b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NGANARSHANTIT</a:t>
            </a:r>
          </a:p>
        </p:txBody>
      </p:sp>
      <p:sp>
        <p:nvSpPr>
          <p:cNvPr id="140306" name="Text Box 81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0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0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606" grpId="0" animBg="1"/>
      <p:bldP spid="150595" grpId="0" autoUpdateAnimBg="0"/>
      <p:bldP spid="150602" grpId="0" autoUpdateAnimBg="0"/>
      <p:bldP spid="150603" grpId="0" autoUpdateAnimBg="0"/>
      <p:bldP spid="15060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68288" y="3159125"/>
            <a:ext cx="8188325" cy="2905125"/>
            <a:chOff x="183" y="1982"/>
            <a:chExt cx="5068" cy="1830"/>
          </a:xfrm>
        </p:grpSpPr>
        <p:grpSp>
          <p:nvGrpSpPr>
            <p:cNvPr id="142348" name="Group 19"/>
            <p:cNvGrpSpPr>
              <a:grpSpLocks/>
            </p:cNvGrpSpPr>
            <p:nvPr/>
          </p:nvGrpSpPr>
          <p:grpSpPr bwMode="auto">
            <a:xfrm>
              <a:off x="183" y="1982"/>
              <a:ext cx="5068" cy="1830"/>
              <a:chOff x="295" y="1982"/>
              <a:chExt cx="5068" cy="1830"/>
            </a:xfrm>
          </p:grpSpPr>
          <p:sp>
            <p:nvSpPr>
              <p:cNvPr id="227346" name="AutoShape 18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sz="2000">
                  <a:solidFill>
                    <a:schemeClr val="tx1"/>
                  </a:solidFill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227344" name="Text Box 16"/>
              <p:cNvSpPr txBox="1">
                <a:spLocks noChangeArrowheads="1"/>
              </p:cNvSpPr>
              <p:nvPr/>
            </p:nvSpPr>
            <p:spPr bwMode="auto">
              <a:xfrm>
                <a:off x="295" y="2220"/>
                <a:ext cx="1821" cy="1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3000" b="1" dirty="0">
                    <a:solidFill>
                      <a:srgbClr val="FFEA18"/>
                    </a:solidFill>
                    <a:latin typeface="Arial" pitchFamily="-107" charset="0"/>
                    <a:ea typeface="+mn-ea"/>
                    <a:cs typeface="+mn-cs"/>
                  </a:rPr>
                  <a:t>KHANGAH</a:t>
                </a:r>
                <a:r>
                  <a:rPr lang="en-US" sz="3000" b="1" dirty="0">
                    <a:solidFill>
                      <a:srgbClr val="FFEA18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Ȃ</a:t>
                </a:r>
                <a:r>
                  <a:rPr lang="en-US" sz="3000" b="1" dirty="0">
                    <a:solidFill>
                      <a:srgbClr val="FFEA18"/>
                    </a:solidFill>
                    <a:latin typeface="Arial" pitchFamily="-107" charset="0"/>
                    <a:ea typeface="+mn-ea"/>
                    <a:cs typeface="+mn-cs"/>
                  </a:rPr>
                  <a:t>N KATHUM NGAHANK</a:t>
                </a:r>
                <a:r>
                  <a:rPr lang="en-US" sz="3000" b="1" dirty="0">
                    <a:solidFill>
                      <a:srgbClr val="FFEA18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Ȃ</a:t>
                </a:r>
                <a:r>
                  <a:rPr lang="en-US" sz="3000" b="1" dirty="0">
                    <a:solidFill>
                      <a:srgbClr val="FFEA18"/>
                    </a:solidFill>
                    <a:latin typeface="Arial" pitchFamily="-107" charset="0"/>
                    <a:ea typeface="+mn-ea"/>
                    <a:cs typeface="+mn-cs"/>
                  </a:rPr>
                  <a:t> KHAVAI</a:t>
                </a:r>
              </a:p>
            </p:txBody>
          </p:sp>
        </p:grpSp>
        <p:sp>
          <p:nvSpPr>
            <p:cNvPr id="227351" name="Line 23"/>
            <p:cNvSpPr>
              <a:spLocks noChangeShapeType="1"/>
            </p:cNvSpPr>
            <p:nvPr/>
          </p:nvSpPr>
          <p:spPr bwMode="auto">
            <a:xfrm>
              <a:off x="2115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</p:grpSp>
      <p:sp>
        <p:nvSpPr>
          <p:cNvPr id="227332" name="Text Box 4"/>
          <p:cNvSpPr txBox="1">
            <a:spLocks noChangeArrowheads="1"/>
          </p:cNvSpPr>
          <p:nvPr/>
        </p:nvSpPr>
        <p:spPr bwMode="auto">
          <a:xfrm>
            <a:off x="2693988" y="358775"/>
            <a:ext cx="66024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Ara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 Bible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Ngashȃnkakhui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hili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nawui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200" b="1" i="1" dirty="0" err="1">
                <a:solidFill>
                  <a:srgbClr val="FFFFFF"/>
                </a:solidFill>
                <a:latin typeface="Arial"/>
                <a:cs typeface="Arial"/>
              </a:rPr>
              <a:t>ningli</a:t>
            </a:r>
            <a:r>
              <a:rPr lang="en-US" sz="3200" b="1" i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215899" y="1620838"/>
            <a:ext cx="8334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                 •</a:t>
            </a:r>
            <a:r>
              <a:rPr lang="en-US" altLang="ja-JP" sz="2400" b="1" dirty="0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"Bible </a:t>
            </a:r>
            <a:r>
              <a:rPr lang="en-US" altLang="ja-JP" sz="2400" b="1" dirty="0" err="1">
                <a:solidFill>
                  <a:schemeClr val="tx1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Lairikom"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da</a:t>
            </a: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lei 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kachi</a:t>
            </a: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theihaira</a:t>
            </a:r>
            <a:endParaRPr lang="en-US" altLang="ja-JP" sz="2400" b="1" dirty="0">
              <a:solidFill>
                <a:schemeClr val="tx1"/>
              </a:solidFill>
              <a:effectLst>
                <a:outerShdw blurRad="50800" dist="101600" dir="2700000" algn="tl" rotWithShape="0">
                  <a:srgbClr val="000000">
                    <a:alpha val="95000"/>
                  </a:srgbClr>
                </a:outerShdw>
              </a:effectLst>
              <a:latin typeface="Comic Sans MS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en-US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Shokhavai</a:t>
            </a:r>
            <a:r>
              <a:rPr lang="en-US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Ningwui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Chabi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"Bible </a:t>
            </a:r>
            <a:r>
              <a:rPr lang="en-US" altLang="ja-JP" sz="2400" b="1" dirty="0" err="1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Lairikkom</a:t>
            </a:r>
            <a:r>
              <a:rPr lang="en-US" altLang="ja-JP" sz="2400" b="1" dirty="0">
                <a:solidFill>
                  <a:srgbClr val="FFCC18"/>
                </a:solidFill>
                <a:effectLst>
                  <a:outerShdw blurRad="50800" dist="101600" dir="2700000" algn="tl" rotWithShape="0">
                    <a:srgbClr val="000000">
                      <a:alpha val="95000"/>
                    </a:srgbClr>
                  </a:outerShdw>
                </a:effectLst>
                <a:latin typeface="Comic Sans MS" charset="0"/>
              </a:rPr>
              <a:t>"…O 7 V J</a:t>
            </a:r>
          </a:p>
          <a:p>
            <a:pPr algn="r">
              <a:spcBef>
                <a:spcPct val="50000"/>
              </a:spcBef>
              <a:defRPr/>
            </a:pPr>
            <a:endParaRPr lang="en-US" sz="2400" b="1" dirty="0">
              <a:solidFill>
                <a:srgbClr val="FFCC18"/>
              </a:solidFill>
              <a:effectLst>
                <a:outerShdw blurRad="50800" dist="101600" dir="2700000" algn="tl" rotWithShape="0">
                  <a:srgbClr val="000000">
                    <a:alpha val="95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27336" name="AutoShape 8"/>
          <p:cNvSpPr>
            <a:spLocks noChangeArrowheads="1"/>
          </p:cNvSpPr>
          <p:nvPr/>
        </p:nvSpPr>
        <p:spPr bwMode="auto">
          <a:xfrm>
            <a:off x="355600" y="1558925"/>
            <a:ext cx="8310563" cy="11477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42341" name="Text Box 11"/>
          <p:cNvSpPr txBox="1">
            <a:spLocks noChangeArrowheads="1"/>
          </p:cNvSpPr>
          <p:nvPr/>
        </p:nvSpPr>
        <p:spPr bwMode="auto">
          <a:xfrm>
            <a:off x="8085138" y="6518275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70</a:t>
            </a:r>
          </a:p>
        </p:txBody>
      </p:sp>
      <p:sp>
        <p:nvSpPr>
          <p:cNvPr id="227343" name="Text Box 15"/>
          <p:cNvSpPr txBox="1">
            <a:spLocks noChangeArrowheads="1"/>
          </p:cNvSpPr>
          <p:nvPr/>
        </p:nvSpPr>
        <p:spPr bwMode="auto">
          <a:xfrm>
            <a:off x="3627438" y="4552474"/>
            <a:ext cx="4827587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marL="419100" indent="-419100"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3.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KATHADA 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BIBLE LI KAPIKAHAI CHI CHITHADA KAPIHAO?</a:t>
            </a:r>
          </a:p>
        </p:txBody>
      </p:sp>
      <p:sp>
        <p:nvSpPr>
          <p:cNvPr id="227348" name="Text Box 20"/>
          <p:cNvSpPr txBox="1">
            <a:spLocks noChangeArrowheads="1"/>
          </p:cNvSpPr>
          <p:nvPr/>
        </p:nvSpPr>
        <p:spPr bwMode="auto">
          <a:xfrm>
            <a:off x="3627438" y="3243263"/>
            <a:ext cx="49657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1.</a:t>
            </a:r>
            <a:r>
              <a:rPr lang="en-US" sz="3000" b="1" i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KHI 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SHOKHAO?</a:t>
            </a:r>
          </a:p>
        </p:txBody>
      </p:sp>
      <p:sp>
        <p:nvSpPr>
          <p:cNvPr id="227349" name="Text Box 21"/>
          <p:cNvSpPr txBox="1">
            <a:spLocks noChangeArrowheads="1"/>
          </p:cNvSpPr>
          <p:nvPr/>
        </p:nvSpPr>
        <p:spPr bwMode="auto">
          <a:xfrm>
            <a:off x="3627438" y="3657769"/>
            <a:ext cx="5060950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2. </a:t>
            </a:r>
            <a:r>
              <a:rPr lang="en-US" sz="3000" b="1" i="1" dirty="0">
                <a:solidFill>
                  <a:schemeClr val="tx1"/>
                </a:solidFill>
                <a:latin typeface="Arial" pitchFamily="-107" charset="0"/>
                <a:ea typeface="+mn-ea"/>
                <a:cs typeface="+mn-cs"/>
              </a:rPr>
              <a:t>KHIWUIVANG </a:t>
            </a:r>
            <a:r>
              <a:rPr lang="en-US" sz="3000" b="1" dirty="0">
                <a:solidFill>
                  <a:srgbClr val="FFEA18"/>
                </a:solidFill>
                <a:latin typeface="Arial" pitchFamily="-107" charset="0"/>
                <a:ea typeface="+mn-ea"/>
                <a:cs typeface="+mn-cs"/>
              </a:rPr>
              <a:t>CHI SHOKHAO?</a:t>
            </a:r>
          </a:p>
        </p:txBody>
      </p:sp>
      <p:sp>
        <p:nvSpPr>
          <p:cNvPr id="142345" name="Text Box 25"/>
          <p:cNvSpPr txBox="1">
            <a:spLocks noChangeArrowheads="1"/>
          </p:cNvSpPr>
          <p:nvPr/>
        </p:nvSpPr>
        <p:spPr bwMode="auto">
          <a:xfrm>
            <a:off x="874712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pic>
        <p:nvPicPr>
          <p:cNvPr id="227330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</p:spPr>
      </p:pic>
      <p:sp>
        <p:nvSpPr>
          <p:cNvPr id="227331" name="Oval 3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EC14"/>
              </a:solidFill>
              <a:latin typeface="Times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2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7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7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 build="p" autoUpdateAnimBg="0" advAuto="0"/>
      <p:bldP spid="227336" grpId="0" animBg="1"/>
      <p:bldP spid="227343" grpId="0" autoUpdateAnimBg="0"/>
      <p:bldP spid="227348" grpId="0" autoUpdateAnimBg="0"/>
      <p:bldP spid="227349" grpId="0" autoUpdateAnimBg="0"/>
      <p:bldP spid="227331" grpId="0" animBg="1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800" dirty="0">
              <a:latin typeface="Geneva"/>
              <a:ea typeface="+mn-ea"/>
              <a:cs typeface="Geneva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33575" y="55563"/>
            <a:ext cx="5191125" cy="6858000"/>
            <a:chOff x="1933575" y="55563"/>
            <a:chExt cx="5191125" cy="6858000"/>
          </a:xfrm>
        </p:grpSpPr>
        <p:pic>
          <p:nvPicPr>
            <p:cNvPr id="212995" name="Picture 3"/>
            <p:cNvPicPr>
              <a:picLocks noChangeAspect="1" noChangeArrowheads="1"/>
            </p:cNvPicPr>
            <p:nvPr/>
          </p:nvPicPr>
          <p:blipFill>
            <a:blip r:embed="rId3"/>
            <a:srcRect l="37312" t="11980" r="20161" b="3720"/>
            <a:stretch>
              <a:fillRect/>
            </a:stretch>
          </p:blipFill>
          <p:spPr bwMode="auto">
            <a:xfrm>
              <a:off x="1933575" y="55563"/>
              <a:ext cx="5191125" cy="6858000"/>
            </a:xfrm>
            <a:prstGeom prst="rect">
              <a:avLst/>
            </a:prstGeom>
            <a:noFill/>
            <a:effectLst>
              <a:outerShdw blurRad="63500" dist="53882" dir="2700000" algn="ctr" rotWithShape="0">
                <a:srgbClr val="000000">
                  <a:alpha val="74998"/>
                </a:srgbClr>
              </a:outerShdw>
            </a:effectLst>
          </p:spPr>
        </p:pic>
        <p:sp>
          <p:nvSpPr>
            <p:cNvPr id="2" name="Rectangle 1"/>
            <p:cNvSpPr/>
            <p:nvPr/>
          </p:nvSpPr>
          <p:spPr bwMode="auto">
            <a:xfrm>
              <a:off x="2717800" y="1295400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635500" y="1295400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5575300" y="1295400"/>
              <a:ext cx="762000" cy="102870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</p:grp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532281" y="1009918"/>
            <a:ext cx="1071127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</a:t>
            </a:r>
          </a:p>
        </p:txBody>
      </p:sp>
      <p:sp>
        <p:nvSpPr>
          <p:cNvPr id="212997" name="Text Box 5"/>
          <p:cNvSpPr txBox="1">
            <a:spLocks noChangeArrowheads="1"/>
          </p:cNvSpPr>
          <p:nvPr/>
        </p:nvSpPr>
        <p:spPr bwMode="auto">
          <a:xfrm>
            <a:off x="3606800" y="1077913"/>
            <a:ext cx="86995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7</a:t>
            </a:r>
          </a:p>
        </p:txBody>
      </p:sp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4575560" y="1060718"/>
            <a:ext cx="872355" cy="1323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V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5622925" y="1016000"/>
            <a:ext cx="731838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2425671" y="2351559"/>
            <a:ext cx="793807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OKATHUI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4488585" y="2338859"/>
            <a:ext cx="966932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VARI KAHAI</a:t>
            </a:r>
          </a:p>
        </p:txBody>
      </p:sp>
      <p:sp>
        <p:nvSpPr>
          <p:cNvPr id="213009" name="Text Box 17"/>
          <p:cNvSpPr txBox="1">
            <a:spLocks noChangeArrowheads="1"/>
          </p:cNvSpPr>
          <p:nvPr/>
        </p:nvSpPr>
        <p:spPr bwMode="auto">
          <a:xfrm>
            <a:off x="3571875" y="3089275"/>
            <a:ext cx="82867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213010" name="Text Box 18"/>
          <p:cNvSpPr txBox="1">
            <a:spLocks noChangeArrowheads="1"/>
          </p:cNvSpPr>
          <p:nvPr/>
        </p:nvSpPr>
        <p:spPr bwMode="auto">
          <a:xfrm>
            <a:off x="4395788" y="3317875"/>
            <a:ext cx="657225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213011" name="Text Box 19"/>
          <p:cNvSpPr txBox="1">
            <a:spLocks noChangeArrowheads="1"/>
          </p:cNvSpPr>
          <p:nvPr/>
        </p:nvSpPr>
        <p:spPr bwMode="auto">
          <a:xfrm>
            <a:off x="5165725" y="3533775"/>
            <a:ext cx="588963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MOSES</a:t>
            </a:r>
          </a:p>
        </p:txBody>
      </p:sp>
      <p:sp>
        <p:nvSpPr>
          <p:cNvPr id="213012" name="Text Box 20"/>
          <p:cNvSpPr txBox="1">
            <a:spLocks noChangeArrowheads="1"/>
          </p:cNvSpPr>
          <p:nvPr/>
        </p:nvSpPr>
        <p:spPr bwMode="auto">
          <a:xfrm>
            <a:off x="5775325" y="3762375"/>
            <a:ext cx="6921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3998702" y="4612159"/>
            <a:ext cx="995785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RAMNGAZAN</a:t>
            </a:r>
          </a:p>
        </p:txBody>
      </p:sp>
      <p:sp>
        <p:nvSpPr>
          <p:cNvPr id="213014" name="Text Box 22"/>
          <p:cNvSpPr txBox="1">
            <a:spLocks noChangeArrowheads="1"/>
          </p:cNvSpPr>
          <p:nvPr/>
        </p:nvSpPr>
        <p:spPr bwMode="auto">
          <a:xfrm>
            <a:off x="4900763" y="4840759"/>
            <a:ext cx="756938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WUNGAO</a:t>
            </a:r>
          </a:p>
        </p:txBody>
      </p:sp>
      <p:sp>
        <p:nvSpPr>
          <p:cNvPr id="213015" name="Text Box 23"/>
          <p:cNvSpPr txBox="1">
            <a:spLocks noChangeArrowheads="1"/>
          </p:cNvSpPr>
          <p:nvPr/>
        </p:nvSpPr>
        <p:spPr bwMode="auto">
          <a:xfrm>
            <a:off x="5681201" y="5069359"/>
            <a:ext cx="883575" cy="2308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NARKAHAI</a:t>
            </a:r>
          </a:p>
        </p:txBody>
      </p:sp>
      <p:sp>
        <p:nvSpPr>
          <p:cNvPr id="213016" name="Text Box 24"/>
          <p:cNvSpPr txBox="1">
            <a:spLocks noChangeArrowheads="1"/>
          </p:cNvSpPr>
          <p:nvPr/>
        </p:nvSpPr>
        <p:spPr bwMode="auto">
          <a:xfrm>
            <a:off x="6748690" y="4345542"/>
            <a:ext cx="2395310" cy="1015663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KATAMLI KHANGACHON #01 </a:t>
            </a:r>
          </a:p>
        </p:txBody>
      </p:sp>
      <p:sp>
        <p:nvSpPr>
          <p:cNvPr id="144401" name="Rectangle 31"/>
          <p:cNvSpPr>
            <a:spLocks noChangeArrowheads="1"/>
          </p:cNvSpPr>
          <p:nvPr/>
        </p:nvSpPr>
        <p:spPr bwMode="auto">
          <a:xfrm>
            <a:off x="5254625" y="219075"/>
            <a:ext cx="1373188" cy="188913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402" name="Text Box 32"/>
          <p:cNvSpPr txBox="1">
            <a:spLocks noChangeArrowheads="1"/>
          </p:cNvSpPr>
          <p:nvPr/>
        </p:nvSpPr>
        <p:spPr bwMode="auto">
          <a:xfrm>
            <a:off x="282575" y="652303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13025" name="Rectangle 33"/>
          <p:cNvSpPr>
            <a:spLocks noChangeArrowheads="1"/>
          </p:cNvSpPr>
          <p:nvPr/>
        </p:nvSpPr>
        <p:spPr bwMode="auto">
          <a:xfrm>
            <a:off x="7580313" y="652303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44404" name="Text Box 34"/>
          <p:cNvSpPr txBox="1">
            <a:spLocks noChangeArrowheads="1"/>
          </p:cNvSpPr>
          <p:nvPr/>
        </p:nvSpPr>
        <p:spPr bwMode="auto">
          <a:xfrm>
            <a:off x="8128000" y="6538913"/>
            <a:ext cx="3381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Geneva" charset="0"/>
                <a:cs typeface="Geneva" charset="0"/>
              </a:rPr>
              <a:t>71</a:t>
            </a:r>
          </a:p>
        </p:txBody>
      </p:sp>
      <p:sp>
        <p:nvSpPr>
          <p:cNvPr id="144405" name="Text Box 35"/>
          <p:cNvSpPr txBox="1">
            <a:spLocks noChangeArrowheads="1"/>
          </p:cNvSpPr>
          <p:nvPr/>
        </p:nvSpPr>
        <p:spPr bwMode="auto">
          <a:xfrm>
            <a:off x="8683625" y="63976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25675" y="2887663"/>
            <a:ext cx="1247775" cy="754062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1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>
              <a:defRPr/>
            </a:pPr>
            <a:r>
              <a:rPr lang="en-US" sz="16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4 MIBING:</a:t>
            </a:r>
          </a:p>
          <a:p>
            <a:pPr>
              <a:defRPr/>
            </a:pPr>
            <a:endParaRPr lang="en-US" sz="16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1974850" y="2947988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F1F1D"/>
                </a:solidFill>
                <a:latin typeface="Arial" pitchFamily="-107" charset="0"/>
                <a:ea typeface="+mn-ea"/>
                <a:cs typeface="+mn-cs"/>
              </a:rPr>
              <a:t>{</a:t>
            </a:r>
          </a:p>
        </p:txBody>
      </p:sp>
      <p:sp>
        <p:nvSpPr>
          <p:cNvPr id="144408" name="Rectangle 35"/>
          <p:cNvSpPr>
            <a:spLocks noChangeArrowheads="1"/>
          </p:cNvSpPr>
          <p:nvPr/>
        </p:nvSpPr>
        <p:spPr bwMode="auto">
          <a:xfrm>
            <a:off x="3365500" y="4233863"/>
            <a:ext cx="271463" cy="3143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488279" y="4440823"/>
            <a:ext cx="1616689" cy="338554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3 YARUIPAN:</a:t>
            </a:r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2270125" y="4127500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000" dirty="0">
                <a:solidFill>
                  <a:srgbClr val="EF1F1D"/>
                </a:solidFill>
                <a:latin typeface="Arial" pitchFamily="-107" charset="0"/>
                <a:ea typeface="+mn-ea"/>
                <a:cs typeface="+mn-cs"/>
              </a:rPr>
              <a:t>{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52687" y="846138"/>
            <a:ext cx="3228514" cy="307777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4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Katongachi</a:t>
            </a:r>
            <a:r>
              <a:rPr lang="en-US" sz="1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hili</a:t>
            </a:r>
            <a:r>
              <a:rPr lang="en-US" sz="1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haophok</a:t>
            </a:r>
            <a:r>
              <a:rPr lang="en-US" sz="1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serra</a:t>
            </a:r>
            <a:r>
              <a:rPr lang="en-US" sz="1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</a:t>
            </a:r>
            <a:endParaRPr lang="en-US" sz="20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41525" y="297193"/>
            <a:ext cx="4902200" cy="523220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Bible </a:t>
            </a:r>
            <a:r>
              <a:rPr lang="en-US" sz="28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Ngashȃnkakhui</a:t>
            </a:r>
            <a:endParaRPr lang="en-US" sz="40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81225" y="5800725"/>
            <a:ext cx="4722813" cy="830997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NANINGWUI BIBLE LAIRIKKOM!</a:t>
            </a:r>
            <a:endParaRPr lang="en-US" sz="36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cs typeface="Arial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11413" y="3311525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</a:t>
            </a:r>
            <a:endParaRPr lang="en-US" sz="1800" b="1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92363" y="3524250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</a:t>
            </a:r>
            <a:endParaRPr lang="en-US" sz="1800" b="1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87600" y="3740150"/>
            <a:ext cx="293688" cy="554038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392363" y="3962400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144418" name="Straight Connector 45"/>
          <p:cNvCxnSpPr>
            <a:cxnSpLocks noChangeShapeType="1"/>
          </p:cNvCxnSpPr>
          <p:nvPr/>
        </p:nvCxnSpPr>
        <p:spPr bwMode="auto">
          <a:xfrm>
            <a:off x="2365375" y="3559175"/>
            <a:ext cx="1247775" cy="1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419" name="Straight Connector 48"/>
          <p:cNvCxnSpPr>
            <a:cxnSpLocks noChangeShapeType="1"/>
          </p:cNvCxnSpPr>
          <p:nvPr/>
        </p:nvCxnSpPr>
        <p:spPr bwMode="auto">
          <a:xfrm>
            <a:off x="2378075" y="3762375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420" name="Straight Connector 50"/>
          <p:cNvCxnSpPr>
            <a:cxnSpLocks noChangeShapeType="1"/>
          </p:cNvCxnSpPr>
          <p:nvPr/>
        </p:nvCxnSpPr>
        <p:spPr bwMode="auto">
          <a:xfrm>
            <a:off x="2378075" y="396240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421" name="Straight Connector 51"/>
          <p:cNvCxnSpPr>
            <a:cxnSpLocks noChangeShapeType="1"/>
          </p:cNvCxnSpPr>
          <p:nvPr/>
        </p:nvCxnSpPr>
        <p:spPr bwMode="auto">
          <a:xfrm>
            <a:off x="2378075" y="417830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3002" name="Text Box 10"/>
          <p:cNvSpPr txBox="1">
            <a:spLocks noChangeArrowheads="1"/>
          </p:cNvSpPr>
          <p:nvPr/>
        </p:nvSpPr>
        <p:spPr bwMode="auto">
          <a:xfrm>
            <a:off x="2533650" y="3311525"/>
            <a:ext cx="868363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BRAHAM</a:t>
            </a:r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2533650" y="3529013"/>
            <a:ext cx="731838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OSEPH</a:t>
            </a:r>
          </a:p>
        </p:txBody>
      </p: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2533650" y="3730625"/>
            <a:ext cx="612775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OSES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2533650" y="3946525"/>
            <a:ext cx="736600" cy="27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OSHUA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90838" y="4714875"/>
            <a:ext cx="293687" cy="276999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94013" y="4927600"/>
            <a:ext cx="293687" cy="276225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4013" y="5168900"/>
            <a:ext cx="293687" cy="276999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</a:t>
            </a:r>
            <a:endParaRPr lang="en-US" sz="18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cxnSp>
        <p:nvCxnSpPr>
          <p:cNvPr id="144429" name="Straight Connector 55"/>
          <p:cNvCxnSpPr>
            <a:cxnSpLocks noChangeShapeType="1"/>
          </p:cNvCxnSpPr>
          <p:nvPr/>
        </p:nvCxnSpPr>
        <p:spPr bwMode="auto">
          <a:xfrm>
            <a:off x="2867025" y="4962525"/>
            <a:ext cx="1247775" cy="1588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430" name="Straight Connector 56"/>
          <p:cNvCxnSpPr>
            <a:cxnSpLocks noChangeShapeType="1"/>
          </p:cNvCxnSpPr>
          <p:nvPr/>
        </p:nvCxnSpPr>
        <p:spPr bwMode="auto">
          <a:xfrm>
            <a:off x="2879725" y="517525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4431" name="Straight Connector 57"/>
          <p:cNvCxnSpPr>
            <a:cxnSpLocks noChangeShapeType="1"/>
          </p:cNvCxnSpPr>
          <p:nvPr/>
        </p:nvCxnSpPr>
        <p:spPr bwMode="auto">
          <a:xfrm>
            <a:off x="2879725" y="5403850"/>
            <a:ext cx="1285875" cy="31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3037681" y="4729578"/>
            <a:ext cx="114005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AMNGAZAN</a:t>
            </a:r>
          </a:p>
        </p:txBody>
      </p:sp>
      <p:sp>
        <p:nvSpPr>
          <p:cNvPr id="213007" name="Text Box 15"/>
          <p:cNvSpPr txBox="1">
            <a:spLocks noChangeArrowheads="1"/>
          </p:cNvSpPr>
          <p:nvPr/>
        </p:nvSpPr>
        <p:spPr bwMode="auto">
          <a:xfrm>
            <a:off x="3011491" y="4956573"/>
            <a:ext cx="926857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UNGNAO</a:t>
            </a:r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3021012" y="5185173"/>
            <a:ext cx="989373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ARKAHAI</a:t>
            </a:r>
          </a:p>
        </p:txBody>
      </p:sp>
      <p:sp>
        <p:nvSpPr>
          <p:cNvPr id="144435" name="Rectangle 1"/>
          <p:cNvSpPr>
            <a:spLocks noChangeArrowheads="1"/>
          </p:cNvSpPr>
          <p:nvPr/>
        </p:nvSpPr>
        <p:spPr bwMode="auto">
          <a:xfrm>
            <a:off x="5842000" y="2408238"/>
            <a:ext cx="576263" cy="200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5807075" y="2349500"/>
            <a:ext cx="582613" cy="230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ED181E"/>
                </a:solidFill>
                <a:latin typeface="Lucida Handwriting" pitchFamily="-107" charset="0"/>
                <a:ea typeface="+mn-ea"/>
                <a:cs typeface="+mn-cs"/>
              </a:rPr>
              <a:t>JISHU</a:t>
            </a:r>
          </a:p>
        </p:txBody>
      </p:sp>
      <p:cxnSp>
        <p:nvCxnSpPr>
          <p:cNvPr id="144437" name="Straight Connector 4"/>
          <p:cNvCxnSpPr>
            <a:cxnSpLocks noChangeShapeType="1"/>
          </p:cNvCxnSpPr>
          <p:nvPr/>
        </p:nvCxnSpPr>
        <p:spPr bwMode="auto">
          <a:xfrm flipV="1">
            <a:off x="5788025" y="2530475"/>
            <a:ext cx="635000" cy="31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3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3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3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3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2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  <p:bldP spid="212997" grpId="0" autoUpdateAnimBg="0"/>
      <p:bldP spid="212998" grpId="0" autoUpdateAnimBg="0"/>
      <p:bldP spid="212999" grpId="0" autoUpdateAnimBg="0"/>
      <p:bldP spid="213000" grpId="0" autoUpdateAnimBg="0"/>
      <p:bldP spid="213001" grpId="0" autoUpdateAnimBg="0"/>
      <p:bldP spid="213009" grpId="0" autoUpdateAnimBg="0"/>
      <p:bldP spid="213010" grpId="0" autoUpdateAnimBg="0"/>
      <p:bldP spid="213011" grpId="0" autoUpdateAnimBg="0"/>
      <p:bldP spid="213012" grpId="0" autoUpdateAnimBg="0"/>
      <p:bldP spid="213013" grpId="0" autoUpdateAnimBg="0"/>
      <p:bldP spid="213014" grpId="0" autoUpdateAnimBg="0"/>
      <p:bldP spid="213015" grpId="0" autoUpdateAnimBg="0"/>
      <p:bldP spid="213016" grpId="0" animBg="1" autoUpdateAnimBg="0"/>
      <p:bldP spid="213002" grpId="0" autoUpdateAnimBg="0"/>
      <p:bldP spid="213003" grpId="0" autoUpdateAnimBg="0"/>
      <p:bldP spid="213004" grpId="0" autoUpdateAnimBg="0"/>
      <p:bldP spid="213005" grpId="0" autoUpdateAnimBg="0"/>
      <p:bldP spid="213006" grpId="0" autoUpdateAnimBg="0"/>
      <p:bldP spid="213007" grpId="0" autoUpdateAnimBg="0"/>
      <p:bldP spid="213008" grpId="0" autoUpdateAnimBg="0"/>
      <p:bldP spid="56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4" name="Rectangle 23"/>
          <p:cNvSpPr>
            <a:spLocks noChangeArrowheads="1"/>
          </p:cNvSpPr>
          <p:nvPr/>
        </p:nvSpPr>
        <p:spPr bwMode="auto">
          <a:xfrm>
            <a:off x="1878013" y="0"/>
            <a:ext cx="5230812" cy="68580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2225675" y="1100138"/>
            <a:ext cx="3343275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5730875" y="1071563"/>
            <a:ext cx="1228725" cy="3127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4400"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2376488" y="14811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2376488" y="185102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2376488" y="21796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2376488" y="29797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3659188" y="3762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3883025" y="411797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35463" y="4168775"/>
            <a:ext cx="419100" cy="384175"/>
            <a:chOff x="2399" y="2759"/>
            <a:chExt cx="264" cy="242"/>
          </a:xfrm>
        </p:grpSpPr>
        <p:sp>
          <p:nvSpPr>
            <p:cNvPr id="211980" name="Oval 12"/>
            <p:cNvSpPr>
              <a:spLocks noChangeArrowheads="1"/>
            </p:cNvSpPr>
            <p:nvPr/>
          </p:nvSpPr>
          <p:spPr bwMode="auto">
            <a:xfrm>
              <a:off x="2399" y="2915"/>
              <a:ext cx="103" cy="86"/>
            </a:xfrm>
            <a:prstGeom prst="ellipse">
              <a:avLst/>
            </a:prstGeom>
            <a:solidFill>
              <a:srgbClr val="ED181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46544" name="Text Box 15"/>
            <p:cNvSpPr txBox="1">
              <a:spLocks noChangeArrowheads="1"/>
            </p:cNvSpPr>
            <p:nvPr/>
          </p:nvSpPr>
          <p:spPr bwMode="auto">
            <a:xfrm>
              <a:off x="2421" y="2759"/>
              <a:ext cx="2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rgbClr val="FFA27C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rgbClr val="FF0000"/>
                  </a:solidFill>
                  <a:latin typeface="Lucida Handwriting" charset="0"/>
                </a:rPr>
                <a:t>...</a:t>
              </a:r>
            </a:p>
          </p:txBody>
        </p:sp>
      </p:grpSp>
      <p:sp>
        <p:nvSpPr>
          <p:cNvPr id="146444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6445" name="Text Box 22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7580313" y="652303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46447" name="Text Box 25"/>
          <p:cNvSpPr txBox="1">
            <a:spLocks noChangeArrowheads="1"/>
          </p:cNvSpPr>
          <p:nvPr/>
        </p:nvSpPr>
        <p:spPr bwMode="auto">
          <a:xfrm>
            <a:off x="8121650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146448" name="Text Box 26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46449" name="Text Box 5"/>
          <p:cNvSpPr txBox="1">
            <a:spLocks noChangeArrowheads="1"/>
          </p:cNvSpPr>
          <p:nvPr/>
        </p:nvSpPr>
        <p:spPr bwMode="auto">
          <a:xfrm>
            <a:off x="1870075" y="565150"/>
            <a:ext cx="5186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Ara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… Bible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Lairikkom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hi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shokhavai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hotnalu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, 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nakhalattala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maningkha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mikateili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khangahan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sangarok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laga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200" b="1" dirty="0" err="1">
                <a:solidFill>
                  <a:srgbClr val="1A0004"/>
                </a:solidFill>
                <a:latin typeface="Helvetica" charset="0"/>
              </a:rPr>
              <a:t>hotnalu</a:t>
            </a: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.</a:t>
            </a: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1855788" y="5851525"/>
            <a:ext cx="1922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1A0004"/>
                </a:solidFill>
                <a:latin typeface="Comic Sans MS" charset="0"/>
              </a:rPr>
              <a:t>NANINWUI BIBLE LAIRIKKOM!</a:t>
            </a:r>
            <a:endParaRPr lang="en-US" sz="1800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1" name="Text Box 8"/>
          <p:cNvSpPr txBox="1">
            <a:spLocks noChangeArrowheads="1"/>
          </p:cNvSpPr>
          <p:nvPr/>
        </p:nvSpPr>
        <p:spPr bwMode="auto">
          <a:xfrm>
            <a:off x="4511675" y="4348163"/>
            <a:ext cx="2771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Chiwuivang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eina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,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nawui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tuiyar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…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kala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lairikkom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thar</a:t>
            </a:r>
            <a:r>
              <a:rPr lang="en-US" sz="1400" b="1" dirty="0" err="1">
                <a:solidFill>
                  <a:srgbClr val="1A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1400" b="1" dirty="0">
                <a:solidFill>
                  <a:srgbClr val="1A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chiya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52" name="Text Box 10"/>
          <p:cNvSpPr txBox="1">
            <a:spLocks noChangeArrowheads="1"/>
          </p:cNvSpPr>
          <p:nvPr/>
        </p:nvSpPr>
        <p:spPr bwMode="auto">
          <a:xfrm>
            <a:off x="2582863" y="1716088"/>
            <a:ext cx="2432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>
                <a:solidFill>
                  <a:srgbClr val="1A0004"/>
                </a:solidFill>
                <a:latin typeface="Times" charset="0"/>
              </a:rPr>
              <a:t>7 = 4+3 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ngayarkhai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kha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53" name="Text Box 11"/>
          <p:cNvSpPr txBox="1">
            <a:spLocks noChangeArrowheads="1"/>
          </p:cNvSpPr>
          <p:nvPr/>
        </p:nvSpPr>
        <p:spPr bwMode="auto">
          <a:xfrm>
            <a:off x="5016500" y="1804988"/>
            <a:ext cx="2473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4 MIBING &amp;  3 YARUIPAN</a:t>
            </a:r>
          </a:p>
        </p:txBody>
      </p:sp>
      <p:sp>
        <p:nvSpPr>
          <p:cNvPr id="146454" name="Text Box 13"/>
          <p:cNvSpPr txBox="1">
            <a:spLocks noChangeArrowheads="1"/>
          </p:cNvSpPr>
          <p:nvPr/>
        </p:nvSpPr>
        <p:spPr bwMode="auto">
          <a:xfrm>
            <a:off x="2617788" y="1384300"/>
            <a:ext cx="27559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"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O"na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 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5" name="Text Box 14"/>
          <p:cNvSpPr txBox="1">
            <a:spLocks noChangeArrowheads="1"/>
          </p:cNvSpPr>
          <p:nvPr/>
        </p:nvSpPr>
        <p:spPr bwMode="auto">
          <a:xfrm>
            <a:off x="5016500" y="1427163"/>
            <a:ext cx="155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OKATHUI</a:t>
            </a:r>
          </a:p>
        </p:txBody>
      </p:sp>
      <p:sp>
        <p:nvSpPr>
          <p:cNvPr id="146456" name="Text Box 15"/>
          <p:cNvSpPr txBox="1">
            <a:spLocks noChangeArrowheads="1"/>
          </p:cNvSpPr>
          <p:nvPr/>
        </p:nvSpPr>
        <p:spPr bwMode="auto">
          <a:xfrm>
            <a:off x="3810000" y="3676650"/>
            <a:ext cx="823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"V" 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na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7" name="Text Box 16"/>
          <p:cNvSpPr txBox="1">
            <a:spLocks noChangeArrowheads="1"/>
          </p:cNvSpPr>
          <p:nvPr/>
        </p:nvSpPr>
        <p:spPr bwMode="auto">
          <a:xfrm>
            <a:off x="4621213" y="3678749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VARI KAHAI</a:t>
            </a:r>
          </a:p>
        </p:txBody>
      </p:sp>
      <p:sp>
        <p:nvSpPr>
          <p:cNvPr id="146458" name="Text Box 17"/>
          <p:cNvSpPr txBox="1">
            <a:spLocks noChangeArrowheads="1"/>
          </p:cNvSpPr>
          <p:nvPr/>
        </p:nvSpPr>
        <p:spPr bwMode="auto">
          <a:xfrm>
            <a:off x="4086225" y="4032250"/>
            <a:ext cx="2119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"J" </a:t>
            </a:r>
            <a:r>
              <a:rPr lang="en-US" altLang="ja-JP" sz="1400" b="1" dirty="0" err="1">
                <a:solidFill>
                  <a:srgbClr val="1A0004"/>
                </a:solidFill>
                <a:latin typeface="Times" charset="0"/>
              </a:rPr>
              <a:t>na</a:t>
            </a:r>
            <a:r>
              <a:rPr lang="en-US" altLang="ja-JP" sz="1400" b="1" dirty="0">
                <a:solidFill>
                  <a:srgbClr val="1A0004"/>
                </a:solidFill>
                <a:latin typeface="Times" charset="0"/>
              </a:rPr>
              <a:t>:</a:t>
            </a:r>
            <a:endParaRPr lang="en-US" sz="1400" b="1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46459" name="Text Box 18"/>
          <p:cNvSpPr txBox="1">
            <a:spLocks noChangeArrowheads="1"/>
          </p:cNvSpPr>
          <p:nvPr/>
        </p:nvSpPr>
        <p:spPr bwMode="auto">
          <a:xfrm>
            <a:off x="1725613" y="3787775"/>
            <a:ext cx="174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JISHU</a:t>
            </a:r>
          </a:p>
        </p:txBody>
      </p:sp>
      <p:sp>
        <p:nvSpPr>
          <p:cNvPr id="146460" name="Text Box 20"/>
          <p:cNvSpPr txBox="1">
            <a:spLocks noChangeArrowheads="1"/>
          </p:cNvSpPr>
          <p:nvPr/>
        </p:nvSpPr>
        <p:spPr bwMode="auto">
          <a:xfrm>
            <a:off x="2371725" y="1085850"/>
            <a:ext cx="307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Bible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Lairikkom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shokhavai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chabi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 hi:</a:t>
            </a:r>
          </a:p>
        </p:txBody>
      </p:sp>
      <p:sp>
        <p:nvSpPr>
          <p:cNvPr id="129" name="Line 22"/>
          <p:cNvSpPr>
            <a:spLocks noChangeShapeType="1"/>
          </p:cNvSpPr>
          <p:nvPr/>
        </p:nvSpPr>
        <p:spPr bwMode="auto">
          <a:xfrm>
            <a:off x="7143750" y="792163"/>
            <a:ext cx="1127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1A0004"/>
              </a:solidFill>
              <a:ea typeface="+mn-ea"/>
              <a:cs typeface="+mn-cs"/>
            </a:endParaRPr>
          </a:p>
        </p:txBody>
      </p:sp>
      <p:sp>
        <p:nvSpPr>
          <p:cNvPr id="146462" name="Text Box 24"/>
          <p:cNvSpPr txBox="1">
            <a:spLocks noChangeArrowheads="1"/>
          </p:cNvSpPr>
          <p:nvPr/>
        </p:nvSpPr>
        <p:spPr bwMode="auto">
          <a:xfrm>
            <a:off x="2582863" y="2103438"/>
            <a:ext cx="2587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MIBING MATI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chiya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63" name="Text Box 25"/>
          <p:cNvSpPr txBox="1">
            <a:spLocks noChangeArrowheads="1"/>
          </p:cNvSpPr>
          <p:nvPr/>
        </p:nvSpPr>
        <p:spPr bwMode="auto">
          <a:xfrm>
            <a:off x="5016500" y="2109788"/>
            <a:ext cx="15097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>
                <a:solidFill>
                  <a:srgbClr val="1A0004"/>
                </a:solidFill>
                <a:latin typeface="Helvetica" charset="0"/>
              </a:rPr>
              <a:t>ABRAHAM               JOSEPH                        MOSES </a:t>
            </a:r>
            <a:br>
              <a:rPr lang="en-US" sz="1200" b="1" u="sng">
                <a:solidFill>
                  <a:srgbClr val="1A0004"/>
                </a:solidFill>
                <a:latin typeface="Helvetica" charset="0"/>
              </a:rPr>
            </a:br>
            <a:r>
              <a:rPr lang="en-US" sz="1200" b="1" u="sng">
                <a:solidFill>
                  <a:srgbClr val="1A0004"/>
                </a:solidFill>
                <a:latin typeface="Helvetica" charset="0"/>
              </a:rPr>
              <a:t>JOSHUA</a:t>
            </a:r>
          </a:p>
        </p:txBody>
      </p:sp>
      <p:sp>
        <p:nvSpPr>
          <p:cNvPr id="146464" name="Text Box 28"/>
          <p:cNvSpPr txBox="1">
            <a:spLocks noChangeArrowheads="1"/>
          </p:cNvSpPr>
          <p:nvPr/>
        </p:nvSpPr>
        <p:spPr bwMode="auto">
          <a:xfrm>
            <a:off x="2593975" y="2884488"/>
            <a:ext cx="2519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YARUIPAN KATHUM </a:t>
            </a:r>
            <a:r>
              <a:rPr lang="en-US" sz="1400" b="1" dirty="0" err="1">
                <a:solidFill>
                  <a:srgbClr val="1A0004"/>
                </a:solidFill>
                <a:latin typeface="Times" charset="0"/>
              </a:rPr>
              <a:t>chiya</a:t>
            </a:r>
            <a:r>
              <a:rPr lang="en-US" sz="1400" b="1" dirty="0">
                <a:solidFill>
                  <a:srgbClr val="1A0004"/>
                </a:solidFill>
                <a:latin typeface="Times" charset="0"/>
              </a:rPr>
              <a:t>:</a:t>
            </a:r>
          </a:p>
        </p:txBody>
      </p:sp>
      <p:sp>
        <p:nvSpPr>
          <p:cNvPr id="146465" name="Text Box 29"/>
          <p:cNvSpPr txBox="1">
            <a:spLocks noChangeArrowheads="1"/>
          </p:cNvSpPr>
          <p:nvPr/>
        </p:nvSpPr>
        <p:spPr bwMode="auto">
          <a:xfrm>
            <a:off x="5016500" y="2927350"/>
            <a:ext cx="15097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RAMNGAZAN WUNGAO NARKAHAI</a:t>
            </a:r>
          </a:p>
        </p:txBody>
      </p:sp>
      <p:grpSp>
        <p:nvGrpSpPr>
          <p:cNvPr id="146466" name="Group 32" descr="Large confetti"/>
          <p:cNvGrpSpPr>
            <a:grpSpLocks/>
          </p:cNvGrpSpPr>
          <p:nvPr/>
        </p:nvGrpSpPr>
        <p:grpSpPr bwMode="auto">
          <a:xfrm>
            <a:off x="2089150" y="3387725"/>
            <a:ext cx="1276350" cy="588963"/>
            <a:chOff x="375" y="3720"/>
            <a:chExt cx="868" cy="450"/>
          </a:xfrm>
        </p:grpSpPr>
        <p:sp>
          <p:nvSpPr>
            <p:cNvPr id="137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8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9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0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1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7" name="Group 38" descr="Large confetti"/>
          <p:cNvGrpSpPr>
            <a:grpSpLocks/>
          </p:cNvGrpSpPr>
          <p:nvPr/>
        </p:nvGrpSpPr>
        <p:grpSpPr bwMode="auto">
          <a:xfrm>
            <a:off x="2352675" y="3706813"/>
            <a:ext cx="1276350" cy="588962"/>
            <a:chOff x="375" y="3720"/>
            <a:chExt cx="868" cy="450"/>
          </a:xfrm>
        </p:grpSpPr>
        <p:sp>
          <p:nvSpPr>
            <p:cNvPr id="143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4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5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6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7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8" name="Group 44" descr="Large confetti"/>
          <p:cNvGrpSpPr>
            <a:grpSpLocks/>
          </p:cNvGrpSpPr>
          <p:nvPr/>
        </p:nvGrpSpPr>
        <p:grpSpPr bwMode="auto">
          <a:xfrm>
            <a:off x="2635250" y="4008438"/>
            <a:ext cx="1276350" cy="588962"/>
            <a:chOff x="375" y="3720"/>
            <a:chExt cx="868" cy="450"/>
          </a:xfrm>
        </p:grpSpPr>
        <p:sp>
          <p:nvSpPr>
            <p:cNvPr id="14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69" name="Group 50" descr="Large confetti"/>
          <p:cNvGrpSpPr>
            <a:grpSpLocks/>
          </p:cNvGrpSpPr>
          <p:nvPr/>
        </p:nvGrpSpPr>
        <p:grpSpPr bwMode="auto">
          <a:xfrm>
            <a:off x="2917825" y="4329113"/>
            <a:ext cx="1276350" cy="588962"/>
            <a:chOff x="375" y="3720"/>
            <a:chExt cx="868" cy="450"/>
          </a:xfrm>
        </p:grpSpPr>
        <p:sp>
          <p:nvSpPr>
            <p:cNvPr id="155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6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7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9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0" name="Group 56" descr="Large confetti"/>
          <p:cNvGrpSpPr>
            <a:grpSpLocks/>
          </p:cNvGrpSpPr>
          <p:nvPr/>
        </p:nvGrpSpPr>
        <p:grpSpPr bwMode="auto">
          <a:xfrm>
            <a:off x="3221038" y="4646613"/>
            <a:ext cx="1276350" cy="588962"/>
            <a:chOff x="375" y="3720"/>
            <a:chExt cx="868" cy="450"/>
          </a:xfrm>
        </p:grpSpPr>
        <p:sp>
          <p:nvSpPr>
            <p:cNvPr id="161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2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3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4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5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1" name="Group 62" descr="Large confetti"/>
          <p:cNvGrpSpPr>
            <a:grpSpLocks/>
          </p:cNvGrpSpPr>
          <p:nvPr/>
        </p:nvGrpSpPr>
        <p:grpSpPr bwMode="auto">
          <a:xfrm>
            <a:off x="3522663" y="4984750"/>
            <a:ext cx="1276350" cy="588963"/>
            <a:chOff x="375" y="3720"/>
            <a:chExt cx="868" cy="450"/>
          </a:xfrm>
        </p:grpSpPr>
        <p:sp>
          <p:nvSpPr>
            <p:cNvPr id="167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8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9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0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1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2" name="Group 68" descr="Large confetti"/>
          <p:cNvGrpSpPr>
            <a:grpSpLocks/>
          </p:cNvGrpSpPr>
          <p:nvPr/>
        </p:nvGrpSpPr>
        <p:grpSpPr bwMode="auto">
          <a:xfrm>
            <a:off x="3805238" y="5303838"/>
            <a:ext cx="1276350" cy="588962"/>
            <a:chOff x="375" y="3720"/>
            <a:chExt cx="868" cy="450"/>
          </a:xfrm>
        </p:grpSpPr>
        <p:sp>
          <p:nvSpPr>
            <p:cNvPr id="173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4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5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6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7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3" name="Group 74" descr="Large confetti"/>
          <p:cNvGrpSpPr>
            <a:grpSpLocks/>
          </p:cNvGrpSpPr>
          <p:nvPr/>
        </p:nvGrpSpPr>
        <p:grpSpPr bwMode="auto">
          <a:xfrm>
            <a:off x="4087813" y="5641975"/>
            <a:ext cx="1276350" cy="588963"/>
            <a:chOff x="375" y="3720"/>
            <a:chExt cx="868" cy="450"/>
          </a:xfrm>
        </p:grpSpPr>
        <p:sp>
          <p:nvSpPr>
            <p:cNvPr id="179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0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1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2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3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4" name="Group 80" descr="Large confetti"/>
          <p:cNvGrpSpPr>
            <a:grpSpLocks/>
          </p:cNvGrpSpPr>
          <p:nvPr/>
        </p:nvGrpSpPr>
        <p:grpSpPr bwMode="auto">
          <a:xfrm>
            <a:off x="4371975" y="5978525"/>
            <a:ext cx="1274763" cy="588963"/>
            <a:chOff x="375" y="3720"/>
            <a:chExt cx="868" cy="450"/>
          </a:xfrm>
        </p:grpSpPr>
        <p:sp>
          <p:nvSpPr>
            <p:cNvPr id="185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6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7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8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2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9" name="Line 85" descr="Large confetti"/>
            <p:cNvSpPr>
              <a:spLocks noChangeShapeType="1"/>
            </p:cNvSpPr>
            <p:nvPr/>
          </p:nvSpPr>
          <p:spPr bwMode="auto">
            <a:xfrm>
              <a:off x="409" y="3852"/>
              <a:ext cx="5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46475" name="Group 86" descr="Large confetti"/>
          <p:cNvGrpSpPr>
            <a:grpSpLocks/>
          </p:cNvGrpSpPr>
          <p:nvPr/>
        </p:nvGrpSpPr>
        <p:grpSpPr bwMode="auto">
          <a:xfrm>
            <a:off x="4673600" y="6316663"/>
            <a:ext cx="1276350" cy="588962"/>
            <a:chOff x="375" y="3720"/>
            <a:chExt cx="868" cy="450"/>
          </a:xfrm>
        </p:grpSpPr>
        <p:sp>
          <p:nvSpPr>
            <p:cNvPr id="191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2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3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4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5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196" name="Text Box 92"/>
          <p:cNvSpPr txBox="1">
            <a:spLocks noChangeArrowheads="1"/>
          </p:cNvSpPr>
          <p:nvPr/>
        </p:nvSpPr>
        <p:spPr bwMode="auto">
          <a:xfrm>
            <a:off x="1366838" y="3352800"/>
            <a:ext cx="2386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OKATHUI</a:t>
            </a:r>
          </a:p>
        </p:txBody>
      </p:sp>
      <p:sp>
        <p:nvSpPr>
          <p:cNvPr id="197" name="Text Box 93"/>
          <p:cNvSpPr txBox="1">
            <a:spLocks noChangeArrowheads="1"/>
          </p:cNvSpPr>
          <p:nvPr/>
        </p:nvSpPr>
        <p:spPr bwMode="auto">
          <a:xfrm>
            <a:off x="1651000" y="369093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ABRAHAM</a:t>
            </a:r>
          </a:p>
        </p:txBody>
      </p:sp>
      <p:sp>
        <p:nvSpPr>
          <p:cNvPr id="198" name="Text Box 94"/>
          <p:cNvSpPr txBox="1">
            <a:spLocks noChangeArrowheads="1"/>
          </p:cNvSpPr>
          <p:nvPr/>
        </p:nvSpPr>
        <p:spPr bwMode="auto">
          <a:xfrm>
            <a:off x="2024063" y="3981450"/>
            <a:ext cx="23860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JOSEPH</a:t>
            </a:r>
          </a:p>
        </p:txBody>
      </p:sp>
      <p:sp>
        <p:nvSpPr>
          <p:cNvPr id="199" name="Text Box 95"/>
          <p:cNvSpPr txBox="1">
            <a:spLocks noChangeArrowheads="1"/>
          </p:cNvSpPr>
          <p:nvPr/>
        </p:nvSpPr>
        <p:spPr bwMode="auto">
          <a:xfrm>
            <a:off x="2225675" y="4297363"/>
            <a:ext cx="2386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MOSES</a:t>
            </a:r>
          </a:p>
        </p:txBody>
      </p:sp>
      <p:sp>
        <p:nvSpPr>
          <p:cNvPr id="200" name="Text Box 96"/>
          <p:cNvSpPr txBox="1">
            <a:spLocks noChangeArrowheads="1"/>
          </p:cNvSpPr>
          <p:nvPr/>
        </p:nvSpPr>
        <p:spPr bwMode="auto">
          <a:xfrm>
            <a:off x="2535238" y="4611688"/>
            <a:ext cx="23860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201" name="Text Box 97"/>
          <p:cNvSpPr txBox="1">
            <a:spLocks noChangeArrowheads="1"/>
          </p:cNvSpPr>
          <p:nvPr/>
        </p:nvSpPr>
        <p:spPr bwMode="auto">
          <a:xfrm>
            <a:off x="2805113" y="494188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RAMNGAZAN</a:t>
            </a:r>
          </a:p>
        </p:txBody>
      </p:sp>
      <p:sp>
        <p:nvSpPr>
          <p:cNvPr id="202" name="Text Box 98"/>
          <p:cNvSpPr txBox="1">
            <a:spLocks noChangeArrowheads="1"/>
          </p:cNvSpPr>
          <p:nvPr/>
        </p:nvSpPr>
        <p:spPr bwMode="auto">
          <a:xfrm>
            <a:off x="3100388" y="5276850"/>
            <a:ext cx="2384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WUNGAO</a:t>
            </a:r>
          </a:p>
        </p:txBody>
      </p:sp>
      <p:sp>
        <p:nvSpPr>
          <p:cNvPr id="203" name="Text Box 99"/>
          <p:cNvSpPr txBox="1">
            <a:spLocks noChangeArrowheads="1"/>
          </p:cNvSpPr>
          <p:nvPr/>
        </p:nvSpPr>
        <p:spPr bwMode="auto">
          <a:xfrm>
            <a:off x="3400425" y="5610225"/>
            <a:ext cx="23844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NARKAHAI</a:t>
            </a:r>
          </a:p>
        </p:txBody>
      </p:sp>
      <p:sp>
        <p:nvSpPr>
          <p:cNvPr id="204" name="Text Box 100"/>
          <p:cNvSpPr txBox="1">
            <a:spLocks noChangeArrowheads="1"/>
          </p:cNvSpPr>
          <p:nvPr/>
        </p:nvSpPr>
        <p:spPr bwMode="auto">
          <a:xfrm>
            <a:off x="3686175" y="5951538"/>
            <a:ext cx="23844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50" b="1" dirty="0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VARI KAHAI</a:t>
            </a:r>
          </a:p>
        </p:txBody>
      </p:sp>
      <p:sp>
        <p:nvSpPr>
          <p:cNvPr id="146485" name="Text Box 101"/>
          <p:cNvSpPr txBox="1">
            <a:spLocks noChangeArrowheads="1"/>
          </p:cNvSpPr>
          <p:nvPr/>
        </p:nvSpPr>
        <p:spPr bwMode="auto">
          <a:xfrm>
            <a:off x="3984625" y="6242050"/>
            <a:ext cx="2386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1A0004"/>
                </a:solidFill>
                <a:latin typeface="Helvetica" charset="0"/>
              </a:rPr>
              <a:t>JISHU</a:t>
            </a:r>
          </a:p>
        </p:txBody>
      </p:sp>
      <p:sp>
        <p:nvSpPr>
          <p:cNvPr id="206" name="AutoShape 102"/>
          <p:cNvSpPr>
            <a:spLocks noChangeArrowheads="1"/>
          </p:cNvSpPr>
          <p:nvPr/>
        </p:nvSpPr>
        <p:spPr bwMode="auto">
          <a:xfrm rot="5766511">
            <a:off x="5607844" y="5314157"/>
            <a:ext cx="1911350" cy="1135062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  <p:sp>
        <p:nvSpPr>
          <p:cNvPr id="146487" name="Text Box 104"/>
          <p:cNvSpPr txBox="1">
            <a:spLocks noChangeArrowheads="1"/>
          </p:cNvSpPr>
          <p:nvPr/>
        </p:nvSpPr>
        <p:spPr bwMode="auto">
          <a:xfrm>
            <a:off x="2198688" y="-957263"/>
            <a:ext cx="501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latin typeface="Comic Sans MS" charset="0"/>
              </a:rPr>
              <a:t>02</a:t>
            </a:r>
          </a:p>
        </p:txBody>
      </p:sp>
      <p:sp>
        <p:nvSpPr>
          <p:cNvPr id="146488" name="Text Box 106"/>
          <p:cNvSpPr txBox="1">
            <a:spLocks noChangeArrowheads="1"/>
          </p:cNvSpPr>
          <p:nvPr/>
        </p:nvSpPr>
        <p:spPr bwMode="auto">
          <a:xfrm>
            <a:off x="5792788" y="1076325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u="sng" dirty="0">
                <a:solidFill>
                  <a:srgbClr val="1A0004"/>
                </a:solidFill>
                <a:latin typeface="Helvetica" charset="0"/>
              </a:rPr>
              <a:t>O  7  V  J 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6434138" y="2157324"/>
            <a:ext cx="2644775" cy="1200329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</a:rPr>
              <a:t>KATAMLI KHANGACHON #02 </a:t>
            </a:r>
          </a:p>
        </p:txBody>
      </p:sp>
      <p:sp>
        <p:nvSpPr>
          <p:cNvPr id="146491" name="Text Box 16"/>
          <p:cNvSpPr txBox="1">
            <a:spLocks noChangeArrowheads="1"/>
          </p:cNvSpPr>
          <p:nvPr/>
        </p:nvSpPr>
        <p:spPr bwMode="auto">
          <a:xfrm>
            <a:off x="4710113" y="4086225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200" b="1" u="sng" dirty="0">
                <a:solidFill>
                  <a:srgbClr val="1A0004"/>
                </a:solidFill>
                <a:latin typeface="Helvetica" charset="0"/>
              </a:rPr>
              <a:t>JISHU</a:t>
            </a:r>
          </a:p>
        </p:txBody>
      </p:sp>
      <p:sp>
        <p:nvSpPr>
          <p:cNvPr id="146492" name="Text Box 23"/>
          <p:cNvSpPr txBox="1">
            <a:spLocks noChangeArrowheads="1"/>
          </p:cNvSpPr>
          <p:nvPr/>
        </p:nvSpPr>
        <p:spPr bwMode="auto">
          <a:xfrm>
            <a:off x="282575" y="652303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041525" y="59924"/>
            <a:ext cx="4902200" cy="523220"/>
          </a:xfrm>
          <a:prstGeom prst="rect">
            <a:avLst/>
          </a:prstGeom>
          <a:solidFill>
            <a:srgbClr val="FFFFFF"/>
          </a:solidFill>
          <a:effectLst/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b="1" dirty="0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Bible </a:t>
            </a:r>
            <a:r>
              <a:rPr lang="en-US" sz="2800" b="1" dirty="0" err="1">
                <a:solidFill>
                  <a:srgbClr val="1A000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  <a:cs typeface="Arial"/>
              </a:rPr>
              <a:t>Ngashȃnkakhui</a:t>
            </a:r>
            <a:endParaRPr lang="en-US" sz="4000" b="1" dirty="0">
              <a:solidFill>
                <a:srgbClr val="1A000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 autoUpdateAnimBg="0"/>
      <p:bldP spid="211973" grpId="0" animBg="1" autoUpdateAnimBg="0"/>
      <p:bldP spid="211974" grpId="0" animBg="1"/>
      <p:bldP spid="211975" grpId="0" animBg="1"/>
      <p:bldP spid="211976" grpId="0" animBg="1"/>
      <p:bldP spid="211977" grpId="0" animBg="1"/>
      <p:bldP spid="211978" grpId="0" animBg="1"/>
      <p:bldP spid="211979" grpId="0" animBg="1"/>
      <p:bldP spid="211981" grpId="0" animBg="1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747963" y="0"/>
            <a:ext cx="3348037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87045" name="Rectangle 5" descr="Large checker board"/>
          <p:cNvSpPr>
            <a:spLocks noChangeArrowheads="1"/>
          </p:cNvSpPr>
          <p:nvPr/>
        </p:nvSpPr>
        <p:spPr bwMode="auto">
          <a:xfrm>
            <a:off x="3722688" y="3124200"/>
            <a:ext cx="1768475" cy="457200"/>
          </a:xfrm>
          <a:prstGeom prst="rect">
            <a:avLst/>
          </a:prstGeom>
          <a:pattFill prst="lgCheck">
            <a:fgClr>
              <a:srgbClr val="E9F416"/>
            </a:fgClr>
            <a:bgClr>
              <a:srgbClr val="FFFFFF"/>
            </a:bgClr>
          </a:pattFill>
          <a:ln w="28575">
            <a:solidFill>
              <a:schemeClr val="bg2"/>
            </a:solidFill>
            <a:miter lim="800000"/>
            <a:headEnd/>
            <a:tailEnd/>
          </a:ln>
          <a:effectLst>
            <a:outerShdw blurRad="63500" dist="130755" dir="1743276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48483" name="Text Box 8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48484" name="Text Box 1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48485" name="Text Box 14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29" name="Group 36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150541" name="Picture 2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0542" name="Rectangle 28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43" name="Rectangle 30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0530" name="Text Box 19"/>
          <p:cNvSpPr txBox="1">
            <a:spLocks noChangeArrowheads="1"/>
          </p:cNvSpPr>
          <p:nvPr/>
        </p:nvSpPr>
        <p:spPr bwMode="auto">
          <a:xfrm>
            <a:off x="8723313" y="90488"/>
            <a:ext cx="2603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150531" name="Text Box 25"/>
          <p:cNvSpPr txBox="1">
            <a:spLocks noChangeArrowheads="1"/>
          </p:cNvSpPr>
          <p:nvPr/>
        </p:nvSpPr>
        <p:spPr bwMode="auto">
          <a:xfrm>
            <a:off x="8085138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74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150533" name="Rectangle 8"/>
          <p:cNvSpPr>
            <a:spLocks noChangeArrowheads="1"/>
          </p:cNvSpPr>
          <p:nvPr/>
        </p:nvSpPr>
        <p:spPr bwMode="auto">
          <a:xfrm rot="835137">
            <a:off x="4806950" y="1536700"/>
            <a:ext cx="442913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O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150534" name="Rectangle 8"/>
          <p:cNvSpPr>
            <a:spLocks noChangeArrowheads="1"/>
          </p:cNvSpPr>
          <p:nvPr/>
        </p:nvSpPr>
        <p:spPr bwMode="auto">
          <a:xfrm rot="835137">
            <a:off x="4665663" y="2628900"/>
            <a:ext cx="442912" cy="338138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7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150535" name="Rectangle 8"/>
          <p:cNvSpPr>
            <a:spLocks noChangeArrowheads="1"/>
          </p:cNvSpPr>
          <p:nvPr/>
        </p:nvSpPr>
        <p:spPr bwMode="auto">
          <a:xfrm rot="835137">
            <a:off x="4484688" y="3659188"/>
            <a:ext cx="442912" cy="339725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 dirty="0">
                <a:solidFill>
                  <a:schemeClr val="bg2"/>
                </a:solidFill>
              </a:rPr>
              <a:t>V</a:t>
            </a:r>
            <a:endParaRPr lang="zh-CN" altLang="en-US" sz="2000" b="1" dirty="0">
              <a:solidFill>
                <a:schemeClr val="bg2"/>
              </a:solidFill>
            </a:endParaRP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 rot="835137">
            <a:off x="4330700" y="4586288"/>
            <a:ext cx="444500" cy="338137"/>
          </a:xfrm>
          <a:prstGeom prst="rect">
            <a:avLst/>
          </a:prstGeom>
          <a:gradFill rotWithShape="0">
            <a:gsLst>
              <a:gs pos="0">
                <a:srgbClr val="C0BECC"/>
              </a:gs>
              <a:gs pos="50000">
                <a:srgbClr val="777777"/>
              </a:gs>
              <a:gs pos="100000">
                <a:srgbClr val="C0BECC"/>
              </a:gs>
            </a:gsLst>
            <a:lin ang="18900000" scaled="1"/>
          </a:gra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CN" sz="2000" b="1">
                <a:solidFill>
                  <a:schemeClr val="bg2"/>
                </a:solidFill>
              </a:rPr>
              <a:t>J</a:t>
            </a:r>
            <a:endParaRPr lang="zh-CN" altLang="en-US" sz="2000" b="1">
              <a:solidFill>
                <a:schemeClr val="bg2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380207" y="3910014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altLang="ja-JP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"Your Bible </a:t>
            </a:r>
            <a:r>
              <a:rPr lang="en-US" altLang="ja-JP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Lairikkom</a:t>
            </a:r>
            <a:r>
              <a:rPr lang="en-US" altLang="ja-JP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"</a:t>
            </a:r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7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shokhavai</a:t>
            </a:r>
            <a:r>
              <a:rPr lang="en-US" sz="7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r>
              <a:rPr lang="en-US" sz="7200" b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chabi</a:t>
            </a:r>
            <a:endParaRPr lang="en-US" sz="7200" b="1" i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grpSp>
        <p:nvGrpSpPr>
          <p:cNvPr id="150538" name="Group 37"/>
          <p:cNvGrpSpPr>
            <a:grpSpLocks/>
          </p:cNvGrpSpPr>
          <p:nvPr/>
        </p:nvGrpSpPr>
        <p:grpSpPr bwMode="auto">
          <a:xfrm>
            <a:off x="512763" y="1858963"/>
            <a:ext cx="7986713" cy="1143000"/>
            <a:chOff x="456" y="1220"/>
            <a:chExt cx="5031" cy="720"/>
          </a:xfrm>
        </p:grpSpPr>
        <p:sp>
          <p:nvSpPr>
            <p:cNvPr id="82982" name="Rectangle 38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>
                <a:defRPr/>
              </a:pPr>
              <a:r>
                <a:rPr lang="en-US" sz="6000" b="1" i="1" dirty="0">
                  <a:solidFill>
                    <a:srgbClr val="F6FE0A"/>
                  </a:solidFill>
                  <a:latin typeface="Times" charset="0"/>
                </a:rPr>
                <a:t>Bible 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Ngash</a:t>
              </a:r>
              <a:r>
                <a:rPr lang="en-US" sz="6000" b="1" i="1" dirty="0" err="1">
                  <a:solidFill>
                    <a:srgbClr val="F6FE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ȃ</a:t>
              </a:r>
              <a:r>
                <a:rPr lang="en-US" sz="6000" b="1" i="1" dirty="0" err="1">
                  <a:solidFill>
                    <a:srgbClr val="F6FE0A"/>
                  </a:solidFill>
                  <a:latin typeface="Times" charset="0"/>
                </a:rPr>
                <a:t>nkakhui</a:t>
              </a:r>
              <a:endParaRPr lang="en-US" sz="6000" i="1" dirty="0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82983" name="Rectangle 39"/>
            <p:cNvSpPr>
              <a:spLocks noChangeArrowheads="1"/>
            </p:cNvSpPr>
            <p:nvPr/>
          </p:nvSpPr>
          <p:spPr bwMode="auto">
            <a:xfrm>
              <a:off x="5142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 dirty="0">
                  <a:solidFill>
                    <a:srgbClr val="FAFD00"/>
                  </a:solidFill>
                  <a:latin typeface="Times" pitchFamily="-107" charset="0"/>
                  <a:ea typeface="+mn-ea"/>
                  <a:cs typeface="+mn-cs"/>
                </a:rPr>
                <a:t>®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3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0" name="Oval 4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FFEC14"/>
              </a:solidFill>
              <a:latin typeface="Times" pitchFamily="-107" charset="0"/>
              <a:ea typeface="+mn-ea"/>
              <a:cs typeface="+mn-cs"/>
            </a:endParaRPr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2679700" y="385763"/>
            <a:ext cx="62357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Ara</a:t>
            </a:r>
            <a:r>
              <a:rPr lang="en-US" sz="3200" b="1" i="1" dirty="0">
                <a:solidFill>
                  <a:schemeClr val="tx1"/>
                </a:solidFill>
                <a:latin typeface="Comic Sans MS" charset="0"/>
              </a:rPr>
              <a:t> nana </a:t>
            </a: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mazapyang</a:t>
            </a:r>
            <a:r>
              <a:rPr lang="en-US" sz="3200" b="1" i="1" dirty="0">
                <a:solidFill>
                  <a:schemeClr val="tx1"/>
                </a:solidFill>
                <a:latin typeface="Comic Sans MS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Comic Sans MS" charset="0"/>
              </a:rPr>
              <a:t>haira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… </a:t>
            </a:r>
            <a:r>
              <a:rPr lang="en-US" altLang="ja-JP" sz="3200" b="1" i="1" dirty="0" err="1">
                <a:solidFill>
                  <a:schemeClr val="tx1"/>
                </a:solidFill>
                <a:latin typeface="Comic Sans MS" charset="0"/>
              </a:rPr>
              <a:t>ithumna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 hi </a:t>
            </a:r>
            <a:r>
              <a:rPr lang="en-US" altLang="ja-JP" sz="3200" b="1" i="1" dirty="0" err="1">
                <a:solidFill>
                  <a:schemeClr val="tx1"/>
                </a:solidFill>
                <a:latin typeface="Comic Sans MS" charset="0"/>
              </a:rPr>
              <a:t>yanglui-ura</a:t>
            </a:r>
            <a:r>
              <a:rPr lang="en-US" altLang="ja-JP" sz="3200" b="1" i="1" dirty="0">
                <a:solidFill>
                  <a:schemeClr val="tx1"/>
                </a:solidFill>
                <a:latin typeface="Comic Sans MS" charset="0"/>
              </a:rPr>
              <a:t>…</a:t>
            </a:r>
            <a:endParaRPr lang="en-US" sz="3200" b="1" i="1" dirty="0">
              <a:solidFill>
                <a:srgbClr val="FF0A1E"/>
              </a:solidFill>
              <a:latin typeface="Comic Sans MS" charset="0"/>
            </a:endParaRPr>
          </a:p>
        </p:txBody>
      </p:sp>
      <p:sp>
        <p:nvSpPr>
          <p:cNvPr id="229382" name="Text Box 6"/>
          <p:cNvSpPr txBox="1">
            <a:spLocks noChangeArrowheads="1"/>
          </p:cNvSpPr>
          <p:nvPr/>
        </p:nvSpPr>
        <p:spPr bwMode="auto">
          <a:xfrm>
            <a:off x="502767" y="1555750"/>
            <a:ext cx="825661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               	       •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"Bible </a:t>
            </a:r>
            <a:r>
              <a:rPr lang="en-US" altLang="ja-JP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Lairikkom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da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leiya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da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kathei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endParaRPr lang="en-US" altLang="ja-JP" sz="2000" b="1" dirty="0">
              <a:solidFill>
                <a:srgbClr val="43F22C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"Bible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Lairikkom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shokhavai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ningwui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chabi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… 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O 7 V J</a:t>
            </a: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Bibleli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shok-kahai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matailak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kahai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khararchan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theikhavai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Ningwui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Map</a:t>
            </a:r>
            <a:endParaRPr lang="en-US" sz="20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Bible</a:t>
            </a:r>
            <a:r>
              <a:rPr lang="en-US" altLang="ja-JP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"KHARARCHAN" </a:t>
            </a:r>
            <a:r>
              <a:rPr lang="en-US" altLang="ja-JP" sz="2000" b="1" u="sng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altLang="ja-JP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u="sng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khamataiya</a:t>
            </a:r>
            <a:r>
              <a:rPr lang="en-US" altLang="ja-JP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: </a:t>
            </a:r>
            <a:r>
              <a:rPr lang="en-US" altLang="ja-JP" sz="2000" b="1" u="sng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altLang="ja-JP" sz="2000" b="1" u="sng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Icham-cham</a:t>
            </a:r>
            <a:r>
              <a:rPr lang="en-US" altLang="ja-JP" sz="2000" b="1" u="sng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u="sng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kahai</a:t>
            </a:r>
            <a:r>
              <a:rPr lang="en-US" altLang="ja-JP" sz="2000" b="1" u="sng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u="sng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thotchan</a:t>
            </a:r>
            <a:r>
              <a:rPr lang="en-US" altLang="ja-JP" sz="2000" b="1" u="sng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altLang="ja-JP" sz="2000" b="1" u="sng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Abrahamli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Pheisin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sakahai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Bible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khararchan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kapi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kahai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eina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haophokda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JISHU Krista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Otsin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tashungda</a:t>
            </a:r>
            <a:endParaRPr lang="en-US" sz="20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Bible </a:t>
            </a:r>
            <a:r>
              <a:rPr lang="en-US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 err="1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Shimsak</a:t>
            </a:r>
            <a:r>
              <a:rPr lang="en-US" altLang="ja-JP" sz="2000" b="1" dirty="0">
                <a:solidFill>
                  <a:srgbClr val="43F22C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Khararchanli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"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rinlaga</a:t>
            </a:r>
            <a:r>
              <a:rPr lang="en-US" altLang="ja-JP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altLang="ja-JP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kapikahai</a:t>
            </a:r>
            <a:endParaRPr lang="en-US" altLang="ja-JP" sz="20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  <a:p>
            <a:pPr marL="182563" indent="-182563" algn="l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Kachama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kala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Kadhara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wui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Lairikbing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kala</a:t>
            </a:r>
            <a:r>
              <a:rPr lang="en-US" sz="2000" b="1" dirty="0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000" b="1" dirty="0" err="1">
                <a:solidFill>
                  <a:srgbClr val="FFEA18"/>
                </a:solidFill>
                <a:effectLst>
                  <a:outerShdw blurRad="28575" dist="114300" dir="2700000" algn="tl" rotWithShape="0">
                    <a:srgbClr val="000000">
                      <a:alpha val="70000"/>
                    </a:srgbClr>
                  </a:outerShdw>
                </a:effectLst>
                <a:latin typeface="Comic Sans MS" charset="0"/>
              </a:rPr>
              <a:t>Tuiguibing</a:t>
            </a:r>
            <a:endParaRPr lang="en-US" sz="2000" b="1" dirty="0">
              <a:solidFill>
                <a:srgbClr val="FFEA18"/>
              </a:solidFill>
              <a:effectLst>
                <a:outerShdw blurRad="28575" dist="114300" dir="2700000" algn="tl" rotWithShape="0">
                  <a:srgbClr val="000000">
                    <a:alpha val="70000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152581" name="Text Box 10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333333"/>
                </a:solidFill>
                <a:latin typeface="Webdings" charset="0"/>
              </a:rPr>
              <a:t></a:t>
            </a:r>
          </a:p>
        </p:txBody>
      </p:sp>
      <p:sp>
        <p:nvSpPr>
          <p:cNvPr id="152583" name="Text Box 14"/>
          <p:cNvSpPr txBox="1">
            <a:spLocks noChangeArrowheads="1"/>
          </p:cNvSpPr>
          <p:nvPr/>
        </p:nvSpPr>
        <p:spPr bwMode="auto">
          <a:xfrm>
            <a:off x="8075613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75</a:t>
            </a:r>
          </a:p>
        </p:txBody>
      </p:sp>
      <p:sp>
        <p:nvSpPr>
          <p:cNvPr id="152584" name="Text Box 16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52585" name="Text Box 17"/>
          <p:cNvSpPr txBox="1">
            <a:spLocks noChangeArrowheads="1"/>
          </p:cNvSpPr>
          <p:nvPr/>
        </p:nvSpPr>
        <p:spPr bwMode="auto">
          <a:xfrm>
            <a:off x="8743950" y="6397625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229395" name="AutoShape 19"/>
          <p:cNvSpPr>
            <a:spLocks noChangeArrowheads="1"/>
          </p:cNvSpPr>
          <p:nvPr/>
        </p:nvSpPr>
        <p:spPr bwMode="auto">
          <a:xfrm>
            <a:off x="726254" y="1987473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>
              <a:alpha val="42000"/>
            </a:srgbClr>
          </a:solidFill>
          <a:ln w="76200">
            <a:solidFill>
              <a:srgbClr val="FA1B1F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29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29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229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29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229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2293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29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 animBg="1" autoUpdateAnimBg="0"/>
      <p:bldP spid="229382" grpId="0" build="p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4630" name="Text Box 14"/>
          <p:cNvSpPr txBox="1">
            <a:spLocks noChangeArrowheads="1"/>
          </p:cNvSpPr>
          <p:nvPr/>
        </p:nvSpPr>
        <p:spPr bwMode="auto">
          <a:xfrm>
            <a:off x="8066905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76</a:t>
            </a:r>
          </a:p>
        </p:txBody>
      </p:sp>
      <p:pic>
        <p:nvPicPr>
          <p:cNvPr id="23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" y="449552"/>
            <a:ext cx="7954327" cy="58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49287" y="5387978"/>
            <a:ext cx="8023225" cy="862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Bible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Ngashȃnkakhui</a:t>
            </a: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Otsin</a:t>
            </a: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Okthui</a:t>
            </a: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huptawui</a:t>
            </a: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 </a:t>
            </a:r>
            <a:r>
              <a:rPr lang="en-US" sz="2000" b="1" i="1" dirty="0" err="1">
                <a:solidFill>
                  <a:srgbClr val="FAFD00"/>
                </a:solidFill>
                <a:latin typeface="Times New Roman" charset="0"/>
              </a:rPr>
              <a:t>tamkachithei</a:t>
            </a:r>
            <a:endParaRPr lang="en-US" sz="2000" b="1" i="1" dirty="0">
              <a:solidFill>
                <a:srgbClr val="FAFD00"/>
              </a:solidFill>
              <a:latin typeface="Times New Roma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i="1" dirty="0">
                <a:solidFill>
                  <a:srgbClr val="FAFD00"/>
                </a:solidFill>
                <a:latin typeface="Times New Roman" charset="0"/>
              </a:rPr>
              <a:t>Fort Worth, Texas</a:t>
            </a:r>
            <a:endParaRPr lang="en-US" sz="1800" b="1" dirty="0">
              <a:solidFill>
                <a:srgbClr val="FAFD00"/>
              </a:solidFill>
              <a:latin typeface="Times New Roman" charset="0"/>
            </a:endParaRPr>
          </a:p>
        </p:txBody>
      </p:sp>
      <p:grpSp>
        <p:nvGrpSpPr>
          <p:cNvPr id="154626" name="Group 3"/>
          <p:cNvGrpSpPr>
            <a:grpSpLocks/>
          </p:cNvGrpSpPr>
          <p:nvPr/>
        </p:nvGrpSpPr>
        <p:grpSpPr bwMode="auto">
          <a:xfrm>
            <a:off x="128572" y="6202745"/>
            <a:ext cx="6000750" cy="644525"/>
            <a:chOff x="48" y="3866"/>
            <a:chExt cx="3780" cy="406"/>
          </a:xfrm>
        </p:grpSpPr>
        <p:sp>
          <p:nvSpPr>
            <p:cNvPr id="33894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endParaRPr lang="en-US" sz="12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-107" charset="0"/>
                <a:ea typeface="+mn-ea"/>
                <a:cs typeface="+mn-cs"/>
              </a:endParaRPr>
            </a:p>
          </p:txBody>
        </p:sp>
        <p:sp>
          <p:nvSpPr>
            <p:cNvPr id="338950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pitchFamily="-107" charset="0"/>
                  <a:ea typeface="+mn-ea"/>
                  <a:cs typeface="+mn-cs"/>
                </a:rPr>
                <a:t>www.biblebasically.org</a:t>
              </a:r>
            </a:p>
          </p:txBody>
        </p:sp>
      </p:grp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2155825" y="421036"/>
            <a:ext cx="4718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08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FF00"/>
                </a:solidFill>
                <a:latin typeface="Arial" pitchFamily="-107" charset="0"/>
                <a:ea typeface="+mn-ea"/>
                <a:cs typeface="+mn-cs"/>
              </a:rPr>
              <a:t>NAMKHALUI 9.65</a:t>
            </a:r>
          </a:p>
        </p:txBody>
      </p:sp>
      <p:sp>
        <p:nvSpPr>
          <p:cNvPr id="18" name="WordArt 10"/>
          <p:cNvSpPr>
            <a:spLocks noChangeArrowheads="1" noChangeShapeType="1" noTextEdit="1"/>
          </p:cNvSpPr>
          <p:nvPr/>
        </p:nvSpPr>
        <p:spPr bwMode="auto">
          <a:xfrm>
            <a:off x="1658965" y="889088"/>
            <a:ext cx="7302698" cy="411586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8053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2E2E2E"/>
              </a:extrusionClr>
            </a:sp3d>
          </a:bodyPr>
          <a:lstStyle/>
          <a:p>
            <a:pPr algn="ctr">
              <a:lnSpc>
                <a:spcPct val="90000"/>
              </a:lnSpc>
            </a:pP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BIBLE</a:t>
            </a:r>
            <a:b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</a:br>
            <a:r>
              <a:rPr lang="en-US" sz="36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</a:p>
        </p:txBody>
      </p:sp>
    </p:spTree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5">
            <a:hlinkClick r:id="rId3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674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6675" name="Text Box 8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266249" name="Rectangle 9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56677" name="Text Box 10"/>
          <p:cNvSpPr txBox="1">
            <a:spLocks noChangeArrowheads="1"/>
          </p:cNvSpPr>
          <p:nvPr/>
        </p:nvSpPr>
        <p:spPr bwMode="auto">
          <a:xfrm>
            <a:off x="8132763" y="6523038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77</a:t>
            </a:r>
          </a:p>
        </p:txBody>
      </p:sp>
    </p:spTree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389896"/>
            <a:ext cx="9144000" cy="46810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Ngashȃnkakhui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Hiwuili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zangdakhaleihi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tamkachitheiwui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aponglinai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Kachisat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binghi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kalemeina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samphangpaira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73985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47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8135938" y="6519863"/>
            <a:ext cx="328612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solidFill>
                  <a:srgbClr val="FFFFFF"/>
                </a:solidFill>
              </a:rPr>
              <a:t>07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/>
          <a:stretch>
            <a:fillRect/>
          </a:stretch>
        </p:blipFill>
        <p:spPr bwMode="auto">
          <a:xfrm>
            <a:off x="871538" y="687388"/>
            <a:ext cx="7499350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677863" y="687388"/>
            <a:ext cx="7693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16"/>
          <p:cNvSpPr>
            <a:spLocks noChangeArrowheads="1"/>
          </p:cNvSpPr>
          <p:nvPr/>
        </p:nvSpPr>
        <p:spPr bwMode="auto">
          <a:xfrm>
            <a:off x="666750" y="687388"/>
            <a:ext cx="7704138" cy="551180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8481" name="Text Box 17"/>
          <p:cNvSpPr txBox="1">
            <a:spLocks noChangeArrowheads="1"/>
          </p:cNvSpPr>
          <p:nvPr/>
        </p:nvSpPr>
        <p:spPr bwMode="auto">
          <a:xfrm>
            <a:off x="1001713" y="1903413"/>
            <a:ext cx="7051675" cy="17543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5400" b="1" i="1" dirty="0">
                <a:solidFill>
                  <a:srgbClr val="FFFC1E"/>
                </a:solidFill>
              </a:rPr>
              <a:t>BIBLE </a:t>
            </a:r>
            <a:r>
              <a:rPr lang="en-US" sz="5400" b="1" kern="10" dirty="0">
                <a:solidFill>
                  <a:srgbClr val="FFFF00"/>
                </a:solidFill>
                <a:latin typeface="Arial"/>
                <a:ea typeface="Kosher-Normal"/>
                <a:cs typeface="Arial"/>
              </a:rPr>
              <a:t>NGASHȂNKAKHUI</a:t>
            </a:r>
            <a:endParaRPr lang="en-US" sz="5400" b="1" i="1" baseline="100000" dirty="0">
              <a:solidFill>
                <a:srgbClr val="27FC31"/>
              </a:solidFill>
            </a:endParaRPr>
          </a:p>
        </p:txBody>
      </p:sp>
      <p:sp>
        <p:nvSpPr>
          <p:cNvPr id="318482" name="Text Box 18"/>
          <p:cNvSpPr txBox="1">
            <a:spLocks noChangeArrowheads="1"/>
          </p:cNvSpPr>
          <p:nvPr/>
        </p:nvSpPr>
        <p:spPr bwMode="auto">
          <a:xfrm>
            <a:off x="2971058" y="3994657"/>
            <a:ext cx="299710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AKHUM AKHA</a:t>
            </a:r>
          </a:p>
        </p:txBody>
      </p:sp>
      <p:sp>
        <p:nvSpPr>
          <p:cNvPr id="17421" name="Text Box 19"/>
          <p:cNvSpPr txBox="1">
            <a:spLocks noChangeArrowheads="1"/>
          </p:cNvSpPr>
          <p:nvPr/>
        </p:nvSpPr>
        <p:spPr bwMode="auto">
          <a:xfrm>
            <a:off x="7837488" y="2619305"/>
            <a:ext cx="371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FFFC1E"/>
                </a:solidFill>
              </a:rPr>
              <a:t>®</a:t>
            </a:r>
          </a:p>
        </p:txBody>
      </p:sp>
      <p:sp>
        <p:nvSpPr>
          <p:cNvPr id="318484" name="Text Box 20"/>
          <p:cNvSpPr txBox="1">
            <a:spLocks noChangeArrowheads="1"/>
          </p:cNvSpPr>
          <p:nvPr/>
        </p:nvSpPr>
        <p:spPr bwMode="auto">
          <a:xfrm>
            <a:off x="436563" y="1263650"/>
            <a:ext cx="80613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(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Kharin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: Bible hi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Ningphun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eina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Theikhavai</a:t>
            </a:r>
            <a:r>
              <a:rPr lang="en-US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!)</a:t>
            </a:r>
          </a:p>
        </p:txBody>
      </p:sp>
      <p:sp>
        <p:nvSpPr>
          <p:cNvPr id="318485" name="Text Box 21"/>
          <p:cNvSpPr txBox="1">
            <a:spLocks noChangeArrowheads="1"/>
          </p:cNvSpPr>
          <p:nvPr/>
        </p:nvSpPr>
        <p:spPr bwMode="auto">
          <a:xfrm>
            <a:off x="969963" y="4679474"/>
            <a:ext cx="7024687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ja-JP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"BIBLE LAIRIKKOM"</a:t>
            </a:r>
          </a:p>
          <a:p>
            <a:pPr>
              <a:spcBef>
                <a:spcPct val="50000"/>
              </a:spcBef>
              <a:defRPr/>
            </a:pPr>
            <a: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KAH</a:t>
            </a:r>
            <a: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Ȃ</a:t>
            </a:r>
            <a:r>
              <a:rPr lang="en-US" sz="3600" b="1" i="1" dirty="0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8486" name="Rectangle 22"/>
          <p:cNvSpPr>
            <a:spLocks noChangeArrowheads="1"/>
          </p:cNvSpPr>
          <p:nvPr/>
        </p:nvSpPr>
        <p:spPr bwMode="auto">
          <a:xfrm>
            <a:off x="7580313" y="652938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</p:spTree>
    <p:extLst>
      <p:ext uri="{BB962C8B-B14F-4D97-AF65-F5344CB8AC3E}">
        <p14:creationId xmlns:p14="http://schemas.microsoft.com/office/powerpoint/2010/main" val="1127832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4" grpId="0"/>
      <p:bldP spid="31848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00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191491" name="Picture 3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</p:pic>
        <p:sp>
          <p:nvSpPr>
            <p:cNvPr id="191492" name="Rectangle 4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9481" name="Rectangle 5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634" name="Rectangle 146"/>
          <p:cNvSpPr>
            <a:spLocks noChangeArrowheads="1"/>
          </p:cNvSpPr>
          <p:nvPr/>
        </p:nvSpPr>
        <p:spPr bwMode="auto">
          <a:xfrm>
            <a:off x="0" y="-150813"/>
            <a:ext cx="8920163" cy="7008813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ext Box 125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91614" name="Rectangle 126"/>
          <p:cNvSpPr>
            <a:spLocks noChangeArrowheads="1"/>
          </p:cNvSpPr>
          <p:nvPr/>
        </p:nvSpPr>
        <p:spPr bwMode="auto">
          <a:xfrm>
            <a:off x="7581900" y="6526213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9461" name="Text Box 127"/>
          <p:cNvSpPr txBox="1">
            <a:spLocks noChangeArrowheads="1"/>
          </p:cNvSpPr>
          <p:nvPr/>
        </p:nvSpPr>
        <p:spPr bwMode="auto">
          <a:xfrm>
            <a:off x="8126413" y="6523038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191618" name="Text Box 130"/>
          <p:cNvSpPr txBox="1">
            <a:spLocks noChangeArrowheads="1"/>
          </p:cNvSpPr>
          <p:nvPr/>
        </p:nvSpPr>
        <p:spPr bwMode="auto">
          <a:xfrm>
            <a:off x="0" y="32003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HIBINGWUI </a:t>
            </a:r>
            <a:r>
              <a:rPr lang="en-US" sz="2400" b="1" u="sng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APONG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HI KHIMAMEI </a:t>
            </a:r>
            <a:endParaRPr lang="en-US" sz="4400" dirty="0">
              <a:solidFill>
                <a:schemeClr val="tx1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27" name="Text Box 139"/>
          <p:cNvSpPr txBox="1">
            <a:spLocks noChangeArrowheads="1"/>
          </p:cNvSpPr>
          <p:nvPr/>
        </p:nvSpPr>
        <p:spPr bwMode="auto">
          <a:xfrm>
            <a:off x="0" y="60753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Okathuili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khalei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shitkasanga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kala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mashitkasanga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28" name="Text Box 140"/>
          <p:cNvSpPr txBox="1">
            <a:spLocks noChangeArrowheads="1"/>
          </p:cNvSpPr>
          <p:nvPr/>
        </p:nvSpPr>
        <p:spPr bwMode="auto">
          <a:xfrm>
            <a:off x="0" y="5727896"/>
            <a:ext cx="9144000" cy="3139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Bibleli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Pheisin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Sȃlaga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Khamachuk</a:t>
            </a:r>
            <a:endParaRPr lang="en-US" sz="2400" b="1" dirty="0">
              <a:solidFill>
                <a:schemeClr val="tx1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2305998" y="537198"/>
            <a:ext cx="4465637" cy="557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Ithumwui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khayeirum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hi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kaphaning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haklȃk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eina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haophoksa</a:t>
            </a:r>
            <a:r>
              <a:rPr lang="en-US" sz="60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!</a:t>
            </a:r>
          </a:p>
        </p:txBody>
      </p:sp>
      <p:sp>
        <p:nvSpPr>
          <p:cNvPr id="191635" name="Text Box 147"/>
          <p:cNvSpPr txBox="1">
            <a:spLocks noChangeArrowheads="1"/>
          </p:cNvSpPr>
          <p:nvPr/>
        </p:nvSpPr>
        <p:spPr bwMode="auto">
          <a:xfrm>
            <a:off x="0" y="187642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Bible li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pheisin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salaga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kapikahai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lairik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kachida</a:t>
            </a:r>
            <a:r>
              <a:rPr lang="en-US" sz="2400" b="1" dirty="0">
                <a:solidFill>
                  <a:schemeClr val="tx1"/>
                </a:solidFill>
                <a:latin typeface="Comic Sans MS" pitchFamily="-107" charset="0"/>
                <a:ea typeface="+mn-ea"/>
                <a:cs typeface="+mn-cs"/>
              </a:rPr>
              <a:t>:</a:t>
            </a:r>
          </a:p>
        </p:txBody>
      </p:sp>
      <p:sp>
        <p:nvSpPr>
          <p:cNvPr id="191636" name="Text Box 148"/>
          <p:cNvSpPr txBox="1">
            <a:spLocks noChangeArrowheads="1"/>
          </p:cNvSpPr>
          <p:nvPr/>
        </p:nvSpPr>
        <p:spPr bwMode="auto">
          <a:xfrm>
            <a:off x="0" y="13890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Vareshi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shitkasang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arȃ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37" name="Text Box 149"/>
          <p:cNvSpPr txBox="1"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Vareshi</a:t>
            </a:r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+mn-cs"/>
              </a:rPr>
              <a:t>Mashungz</a:t>
            </a:r>
            <a:r>
              <a:rPr lang="en-US" sz="2400" b="1" i="1" dirty="0" err="1">
                <a:solidFill>
                  <a:srgbClr val="FFFF00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ȃ</a:t>
            </a:r>
            <a:endParaRPr lang="en-US" sz="2400" b="1" i="1" dirty="0">
              <a:solidFill>
                <a:srgbClr val="FFFF0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91638" name="Text Box 150"/>
          <p:cNvSpPr txBox="1">
            <a:spLocks noChangeArrowheads="1"/>
          </p:cNvSpPr>
          <p:nvPr/>
        </p:nvSpPr>
        <p:spPr bwMode="auto">
          <a:xfrm>
            <a:off x="0" y="46656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Atui-l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</a:rPr>
              <a:t>ȃ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</a:rPr>
              <a:t>Kachidawuili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39" name="Text Box 151"/>
          <p:cNvSpPr txBox="1">
            <a:spLocks noChangeArrowheads="1"/>
          </p:cNvSpPr>
          <p:nvPr/>
        </p:nvSpPr>
        <p:spPr bwMode="auto">
          <a:xfrm>
            <a:off x="0" y="41957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Okathuili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leidakhalei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0" name="Text Box 152"/>
          <p:cNvSpPr txBox="1">
            <a:spLocks noChangeArrowheads="1"/>
          </p:cNvSpPr>
          <p:nvPr/>
        </p:nvSpPr>
        <p:spPr bwMode="auto">
          <a:xfrm>
            <a:off x="0" y="23415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Bible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Worshim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Lairikshim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1" name="Text Box 153"/>
          <p:cNvSpPr txBox="1">
            <a:spLocks noChangeArrowheads="1"/>
          </p:cNvSpPr>
          <p:nvPr/>
        </p:nvSpPr>
        <p:spPr bwMode="auto">
          <a:xfrm>
            <a:off x="4039206" y="5133331"/>
            <a:ext cx="99097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KALA</a:t>
            </a:r>
          </a:p>
        </p:txBody>
      </p:sp>
      <p:sp>
        <p:nvSpPr>
          <p:cNvPr id="191642" name="Text Box 154"/>
          <p:cNvSpPr txBox="1">
            <a:spLocks noChangeArrowheads="1"/>
          </p:cNvSpPr>
          <p:nvPr/>
        </p:nvSpPr>
        <p:spPr bwMode="auto">
          <a:xfrm>
            <a:off x="0" y="37385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University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Lairikshim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3" name="Text Box 155"/>
          <p:cNvSpPr txBox="1">
            <a:spLocks noChangeArrowheads="1"/>
          </p:cNvSpPr>
          <p:nvPr/>
        </p:nvSpPr>
        <p:spPr bwMode="auto">
          <a:xfrm>
            <a:off x="0" y="3268663"/>
            <a:ext cx="92583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Mi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Lairikshim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4" name="Text Box 156"/>
          <p:cNvSpPr txBox="1">
            <a:spLocks noChangeArrowheads="1"/>
          </p:cNvSpPr>
          <p:nvPr/>
        </p:nvSpPr>
        <p:spPr bwMode="auto">
          <a:xfrm>
            <a:off x="0" y="2798763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Yarui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Kachidawui</a:t>
            </a:r>
            <a:r>
              <a:rPr lang="en-US" sz="2400" b="1" dirty="0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Comic Sans MS" pitchFamily="-107" charset="0"/>
                <a:ea typeface="+mn-ea"/>
                <a:cs typeface="+mn-cs"/>
              </a:rPr>
              <a:t>Lairikshim</a:t>
            </a:r>
            <a:endParaRPr lang="en-US" sz="2400" b="1" dirty="0">
              <a:solidFill>
                <a:srgbClr val="FFFF00"/>
              </a:solidFill>
              <a:latin typeface="Comic Sans MS" pitchFamily="-107" charset="0"/>
              <a:ea typeface="+mn-ea"/>
              <a:cs typeface="+mn-cs"/>
            </a:endParaRPr>
          </a:p>
        </p:txBody>
      </p:sp>
      <p:sp>
        <p:nvSpPr>
          <p:cNvPr id="191645" name="Rectangle 157"/>
          <p:cNvSpPr>
            <a:spLocks noChangeArrowheads="1"/>
          </p:cNvSpPr>
          <p:nvPr/>
        </p:nvSpPr>
        <p:spPr bwMode="auto">
          <a:xfrm>
            <a:off x="26186" y="-179619"/>
            <a:ext cx="9156701" cy="7056438"/>
          </a:xfrm>
          <a:prstGeom prst="rect">
            <a:avLst/>
          </a:prstGeom>
          <a:solidFill>
            <a:srgbClr val="010921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631" name="Text Box 143"/>
          <p:cNvSpPr txBox="1">
            <a:spLocks noChangeArrowheads="1"/>
          </p:cNvSpPr>
          <p:nvPr/>
        </p:nvSpPr>
        <p:spPr bwMode="auto">
          <a:xfrm>
            <a:off x="2338389" y="103188"/>
            <a:ext cx="4387850" cy="6294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700" b="1" dirty="0">
                <a:solidFill>
                  <a:srgbClr val="FFFFFF"/>
                </a:solidFill>
                <a:latin typeface="Helvetica" pitchFamily="-107" charset="0"/>
                <a:ea typeface="+mn-ea"/>
                <a:cs typeface="+mn-cs"/>
              </a:rPr>
              <a:t>?</a:t>
            </a:r>
          </a:p>
        </p:txBody>
      </p:sp>
      <p:sp>
        <p:nvSpPr>
          <p:cNvPr id="19478" name="Text Box 118"/>
          <p:cNvSpPr txBox="1">
            <a:spLocks noChangeArrowheads="1"/>
          </p:cNvSpPr>
          <p:nvPr/>
        </p:nvSpPr>
        <p:spPr bwMode="auto">
          <a:xfrm>
            <a:off x="8651875" y="6397625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FFA27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81806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1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1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1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1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1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1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1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1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91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1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1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634" grpId="0" animBg="1"/>
      <p:bldP spid="191618" grpId="0" autoUpdateAnimBg="0"/>
      <p:bldP spid="191627" grpId="0" autoUpdateAnimBg="0"/>
      <p:bldP spid="191628" grpId="0" autoUpdateAnimBg="0"/>
      <p:bldP spid="191513" grpId="0" autoUpdateAnimBg="0"/>
      <p:bldP spid="191635" grpId="0" autoUpdateAnimBg="0"/>
      <p:bldP spid="191636" grpId="0" autoUpdateAnimBg="0"/>
      <p:bldP spid="191637" grpId="0" autoUpdateAnimBg="0"/>
      <p:bldP spid="191638" grpId="0" autoUpdateAnimBg="0"/>
      <p:bldP spid="191639" grpId="0" autoUpdateAnimBg="0"/>
      <p:bldP spid="191640" grpId="0" autoUpdateAnimBg="0"/>
      <p:bldP spid="191641" grpId="0" autoUpdateAnimBg="0"/>
      <p:bldP spid="191642" grpId="0" autoUpdateAnimBg="0"/>
      <p:bldP spid="191643" grpId="0" autoUpdateAnimBg="0"/>
      <p:bldP spid="191644" grpId="0" autoUpdateAnimBg="0"/>
      <p:bldP spid="191645" grpId="0" animBg="1"/>
      <p:bldP spid="1916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rgbClr val="FFA27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Office:Microsoft PowerPoint 4:Templates:On Screen &amp; 35mm Slides:marbles.ppt - Marble</Template>
  <TotalTime>9121</TotalTime>
  <Pages>43</Pages>
  <Words>6501</Words>
  <Application>Microsoft Macintosh PowerPoint</Application>
  <PresentationFormat>On-screen Show (4:3)</PresentationFormat>
  <Paragraphs>1199</Paragraphs>
  <Slides>79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101" baseType="lpstr">
      <vt:lpstr>Brush Script MT</vt:lpstr>
      <vt:lpstr>Ligurino</vt:lpstr>
      <vt:lpstr>ＭＳ Ｐゴシック</vt:lpstr>
      <vt:lpstr>宋体</vt:lpstr>
      <vt:lpstr>Arial</vt:lpstr>
      <vt:lpstr>Arial Black</vt:lpstr>
      <vt:lpstr>Comic Sans MS</vt:lpstr>
      <vt:lpstr>Geneva</vt:lpstr>
      <vt:lpstr>Helvetica</vt:lpstr>
      <vt:lpstr>Impact</vt:lpstr>
      <vt:lpstr>Lucida Handwriting</vt:lpstr>
      <vt:lpstr>Monotype Sorts</vt:lpstr>
      <vt:lpstr>Papyrus</vt:lpstr>
      <vt:lpstr>Times</vt:lpstr>
      <vt:lpstr>Times New Roman</vt:lpstr>
      <vt:lpstr>Webdings</vt:lpstr>
      <vt:lpstr>Wingdings</vt:lpstr>
      <vt:lpstr>untitled 1</vt:lpstr>
      <vt:lpstr>1_untitled 1</vt:lpstr>
      <vt:lpstr>Orbit</vt:lpstr>
      <vt:lpstr>Microsoft ClipArt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NAWUI BIBLE  LARIK-KOM </vt:lpstr>
      <vt:lpstr>PowerPoint Presentation</vt:lpstr>
      <vt:lpstr>LAIRIKKOM 10</vt:lpstr>
      <vt:lpstr> "Nawui Lairikkom" kahȃ </vt:lpstr>
      <vt:lpstr>PowerPoint Presentation</vt:lpstr>
      <vt:lpstr>PowerPoint Presentation</vt:lpstr>
      <vt:lpstr>5 Matailȃk Kahai Tuiyarbing:</vt:lpstr>
      <vt:lpstr>PowerPoint Presentation</vt:lpstr>
      <vt:lpstr>5 Matailȃk Kahai Tuiyarbing:</vt:lpstr>
      <vt:lpstr>MI 4 BING CHIYA:</vt:lpstr>
      <vt:lpstr>A Judge Must Judge</vt:lpstr>
      <vt:lpstr>MI 4 BING CHIYA :</vt:lpstr>
      <vt:lpstr>OKATHUI to Joshua</vt:lpstr>
      <vt:lpstr>5 Matailȃk Kahai Tuiyarbing:</vt:lpstr>
      <vt:lpstr>R W N</vt:lpstr>
      <vt:lpstr>3 YARUIPAN KATHUM CHIYA:</vt:lpstr>
      <vt:lpstr>OT Review</vt:lpstr>
      <vt:lpstr>YANGLUISA…</vt:lpstr>
      <vt:lpstr>The Basics</vt:lpstr>
      <vt:lpstr>The Last Two Folders</vt:lpstr>
      <vt:lpstr>Naningwui Kathar "Bible Lairikkom"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Bible Ngashȃnkakhui • BibleStudyDownloads.org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slide show seminar presentation</dc:subject>
  <dc:creator>John Fryman</dc:creator>
  <cp:keywords/>
  <dc:description/>
  <cp:lastModifiedBy>Rick Griffith</cp:lastModifiedBy>
  <cp:revision>421</cp:revision>
  <cp:lastPrinted>2003-03-25T20:32:03Z</cp:lastPrinted>
  <dcterms:created xsi:type="dcterms:W3CDTF">2010-04-09T01:00:30Z</dcterms:created>
  <dcterms:modified xsi:type="dcterms:W3CDTF">2025-01-09T01:33:50Z</dcterms:modified>
</cp:coreProperties>
</file>