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embeddings/oleObject1.bin" ContentType="application/vnd.openxmlformats-officedocument.oleObject"/>
  <Override PartName="/ppt/notesSlides/notesSlide19.xml" ContentType="application/vnd.openxmlformats-officedocument.presentationml.notesSlide+xml"/>
  <Override PartName="/ppt/embeddings/oleObject2.bin" ContentType="application/vnd.openxmlformats-officedocument.oleObject"/>
  <Override PartName="/ppt/notesSlides/notesSlide20.xml" ContentType="application/vnd.openxmlformats-officedocument.presentationml.notesSlide+xml"/>
  <Override PartName="/ppt/embeddings/oleObject3.bin" ContentType="application/vnd.openxmlformats-officedocument.oleObject"/>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embeddings/oleObject4.bin" ContentType="application/vnd.openxmlformats-officedocument.oleObject"/>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embeddings/oleObject5.bin" ContentType="application/vnd.openxmlformats-officedocument.oleObject"/>
  <Override PartName="/ppt/notesSlides/notesSlide37.xml" ContentType="application/vnd.openxmlformats-officedocument.presentationml.notesSlide+xml"/>
  <Override PartName="/ppt/embeddings/oleObject6.bin" ContentType="application/vnd.openxmlformats-officedocument.oleObject"/>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81"/>
  </p:notesMasterIdLst>
  <p:handoutMasterIdLst>
    <p:handoutMasterId r:id="rId82"/>
  </p:handoutMasterIdLst>
  <p:sldIdLst>
    <p:sldId id="444" r:id="rId3"/>
    <p:sldId id="374" r:id="rId4"/>
    <p:sldId id="414" r:id="rId5"/>
    <p:sldId id="442" r:id="rId6"/>
    <p:sldId id="333" r:id="rId7"/>
    <p:sldId id="448" r:id="rId8"/>
    <p:sldId id="435" r:id="rId9"/>
    <p:sldId id="385" r:id="rId10"/>
    <p:sldId id="316" r:id="rId11"/>
    <p:sldId id="373" r:id="rId12"/>
    <p:sldId id="388" r:id="rId13"/>
    <p:sldId id="416" r:id="rId14"/>
    <p:sldId id="430" r:id="rId15"/>
    <p:sldId id="411" r:id="rId16"/>
    <p:sldId id="354" r:id="rId17"/>
    <p:sldId id="261" r:id="rId18"/>
    <p:sldId id="262" r:id="rId19"/>
    <p:sldId id="299" r:id="rId20"/>
    <p:sldId id="340" r:id="rId21"/>
    <p:sldId id="264" r:id="rId22"/>
    <p:sldId id="371" r:id="rId23"/>
    <p:sldId id="372" r:id="rId24"/>
    <p:sldId id="268" r:id="rId25"/>
    <p:sldId id="436" r:id="rId26"/>
    <p:sldId id="449" r:id="rId27"/>
    <p:sldId id="403" r:id="rId28"/>
    <p:sldId id="260" r:id="rId29"/>
    <p:sldId id="412" r:id="rId30"/>
    <p:sldId id="272" r:id="rId31"/>
    <p:sldId id="317" r:id="rId32"/>
    <p:sldId id="318" r:id="rId33"/>
    <p:sldId id="319" r:id="rId34"/>
    <p:sldId id="320" r:id="rId35"/>
    <p:sldId id="337" r:id="rId36"/>
    <p:sldId id="321" r:id="rId37"/>
    <p:sldId id="270" r:id="rId38"/>
    <p:sldId id="305" r:id="rId39"/>
    <p:sldId id="304" r:id="rId40"/>
    <p:sldId id="275" r:id="rId41"/>
    <p:sldId id="441" r:id="rId42"/>
    <p:sldId id="341" r:id="rId43"/>
    <p:sldId id="440" r:id="rId44"/>
    <p:sldId id="277" r:id="rId45"/>
    <p:sldId id="278" r:id="rId46"/>
    <p:sldId id="279" r:id="rId47"/>
    <p:sldId id="342" r:id="rId48"/>
    <p:sldId id="343" r:id="rId49"/>
    <p:sldId id="280" r:id="rId50"/>
    <p:sldId id="281" r:id="rId51"/>
    <p:sldId id="327" r:id="rId52"/>
    <p:sldId id="282" r:id="rId53"/>
    <p:sldId id="344" r:id="rId54"/>
    <p:sldId id="284" r:id="rId55"/>
    <p:sldId id="283" r:id="rId56"/>
    <p:sldId id="285" r:id="rId57"/>
    <p:sldId id="286" r:id="rId58"/>
    <p:sldId id="287" r:id="rId59"/>
    <p:sldId id="288" r:id="rId60"/>
    <p:sldId id="407" r:id="rId61"/>
    <p:sldId id="431" r:id="rId62"/>
    <p:sldId id="432" r:id="rId63"/>
    <p:sldId id="433" r:id="rId64"/>
    <p:sldId id="434" r:id="rId65"/>
    <p:sldId id="292" r:id="rId66"/>
    <p:sldId id="293" r:id="rId67"/>
    <p:sldId id="294" r:id="rId68"/>
    <p:sldId id="295" r:id="rId69"/>
    <p:sldId id="355" r:id="rId70"/>
    <p:sldId id="351" r:id="rId71"/>
    <p:sldId id="408" r:id="rId72"/>
    <p:sldId id="394" r:id="rId73"/>
    <p:sldId id="393" r:id="rId74"/>
    <p:sldId id="315" r:id="rId75"/>
    <p:sldId id="312" r:id="rId76"/>
    <p:sldId id="410" r:id="rId77"/>
    <p:sldId id="450" r:id="rId78"/>
    <p:sldId id="418" r:id="rId79"/>
    <p:sldId id="451" r:id="rId80"/>
  </p:sldIdLst>
  <p:sldSz cx="9144000" cy="6858000" type="screen4x3"/>
  <p:notesSz cx="6858000" cy="9144000"/>
  <p:defaultTextStyle>
    <a:defPPr>
      <a:defRPr lang="en-US"/>
    </a:defPPr>
    <a:lvl1pPr algn="ctr" rtl="0" eaLnBrk="0" fontAlgn="base" hangingPunct="0">
      <a:spcBef>
        <a:spcPct val="0"/>
      </a:spcBef>
      <a:spcAft>
        <a:spcPct val="0"/>
      </a:spcAft>
      <a:defRPr sz="900" kern="1200">
        <a:solidFill>
          <a:srgbClr val="FFA27C"/>
        </a:solidFill>
        <a:latin typeface="Arial" charset="0"/>
        <a:ea typeface="ＭＳ Ｐゴシック" charset="0"/>
        <a:cs typeface="+mn-cs"/>
      </a:defRPr>
    </a:lvl1pPr>
    <a:lvl2pPr marL="457200" algn="ctr" rtl="0" eaLnBrk="0" fontAlgn="base" hangingPunct="0">
      <a:spcBef>
        <a:spcPct val="0"/>
      </a:spcBef>
      <a:spcAft>
        <a:spcPct val="0"/>
      </a:spcAft>
      <a:defRPr sz="900" kern="1200">
        <a:solidFill>
          <a:srgbClr val="FFA27C"/>
        </a:solidFill>
        <a:latin typeface="Arial" charset="0"/>
        <a:ea typeface="ＭＳ Ｐゴシック" charset="0"/>
        <a:cs typeface="+mn-cs"/>
      </a:defRPr>
    </a:lvl2pPr>
    <a:lvl3pPr marL="914400" algn="ctr" rtl="0" eaLnBrk="0" fontAlgn="base" hangingPunct="0">
      <a:spcBef>
        <a:spcPct val="0"/>
      </a:spcBef>
      <a:spcAft>
        <a:spcPct val="0"/>
      </a:spcAft>
      <a:defRPr sz="900" kern="1200">
        <a:solidFill>
          <a:srgbClr val="FFA27C"/>
        </a:solidFill>
        <a:latin typeface="Arial" charset="0"/>
        <a:ea typeface="ＭＳ Ｐゴシック" charset="0"/>
        <a:cs typeface="+mn-cs"/>
      </a:defRPr>
    </a:lvl3pPr>
    <a:lvl4pPr marL="1371600" algn="ctr" rtl="0" eaLnBrk="0" fontAlgn="base" hangingPunct="0">
      <a:spcBef>
        <a:spcPct val="0"/>
      </a:spcBef>
      <a:spcAft>
        <a:spcPct val="0"/>
      </a:spcAft>
      <a:defRPr sz="900" kern="1200">
        <a:solidFill>
          <a:srgbClr val="FFA27C"/>
        </a:solidFill>
        <a:latin typeface="Arial" charset="0"/>
        <a:ea typeface="ＭＳ Ｐゴシック" charset="0"/>
        <a:cs typeface="+mn-cs"/>
      </a:defRPr>
    </a:lvl4pPr>
    <a:lvl5pPr marL="1828800" algn="ctr" rtl="0" eaLnBrk="0" fontAlgn="base" hangingPunct="0">
      <a:spcBef>
        <a:spcPct val="0"/>
      </a:spcBef>
      <a:spcAft>
        <a:spcPct val="0"/>
      </a:spcAft>
      <a:defRPr sz="900" kern="1200">
        <a:solidFill>
          <a:srgbClr val="FFA27C"/>
        </a:solidFill>
        <a:latin typeface="Arial" charset="0"/>
        <a:ea typeface="ＭＳ Ｐゴシック" charset="0"/>
        <a:cs typeface="+mn-cs"/>
      </a:defRPr>
    </a:lvl5pPr>
    <a:lvl6pPr marL="2286000" algn="l" defTabSz="457200" rtl="0" eaLnBrk="1" latinLnBrk="0" hangingPunct="1">
      <a:defRPr sz="900" kern="1200">
        <a:solidFill>
          <a:srgbClr val="FFA27C"/>
        </a:solidFill>
        <a:latin typeface="Arial" charset="0"/>
        <a:ea typeface="ＭＳ Ｐゴシック" charset="0"/>
        <a:cs typeface="+mn-cs"/>
      </a:defRPr>
    </a:lvl6pPr>
    <a:lvl7pPr marL="2743200" algn="l" defTabSz="457200" rtl="0" eaLnBrk="1" latinLnBrk="0" hangingPunct="1">
      <a:defRPr sz="900" kern="1200">
        <a:solidFill>
          <a:srgbClr val="FFA27C"/>
        </a:solidFill>
        <a:latin typeface="Arial" charset="0"/>
        <a:ea typeface="ＭＳ Ｐゴシック" charset="0"/>
        <a:cs typeface="+mn-cs"/>
      </a:defRPr>
    </a:lvl7pPr>
    <a:lvl8pPr marL="3200400" algn="l" defTabSz="457200" rtl="0" eaLnBrk="1" latinLnBrk="0" hangingPunct="1">
      <a:defRPr sz="900" kern="1200">
        <a:solidFill>
          <a:srgbClr val="FFA27C"/>
        </a:solidFill>
        <a:latin typeface="Arial" charset="0"/>
        <a:ea typeface="ＭＳ Ｐゴシック" charset="0"/>
        <a:cs typeface="+mn-cs"/>
      </a:defRPr>
    </a:lvl8pPr>
    <a:lvl9pPr marL="3657600" algn="l" defTabSz="457200" rtl="0" eaLnBrk="1" latinLnBrk="0" hangingPunct="1">
      <a:defRPr sz="900" kern="1200">
        <a:solidFill>
          <a:srgbClr val="FFA27C"/>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C2C3E"/>
    <a:srgbClr val="7571AD"/>
    <a:srgbClr val="CECC6A"/>
    <a:srgbClr val="8985B9"/>
    <a:srgbClr val="9794C2"/>
    <a:srgbClr val="D4D482"/>
    <a:srgbClr val="AAAE5E"/>
    <a:srgbClr val="F0631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8163" autoAdjust="0"/>
    <p:restoredTop sz="95229" autoAdjust="0"/>
  </p:normalViewPr>
  <p:slideViewPr>
    <p:cSldViewPr snapToGrid="0">
      <p:cViewPr>
        <p:scale>
          <a:sx n="75" d="100"/>
          <a:sy n="75" d="100"/>
        </p:scale>
        <p:origin x="-3528" y="-1176"/>
      </p:cViewPr>
      <p:guideLst>
        <p:guide orient="horz" pos="4153"/>
        <p:guide orient="horz" pos="4217"/>
        <p:guide orient="horz" pos="759"/>
        <p:guide orient="horz" pos="1643"/>
        <p:guide orient="horz" pos="2419"/>
        <p:guide orient="horz" pos="4101"/>
        <p:guide pos="5153"/>
        <p:guide pos="2023"/>
        <p:guide pos="5259"/>
        <p:guide pos="5570"/>
        <p:guide pos="565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80" Type="http://schemas.openxmlformats.org/officeDocument/2006/relationships/slide" Target="slides/slide78.xml"/><Relationship Id="rId81" Type="http://schemas.openxmlformats.org/officeDocument/2006/relationships/notesMaster" Target="notesMasters/notesMaster1.xml"/><Relationship Id="rId82" Type="http://schemas.openxmlformats.org/officeDocument/2006/relationships/handoutMaster" Target="handoutMasters/handoutMaster1.xml"/><Relationship Id="rId83" Type="http://schemas.openxmlformats.org/officeDocument/2006/relationships/printerSettings" Target="printerSettings/printerSettings1.bin"/><Relationship Id="rId84" Type="http://schemas.openxmlformats.org/officeDocument/2006/relationships/presProps" Target="presProps.xml"/><Relationship Id="rId85" Type="http://schemas.openxmlformats.org/officeDocument/2006/relationships/viewProps" Target="viewProps.xml"/><Relationship Id="rId86" Type="http://schemas.openxmlformats.org/officeDocument/2006/relationships/theme" Target="theme/theme1.xml"/><Relationship Id="rId8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400800" y="8750300"/>
            <a:ext cx="38735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spAutoFit/>
          </a:bodyPr>
          <a:lstStyle/>
          <a:p>
            <a:pPr algn="r"/>
            <a:fld id="{B287DC88-DD7B-C849-BF0A-7B2BF0D59677}" type="slidenum">
              <a:rPr lang="en-US" sz="1400">
                <a:solidFill>
                  <a:schemeClr val="tx1"/>
                </a:solidFill>
                <a:latin typeface="Times" charset="0"/>
              </a:rPr>
              <a:pPr algn="r"/>
              <a:t>‹#›</a:t>
            </a:fld>
            <a:endParaRPr lang="en-US" sz="1400">
              <a:solidFill>
                <a:schemeClr val="tx1"/>
              </a:solidFill>
              <a:latin typeface="Times" charset="0"/>
            </a:endParaRPr>
          </a:p>
        </p:txBody>
      </p:sp>
    </p:spTree>
    <p:extLst>
      <p:ext uri="{BB962C8B-B14F-4D97-AF65-F5344CB8AC3E}">
        <p14:creationId xmlns:p14="http://schemas.microsoft.com/office/powerpoint/2010/main" val="28683153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1152525" y="692150"/>
            <a:ext cx="4552950" cy="3416300"/>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051" name="Rectangle 3"/>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2" name="Rectangle 4"/>
          <p:cNvSpPr>
            <a:spLocks noChangeArrowheads="1"/>
          </p:cNvSpPr>
          <p:nvPr/>
        </p:nvSpPr>
        <p:spPr bwMode="auto">
          <a:xfrm>
            <a:off x="6400800" y="8750300"/>
            <a:ext cx="38735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spAutoFit/>
          </a:bodyPr>
          <a:lstStyle/>
          <a:p>
            <a:pPr algn="r"/>
            <a:fld id="{D457C6CF-4AB7-1C4F-85FE-9C2F3EAF99F1}" type="slidenum">
              <a:rPr lang="en-US" sz="1400">
                <a:solidFill>
                  <a:schemeClr val="tx1"/>
                </a:solidFill>
                <a:latin typeface="Times" charset="0"/>
              </a:rPr>
              <a:pPr algn="r"/>
              <a:t>‹#›</a:t>
            </a:fld>
            <a:endParaRPr lang="en-US" sz="1400">
              <a:solidFill>
                <a:schemeClr val="tx1"/>
              </a:solidFill>
              <a:latin typeface="Times" charset="0"/>
            </a:endParaRPr>
          </a:p>
        </p:txBody>
      </p:sp>
    </p:spTree>
    <p:extLst>
      <p:ext uri="{BB962C8B-B14F-4D97-AF65-F5344CB8AC3E}">
        <p14:creationId xmlns:p14="http://schemas.microsoft.com/office/powerpoint/2010/main" val="39007829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096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9427" name="Rectangle 3"/>
          <p:cNvSpPr>
            <a:spLocks noGrp="1" noChangeArrowheads="1"/>
          </p:cNvSpPr>
          <p:nvPr>
            <p:ph type="body" idx="1"/>
          </p:nvPr>
        </p:nvSpPr>
        <p:spPr/>
        <p:txBody>
          <a:bodyPr/>
          <a:lstStyle/>
          <a:p>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0451" name="Rectangle 3"/>
          <p:cNvSpPr>
            <a:spLocks noGrp="1" noChangeArrowheads="1"/>
          </p:cNvSpPr>
          <p:nvPr>
            <p:ph type="body" idx="1"/>
          </p:nvPr>
        </p:nvSpPr>
        <p:spPr/>
        <p:txBody>
          <a:bodyPr/>
          <a:lstStyle/>
          <a:p>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1475" name="Rectangle 3"/>
          <p:cNvSpPr>
            <a:spLocks noGrp="1" noChangeArrowheads="1"/>
          </p:cNvSpPr>
          <p:nvPr>
            <p:ph type="body" idx="1"/>
          </p:nvPr>
        </p:nvSpPr>
        <p:spPr/>
        <p:txBody>
          <a:bodyPr/>
          <a:lstStyle/>
          <a:p>
            <a:endParaRPr 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2499" name="Rectangle 3"/>
          <p:cNvSpPr>
            <a:spLocks noGrp="1" noChangeArrowheads="1"/>
          </p:cNvSpPr>
          <p:nvPr>
            <p:ph type="body" idx="1"/>
          </p:nvPr>
        </p:nvSpPr>
        <p:spPr/>
        <p:txBody>
          <a:bodyPr/>
          <a:lstStyle/>
          <a:p>
            <a:endParaRPr lang="nl-N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3523" name="Rectangle 3"/>
          <p:cNvSpPr>
            <a:spLocks noGrp="1" noChangeArrowheads="1"/>
          </p:cNvSpPr>
          <p:nvPr>
            <p:ph type="body" idx="1"/>
          </p:nvPr>
        </p:nvSpPr>
        <p:spPr/>
        <p:txBody>
          <a:bodyPr/>
          <a:lstStyle/>
          <a:p>
            <a:endParaRPr lang="nl-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4547" name="Rectangle 3"/>
          <p:cNvSpPr>
            <a:spLocks noGrp="1" noChangeArrowheads="1"/>
          </p:cNvSpPr>
          <p:nvPr>
            <p:ph type="body" idx="1"/>
          </p:nvPr>
        </p:nvSpPr>
        <p:spPr/>
        <p:txBody>
          <a:bodyPr/>
          <a:lstStyle/>
          <a:p>
            <a:endParaRPr lang="nl-N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5571" name="Rectangle 3"/>
          <p:cNvSpPr>
            <a:spLocks noGrp="1" noChangeArrowheads="1"/>
          </p:cNvSpPr>
          <p:nvPr>
            <p:ph type="body" idx="1"/>
          </p:nvPr>
        </p:nvSpPr>
        <p:spPr/>
        <p:txBody>
          <a:bodyPr/>
          <a:lstStyle/>
          <a:p>
            <a:endParaRPr lang="nl-N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6595" name="Rectangle 3"/>
          <p:cNvSpPr>
            <a:spLocks noGrp="1" noChangeArrowheads="1"/>
          </p:cNvSpPr>
          <p:nvPr>
            <p:ph type="body" idx="1"/>
          </p:nvPr>
        </p:nvSpPr>
        <p:spPr/>
        <p:txBody>
          <a:bodyPr/>
          <a:lstStyle/>
          <a:p>
            <a:endParaRPr lang="nl-N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7619" name="Rectangle 3"/>
          <p:cNvSpPr>
            <a:spLocks noGrp="1" noChangeArrowheads="1"/>
          </p:cNvSpPr>
          <p:nvPr>
            <p:ph type="body" idx="1"/>
          </p:nvPr>
        </p:nvSpPr>
        <p:spPr/>
        <p:txBody>
          <a:bodyPr/>
          <a:lstStyle/>
          <a:p>
            <a:endParaRPr lang="nl-N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8643" name="Rectangle 3"/>
          <p:cNvSpPr>
            <a:spLocks noGrp="1" noChangeArrowheads="1"/>
          </p:cNvSpPr>
          <p:nvPr>
            <p:ph type="body" idx="1"/>
          </p:nvPr>
        </p:nvSpPr>
        <p:spPr/>
        <p:txBody>
          <a:bodyPr/>
          <a:lstStyle/>
          <a:p>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2259" name="Rectangle 3"/>
          <p:cNvSpPr>
            <a:spLocks noGrp="1" noChangeArrowheads="1"/>
          </p:cNvSpPr>
          <p:nvPr>
            <p:ph type="body" idx="1"/>
          </p:nvPr>
        </p:nvSpPr>
        <p:spPr/>
        <p:txBody>
          <a:bodyPr/>
          <a:lstStyle/>
          <a:p>
            <a:endParaRPr lang="nl-N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9667" name="Rectangle 3"/>
          <p:cNvSpPr>
            <a:spLocks noGrp="1" noChangeArrowheads="1"/>
          </p:cNvSpPr>
          <p:nvPr>
            <p:ph type="body" idx="1"/>
          </p:nvPr>
        </p:nvSpPr>
        <p:spPr/>
        <p:txBody>
          <a:bodyPr/>
          <a:lstStyle/>
          <a:p>
            <a:endParaRPr lang="nl-N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70691" name="Rectangle 3"/>
          <p:cNvSpPr>
            <a:spLocks noGrp="1" noChangeArrowheads="1"/>
          </p:cNvSpPr>
          <p:nvPr>
            <p:ph type="body" idx="1"/>
          </p:nvPr>
        </p:nvSpPr>
        <p:spPr/>
        <p:txBody>
          <a:bodyPr/>
          <a:lstStyle/>
          <a:p>
            <a:endParaRPr lang="nl-N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71715" name="Rectangle 3"/>
          <p:cNvSpPr>
            <a:spLocks noGrp="1" noChangeArrowheads="1"/>
          </p:cNvSpPr>
          <p:nvPr>
            <p:ph type="body" idx="1"/>
          </p:nvPr>
        </p:nvSpPr>
        <p:spPr/>
        <p:txBody>
          <a:bodyPr/>
          <a:lstStyle/>
          <a:p>
            <a:endParaRPr lang="nl-N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72739" name="Rectangle 3"/>
          <p:cNvSpPr>
            <a:spLocks noGrp="1" noChangeArrowheads="1"/>
          </p:cNvSpPr>
          <p:nvPr>
            <p:ph type="body" idx="1"/>
          </p:nvPr>
        </p:nvSpPr>
        <p:spPr/>
        <p:txBody>
          <a:bodyPr/>
          <a:lstStyle/>
          <a:p>
            <a:endParaRPr lang="nl-NL"/>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73763" name="Rectangle 3"/>
          <p:cNvSpPr>
            <a:spLocks noGrp="1" noChangeArrowheads="1"/>
          </p:cNvSpPr>
          <p:nvPr>
            <p:ph type="body" idx="1"/>
          </p:nvPr>
        </p:nvSpPr>
        <p:spPr/>
        <p:txBody>
          <a:bodyPr/>
          <a:lstStyle/>
          <a:p>
            <a:endParaRPr lang="nl-NL"/>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096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33827" name="Rectangle 3"/>
          <p:cNvSpPr>
            <a:spLocks noGrp="1" noChangeArrowheads="1"/>
          </p:cNvSpPr>
          <p:nvPr>
            <p:ph type="body" idx="1"/>
          </p:nvPr>
        </p:nvSpPr>
        <p:spPr/>
        <p:txBody>
          <a:bodyPr/>
          <a:lstStyle/>
          <a:p>
            <a:r>
              <a:rPr lang="en-US"/>
              <a:t>CHANGED FROM THE ORIGINALS (TQC)</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34851" name="Rectangle 3"/>
          <p:cNvSpPr>
            <a:spLocks noGrp="1" noChangeArrowheads="1"/>
          </p:cNvSpPr>
          <p:nvPr>
            <p:ph type="body" idx="1"/>
          </p:nvPr>
        </p:nvSpPr>
        <p:spPr/>
        <p:txBody>
          <a:bodyPr/>
          <a:lstStyle/>
          <a:p>
            <a:r>
              <a:rPr lang="en-US"/>
              <a:t>CHANGED FROM THE ORIGINALS (TQC)</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35875" name="Rectangle 3"/>
          <p:cNvSpPr>
            <a:spLocks noGrp="1" noChangeArrowheads="1"/>
          </p:cNvSpPr>
          <p:nvPr>
            <p:ph type="body" idx="1"/>
          </p:nvPr>
        </p:nvSpPr>
        <p:spPr/>
        <p:txBody>
          <a:bodyPr/>
          <a:lstStyle/>
          <a:p>
            <a:r>
              <a:rPr lang="en-US"/>
              <a:t>CHANGED FROM THE ORIGINALS (TQC)</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36899" name="Rectangle 3"/>
          <p:cNvSpPr>
            <a:spLocks noGrp="1" noChangeArrowheads="1"/>
          </p:cNvSpPr>
          <p:nvPr>
            <p:ph type="body" idx="1"/>
          </p:nvPr>
        </p:nvSpPr>
        <p:spPr/>
        <p:txBody>
          <a:bodyPr/>
          <a:lstStyle/>
          <a:p>
            <a:r>
              <a:rPr lang="en-US"/>
              <a:t>CHANGED FROM THE ORIGINALS (TQC)</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3283" name="Rectangle 3"/>
          <p:cNvSpPr>
            <a:spLocks noGrp="1" noChangeArrowheads="1"/>
          </p:cNvSpPr>
          <p:nvPr>
            <p:ph type="body" idx="1"/>
          </p:nvPr>
        </p:nvSpPr>
        <p:spPr/>
        <p:txBody>
          <a:bodyPr/>
          <a:lstStyle/>
          <a:p>
            <a:endParaRPr lang="nl-NL"/>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75811" name="Rectangle 3"/>
          <p:cNvSpPr>
            <a:spLocks noGrp="1" noChangeArrowheads="1"/>
          </p:cNvSpPr>
          <p:nvPr>
            <p:ph type="body" idx="1"/>
          </p:nvPr>
        </p:nvSpPr>
        <p:spPr/>
        <p:txBody>
          <a:bodyPr/>
          <a:lstStyle/>
          <a:p>
            <a:endParaRPr lang="nl-NL"/>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76835" name="Rectangle 3"/>
          <p:cNvSpPr>
            <a:spLocks noGrp="1" noChangeArrowheads="1"/>
          </p:cNvSpPr>
          <p:nvPr>
            <p:ph type="body" idx="1"/>
          </p:nvPr>
        </p:nvSpPr>
        <p:spPr/>
        <p:txBody>
          <a:bodyPr/>
          <a:lstStyle/>
          <a:p>
            <a:endParaRPr lang="nl-NL"/>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77859" name="Rectangle 3"/>
          <p:cNvSpPr>
            <a:spLocks noGrp="1" noChangeArrowheads="1"/>
          </p:cNvSpPr>
          <p:nvPr>
            <p:ph type="body" idx="1"/>
          </p:nvPr>
        </p:nvSpPr>
        <p:spPr/>
        <p:txBody>
          <a:bodyPr/>
          <a:lstStyle/>
          <a:p>
            <a:endParaRPr lang="nl-NL"/>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78883" name="Rectangle 3"/>
          <p:cNvSpPr>
            <a:spLocks noGrp="1" noChangeArrowheads="1"/>
          </p:cNvSpPr>
          <p:nvPr>
            <p:ph type="body" idx="1"/>
          </p:nvPr>
        </p:nvSpPr>
        <p:spPr/>
        <p:txBody>
          <a:bodyPr/>
          <a:lstStyle/>
          <a:p>
            <a:endParaRPr lang="nl-NL"/>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79907" name="Rectangle 3"/>
          <p:cNvSpPr>
            <a:spLocks noGrp="1" noChangeArrowheads="1"/>
          </p:cNvSpPr>
          <p:nvPr>
            <p:ph type="body" idx="1"/>
          </p:nvPr>
        </p:nvSpPr>
        <p:spPr/>
        <p:txBody>
          <a:bodyPr/>
          <a:lstStyle/>
          <a:p>
            <a:endParaRPr lang="nl-NL"/>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body" idx="1"/>
          </p:nvPr>
        </p:nvSpPr>
        <p:spPr>
          <a:ln/>
        </p:spPr>
        <p:txBody>
          <a:bodyPr/>
          <a:lstStyle/>
          <a:p>
            <a:endParaRPr lang="nl-NL"/>
          </a:p>
        </p:txBody>
      </p:sp>
      <p:sp>
        <p:nvSpPr>
          <p:cNvPr id="95235" name="Rectangle 3"/>
          <p:cNvSpPr>
            <a:spLocks noGrp="1" noRot="1" noChangeAspect="1" noChangeArrowheads="1" noTextEdit="1"/>
          </p:cNvSpPr>
          <p:nvPr>
            <p:ph type="sldImg"/>
          </p:nvPr>
        </p:nvSpPr>
        <p:spPr>
          <a:ln cap="flat"/>
          <a:extLst>
            <a:ext uri="{FAA26D3D-D897-4be2-8F04-BA451C77F1D7}">
              <ma14:placeholderFlag xmlns:ma14="http://schemas.microsoft.com/office/mac/drawingml/2011/main" val="1"/>
            </a:ext>
          </a:extLst>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80931" name="Rectangle 3"/>
          <p:cNvSpPr>
            <a:spLocks noGrp="1" noChangeArrowheads="1"/>
          </p:cNvSpPr>
          <p:nvPr>
            <p:ph type="body" idx="1"/>
          </p:nvPr>
        </p:nvSpPr>
        <p:spPr/>
        <p:txBody>
          <a:bodyPr/>
          <a:lstStyle/>
          <a:p>
            <a:endParaRPr lang="nl-NL"/>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81955" name="Rectangle 3"/>
          <p:cNvSpPr>
            <a:spLocks noGrp="1" noChangeArrowheads="1"/>
          </p:cNvSpPr>
          <p:nvPr>
            <p:ph type="body" idx="1"/>
          </p:nvPr>
        </p:nvSpPr>
        <p:spPr/>
        <p:txBody>
          <a:bodyPr/>
          <a:lstStyle/>
          <a:p>
            <a:endParaRPr lang="nl-NL"/>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body" idx="1"/>
          </p:nvPr>
        </p:nvSpPr>
        <p:spPr>
          <a:ln/>
        </p:spPr>
        <p:txBody>
          <a:bodyPr/>
          <a:lstStyle/>
          <a:p>
            <a:endParaRPr lang="nl-NL"/>
          </a:p>
        </p:txBody>
      </p:sp>
      <p:sp>
        <p:nvSpPr>
          <p:cNvPr id="70659" name="Rectangle 3"/>
          <p:cNvSpPr>
            <a:spLocks noGrp="1" noRot="1" noChangeAspect="1" noChangeArrowheads="1" noTextEdit="1"/>
          </p:cNvSpPr>
          <p:nvPr>
            <p:ph type="sldImg"/>
          </p:nvPr>
        </p:nvSpPr>
        <p:spPr>
          <a:ln cap="flat"/>
          <a:extLst>
            <a:ext uri="{FAA26D3D-D897-4be2-8F04-BA451C77F1D7}">
              <ma14:placeholderFlag xmlns:ma14="http://schemas.microsoft.com/office/mac/drawingml/2011/main" val="1"/>
            </a:ext>
          </a:extLst>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82979" name="Rectangle 3"/>
          <p:cNvSpPr>
            <a:spLocks noGrp="1" noChangeArrowheads="1"/>
          </p:cNvSpPr>
          <p:nvPr>
            <p:ph type="body" idx="1"/>
          </p:nvPr>
        </p:nvSpPr>
        <p:spPr/>
        <p:txBody>
          <a:bodyPr/>
          <a:lstStyle/>
          <a:p>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Rot="1" noChangeAspect="1" noChangeArrowheads="1"/>
          </p:cNvSpPr>
          <p:nvPr>
            <p:ph type="sldImg"/>
          </p:nvPr>
        </p:nvSpPr>
        <p:spPr bwMode="auto">
          <a:xfrm>
            <a:off x="1152525" y="692150"/>
            <a:ext cx="4552950" cy="34163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502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nl-NL"/>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84003" name="Rectangle 3"/>
          <p:cNvSpPr>
            <a:spLocks noGrp="1" noChangeArrowheads="1"/>
          </p:cNvSpPr>
          <p:nvPr>
            <p:ph type="body" idx="1"/>
          </p:nvPr>
        </p:nvSpPr>
        <p:spPr/>
        <p:txBody>
          <a:bodyPr/>
          <a:lstStyle/>
          <a:p>
            <a:endParaRPr lang="nl-NL"/>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85027" name="Rectangle 3"/>
          <p:cNvSpPr>
            <a:spLocks noGrp="1" noChangeArrowheads="1"/>
          </p:cNvSpPr>
          <p:nvPr>
            <p:ph type="body" idx="1"/>
          </p:nvPr>
        </p:nvSpPr>
        <p:spPr/>
        <p:txBody>
          <a:bodyPr/>
          <a:lstStyle/>
          <a:p>
            <a:endParaRPr lang="nl-NL"/>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body" idx="1"/>
          </p:nvPr>
        </p:nvSpPr>
        <p:spPr>
          <a:ln/>
        </p:spPr>
        <p:txBody>
          <a:bodyPr/>
          <a:lstStyle/>
          <a:p>
            <a:endParaRPr lang="nl-NL"/>
          </a:p>
        </p:txBody>
      </p:sp>
      <p:sp>
        <p:nvSpPr>
          <p:cNvPr id="344067" name="Rectangle 3"/>
          <p:cNvSpPr>
            <a:spLocks noGrp="1" noRot="1" noChangeAspect="1" noChangeArrowheads="1" noTextEdit="1"/>
          </p:cNvSpPr>
          <p:nvPr>
            <p:ph type="sldImg"/>
          </p:nvPr>
        </p:nvSpPr>
        <p:spPr>
          <a:ln cap="flat"/>
          <a:extLst>
            <a:ext uri="{FAA26D3D-D897-4be2-8F04-BA451C77F1D7}">
              <ma14:placeholderFlag xmlns:ma14="http://schemas.microsoft.com/office/mac/drawingml/2011/main" val="1"/>
            </a:ext>
          </a:extLst>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ln/>
        </p:spPr>
        <p:txBody>
          <a:bodyPr/>
          <a:lstStyle/>
          <a:p>
            <a:endParaRPr lang="nl-NL"/>
          </a:p>
        </p:txBody>
      </p:sp>
      <p:sp>
        <p:nvSpPr>
          <p:cNvPr id="29699" name="Rectangle 3"/>
          <p:cNvSpPr>
            <a:spLocks noGrp="1" noRot="1" noChangeAspect="1" noChangeArrowheads="1" noTextEdit="1"/>
          </p:cNvSpPr>
          <p:nvPr>
            <p:ph type="sldImg"/>
          </p:nvPr>
        </p:nvSpPr>
        <p:spPr>
          <a:ln cap="flat"/>
          <a:extLst>
            <a:ext uri="{FAA26D3D-D897-4be2-8F04-BA451C77F1D7}">
              <ma14:placeholderFlag xmlns:ma14="http://schemas.microsoft.com/office/mac/drawingml/2011/main" val="1"/>
            </a:ext>
          </a:extLst>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86051" name="Rectangle 3"/>
          <p:cNvSpPr>
            <a:spLocks noGrp="1" noChangeArrowheads="1"/>
          </p:cNvSpPr>
          <p:nvPr>
            <p:ph type="body" idx="1"/>
          </p:nvPr>
        </p:nvSpPr>
        <p:spPr/>
        <p:txBody>
          <a:bodyPr/>
          <a:lstStyle/>
          <a:p>
            <a:endParaRPr lang="nl-NL"/>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a:ln/>
        </p:spPr>
        <p:txBody>
          <a:bodyPr/>
          <a:lstStyle/>
          <a:p>
            <a:endParaRPr lang="nl-NL"/>
          </a:p>
        </p:txBody>
      </p:sp>
      <p:sp>
        <p:nvSpPr>
          <p:cNvPr id="32771" name="Rectangle 3"/>
          <p:cNvSpPr>
            <a:spLocks noGrp="1" noRot="1" noChangeAspect="1" noChangeArrowheads="1" noTextEdit="1"/>
          </p:cNvSpPr>
          <p:nvPr>
            <p:ph type="sldImg"/>
          </p:nvPr>
        </p:nvSpPr>
        <p:spPr>
          <a:ln cap="flat"/>
          <a:extLst>
            <a:ext uri="{FAA26D3D-D897-4be2-8F04-BA451C77F1D7}">
              <ma14:placeholderFlag xmlns:ma14="http://schemas.microsoft.com/office/mac/drawingml/2011/main" val="1"/>
            </a:ext>
          </a:extLst>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body" idx="1"/>
          </p:nvPr>
        </p:nvSpPr>
        <p:spPr>
          <a:ln/>
        </p:spPr>
        <p:txBody>
          <a:bodyPr/>
          <a:lstStyle/>
          <a:p>
            <a:endParaRPr lang="nl-NL"/>
          </a:p>
        </p:txBody>
      </p:sp>
      <p:sp>
        <p:nvSpPr>
          <p:cNvPr id="129027" name="Rectangle 3"/>
          <p:cNvSpPr>
            <a:spLocks noGrp="1" noRot="1" noChangeAspect="1" noChangeArrowheads="1" noTextEdit="1"/>
          </p:cNvSpPr>
          <p:nvPr>
            <p:ph type="sldImg"/>
          </p:nvPr>
        </p:nvSpPr>
        <p:spPr>
          <a:ln cap="flat"/>
          <a:extLst>
            <a:ext uri="{FAA26D3D-D897-4be2-8F04-BA451C77F1D7}">
              <ma14:placeholderFlag xmlns:ma14="http://schemas.microsoft.com/office/mac/drawingml/2011/main" val="1"/>
            </a:ext>
          </a:extLst>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body" idx="1"/>
          </p:nvPr>
        </p:nvSpPr>
        <p:spPr>
          <a:ln/>
        </p:spPr>
        <p:txBody>
          <a:bodyPr/>
          <a:lstStyle/>
          <a:p>
            <a:endParaRPr lang="nl-NL"/>
          </a:p>
        </p:txBody>
      </p:sp>
      <p:sp>
        <p:nvSpPr>
          <p:cNvPr id="131075" name="Rectangle 3"/>
          <p:cNvSpPr>
            <a:spLocks noGrp="1" noRot="1" noChangeAspect="1" noChangeArrowheads="1" noTextEdit="1"/>
          </p:cNvSpPr>
          <p:nvPr>
            <p:ph type="sldImg"/>
          </p:nvPr>
        </p:nvSpPr>
        <p:spPr>
          <a:ln cap="flat"/>
          <a:extLst>
            <a:ext uri="{FAA26D3D-D897-4be2-8F04-BA451C77F1D7}">
              <ma14:placeholderFlag xmlns:ma14="http://schemas.microsoft.com/office/mac/drawingml/2011/main" val="1"/>
            </a:ext>
          </a:extLst>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a:ln/>
        </p:spPr>
        <p:txBody>
          <a:bodyPr/>
          <a:lstStyle/>
          <a:p>
            <a:endParaRPr lang="nl-NL"/>
          </a:p>
        </p:txBody>
      </p:sp>
      <p:sp>
        <p:nvSpPr>
          <p:cNvPr id="34819" name="Rectangle 3"/>
          <p:cNvSpPr>
            <a:spLocks noGrp="1" noRot="1" noChangeAspect="1" noChangeArrowheads="1" noTextEdit="1"/>
          </p:cNvSpPr>
          <p:nvPr>
            <p:ph type="sldImg"/>
          </p:nvPr>
        </p:nvSpPr>
        <p:spPr>
          <a:ln cap="flat"/>
          <a:extLst>
            <a:ext uri="{FAA26D3D-D897-4be2-8F04-BA451C77F1D7}">
              <ma14:placeholderFlag xmlns:ma14="http://schemas.microsoft.com/office/mac/drawingml/2011/main" val="1"/>
            </a:ext>
          </a:extLst>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ln/>
        </p:spPr>
        <p:txBody>
          <a:bodyPr/>
          <a:lstStyle/>
          <a:p>
            <a:endParaRPr lang="nl-NL"/>
          </a:p>
        </p:txBody>
      </p:sp>
      <p:sp>
        <p:nvSpPr>
          <p:cNvPr id="36867" name="Rectangle 3"/>
          <p:cNvSpPr>
            <a:spLocks noGrp="1" noRot="1" noChangeAspect="1" noChangeArrowheads="1" noTextEdit="1"/>
          </p:cNvSpPr>
          <p:nvPr>
            <p:ph type="sldImg"/>
          </p:nvPr>
        </p:nvSpPr>
        <p:spPr>
          <a:ln cap="flat"/>
          <a:extLst>
            <a:ext uri="{FAA26D3D-D897-4be2-8F04-BA451C77F1D7}">
              <ma14:placeholderFlag xmlns:ma14="http://schemas.microsoft.com/office/mac/drawingml/2011/main" val="1"/>
            </a:ext>
          </a:extLs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4307" name="Rectangle 3"/>
          <p:cNvSpPr>
            <a:spLocks noGrp="1" noChangeArrowheads="1"/>
          </p:cNvSpPr>
          <p:nvPr>
            <p:ph type="body" idx="1"/>
          </p:nvPr>
        </p:nvSpPr>
        <p:spPr/>
        <p:txBody>
          <a:bodyPr/>
          <a:lstStyle/>
          <a:p>
            <a:endParaRPr lang="nl-NL"/>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body" idx="1"/>
          </p:nvPr>
        </p:nvSpPr>
        <p:spPr>
          <a:ln/>
        </p:spPr>
        <p:txBody>
          <a:bodyPr/>
          <a:lstStyle/>
          <a:p>
            <a:endParaRPr lang="nl-NL"/>
          </a:p>
        </p:txBody>
      </p:sp>
      <p:sp>
        <p:nvSpPr>
          <p:cNvPr id="107523" name="Rectangle 3"/>
          <p:cNvSpPr>
            <a:spLocks noGrp="1" noRot="1" noChangeAspect="1" noChangeArrowheads="1" noTextEdit="1"/>
          </p:cNvSpPr>
          <p:nvPr>
            <p:ph type="sldImg"/>
          </p:nvPr>
        </p:nvSpPr>
        <p:spPr>
          <a:ln cap="flat"/>
          <a:extLst>
            <a:ext uri="{FAA26D3D-D897-4be2-8F04-BA451C77F1D7}">
              <ma14:placeholderFlag xmlns:ma14="http://schemas.microsoft.com/office/mac/drawingml/2011/main" val="1"/>
            </a:ext>
          </a:extLst>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87075" name="Rectangle 3"/>
          <p:cNvSpPr>
            <a:spLocks noGrp="1" noChangeArrowheads="1"/>
          </p:cNvSpPr>
          <p:nvPr>
            <p:ph type="body" idx="1"/>
          </p:nvPr>
        </p:nvSpPr>
        <p:spPr/>
        <p:txBody>
          <a:bodyPr/>
          <a:lstStyle/>
          <a:p>
            <a:endParaRPr lang="nl-NL"/>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body" idx="1"/>
          </p:nvPr>
        </p:nvSpPr>
        <p:spPr>
          <a:ln/>
        </p:spPr>
        <p:txBody>
          <a:bodyPr/>
          <a:lstStyle/>
          <a:p>
            <a:endParaRPr lang="nl-NL"/>
          </a:p>
        </p:txBody>
      </p:sp>
      <p:sp>
        <p:nvSpPr>
          <p:cNvPr id="133123" name="Rectangle 3"/>
          <p:cNvSpPr>
            <a:spLocks noGrp="1" noRot="1" noChangeAspect="1" noChangeArrowheads="1" noTextEdit="1"/>
          </p:cNvSpPr>
          <p:nvPr>
            <p:ph type="sldImg"/>
          </p:nvPr>
        </p:nvSpPr>
        <p:spPr>
          <a:ln cap="flat"/>
          <a:extLst>
            <a:ext uri="{FAA26D3D-D897-4be2-8F04-BA451C77F1D7}">
              <ma14:placeholderFlag xmlns:ma14="http://schemas.microsoft.com/office/mac/drawingml/2011/main" val="1"/>
            </a:ext>
          </a:extLst>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ln/>
        </p:spPr>
        <p:txBody>
          <a:bodyPr/>
          <a:lstStyle/>
          <a:p>
            <a:endParaRPr lang="nl-NL"/>
          </a:p>
        </p:txBody>
      </p:sp>
      <p:sp>
        <p:nvSpPr>
          <p:cNvPr id="41987" name="Rectangle 3"/>
          <p:cNvSpPr>
            <a:spLocks noGrp="1" noRot="1" noChangeAspect="1" noChangeArrowheads="1" noTextEdit="1"/>
          </p:cNvSpPr>
          <p:nvPr>
            <p:ph type="sldImg"/>
          </p:nvPr>
        </p:nvSpPr>
        <p:spPr>
          <a:ln cap="flat"/>
          <a:extLst>
            <a:ext uri="{FAA26D3D-D897-4be2-8F04-BA451C77F1D7}">
              <ma14:placeholderFlag xmlns:ma14="http://schemas.microsoft.com/office/mac/drawingml/2011/main" val="1"/>
            </a:ext>
          </a:extLst>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ln/>
        </p:spPr>
        <p:txBody>
          <a:bodyPr/>
          <a:lstStyle/>
          <a:p>
            <a:endParaRPr lang="nl-NL"/>
          </a:p>
        </p:txBody>
      </p:sp>
      <p:sp>
        <p:nvSpPr>
          <p:cNvPr id="39939" name="Rectangle 3"/>
          <p:cNvSpPr>
            <a:spLocks noGrp="1" noRot="1" noChangeAspect="1" noChangeArrowheads="1" noTextEdit="1"/>
          </p:cNvSpPr>
          <p:nvPr>
            <p:ph type="sldImg"/>
          </p:nvPr>
        </p:nvSpPr>
        <p:spPr>
          <a:ln cap="flat"/>
          <a:extLst>
            <a:ext uri="{FAA26D3D-D897-4be2-8F04-BA451C77F1D7}">
              <ma14:placeholderFlag xmlns:ma14="http://schemas.microsoft.com/office/mac/drawingml/2011/main" val="1"/>
            </a:ext>
          </a:extLst>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body" idx="1"/>
          </p:nvPr>
        </p:nvSpPr>
        <p:spPr>
          <a:ln/>
        </p:spPr>
        <p:txBody>
          <a:bodyPr/>
          <a:lstStyle/>
          <a:p>
            <a:endParaRPr lang="nl-NL"/>
          </a:p>
        </p:txBody>
      </p:sp>
      <p:sp>
        <p:nvSpPr>
          <p:cNvPr id="44035" name="Rectangle 3"/>
          <p:cNvSpPr>
            <a:spLocks noGrp="1" noRot="1" noChangeAspect="1" noChangeArrowheads="1" noTextEdit="1"/>
          </p:cNvSpPr>
          <p:nvPr>
            <p:ph type="sldImg"/>
          </p:nvPr>
        </p:nvSpPr>
        <p:spPr>
          <a:ln cap="flat"/>
          <a:extLst>
            <a:ext uri="{FAA26D3D-D897-4be2-8F04-BA451C77F1D7}">
              <ma14:placeholderFlag xmlns:ma14="http://schemas.microsoft.com/office/mac/drawingml/2011/main" val="1"/>
            </a:ext>
          </a:extLst>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body" idx="1"/>
          </p:nvPr>
        </p:nvSpPr>
        <p:spPr>
          <a:ln/>
        </p:spPr>
        <p:txBody>
          <a:bodyPr/>
          <a:lstStyle/>
          <a:p>
            <a:endParaRPr lang="nl-NL"/>
          </a:p>
        </p:txBody>
      </p:sp>
      <p:sp>
        <p:nvSpPr>
          <p:cNvPr id="46083" name="Rectangle 3"/>
          <p:cNvSpPr>
            <a:spLocks noGrp="1" noRot="1" noChangeAspect="1" noChangeArrowheads="1" noTextEdit="1"/>
          </p:cNvSpPr>
          <p:nvPr>
            <p:ph type="sldImg"/>
          </p:nvPr>
        </p:nvSpPr>
        <p:spPr>
          <a:ln cap="flat"/>
          <a:extLst>
            <a:ext uri="{FAA26D3D-D897-4be2-8F04-BA451C77F1D7}">
              <ma14:placeholderFlag xmlns:ma14="http://schemas.microsoft.com/office/mac/drawingml/2011/main" val="1"/>
            </a:ext>
          </a:extLst>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body" idx="1"/>
          </p:nvPr>
        </p:nvSpPr>
        <p:spPr>
          <a:ln/>
        </p:spPr>
        <p:txBody>
          <a:bodyPr/>
          <a:lstStyle/>
          <a:p>
            <a:endParaRPr lang="nl-NL"/>
          </a:p>
        </p:txBody>
      </p:sp>
      <p:sp>
        <p:nvSpPr>
          <p:cNvPr id="48131" name="Rectangle 3"/>
          <p:cNvSpPr>
            <a:spLocks noGrp="1" noRot="1" noChangeAspect="1" noChangeArrowheads="1" noTextEdit="1"/>
          </p:cNvSpPr>
          <p:nvPr>
            <p:ph type="sldImg"/>
          </p:nvPr>
        </p:nvSpPr>
        <p:spPr>
          <a:ln cap="flat"/>
          <a:extLst>
            <a:ext uri="{FAA26D3D-D897-4be2-8F04-BA451C77F1D7}">
              <ma14:placeholderFlag xmlns:ma14="http://schemas.microsoft.com/office/mac/drawingml/2011/main" val="1"/>
            </a:ext>
          </a:extLst>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body" idx="1"/>
          </p:nvPr>
        </p:nvSpPr>
        <p:spPr>
          <a:ln/>
        </p:spPr>
        <p:txBody>
          <a:bodyPr/>
          <a:lstStyle/>
          <a:p>
            <a:endParaRPr lang="nl-NL"/>
          </a:p>
        </p:txBody>
      </p:sp>
      <p:sp>
        <p:nvSpPr>
          <p:cNvPr id="50179" name="Rectangle 3"/>
          <p:cNvSpPr>
            <a:spLocks noGrp="1" noRot="1" noChangeAspect="1" noChangeArrowheads="1" noTextEdit="1"/>
          </p:cNvSpPr>
          <p:nvPr>
            <p:ph type="sldImg"/>
          </p:nvPr>
        </p:nvSpPr>
        <p:spPr>
          <a:ln cap="flat"/>
          <a:extLst>
            <a:ext uri="{FAA26D3D-D897-4be2-8F04-BA451C77F1D7}">
              <ma14:placeholderFlag xmlns:ma14="http://schemas.microsoft.com/office/mac/drawingml/2011/main" val="1"/>
            </a:ext>
          </a:extLst>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88099" name="Rectangle 3"/>
          <p:cNvSpPr>
            <a:spLocks noGrp="1" noChangeArrowheads="1"/>
          </p:cNvSpPr>
          <p:nvPr>
            <p:ph type="body" idx="1"/>
          </p:nvPr>
        </p:nvSpPr>
        <p:spPr/>
        <p:txBody>
          <a:bodyPr/>
          <a:lstStyle/>
          <a:p>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096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89123" name="Rectangle 3"/>
          <p:cNvSpPr>
            <a:spLocks noGrp="1" noChangeArrowheads="1"/>
          </p:cNvSpPr>
          <p:nvPr>
            <p:ph type="body" idx="1"/>
          </p:nvPr>
        </p:nvSpPr>
        <p:spPr/>
        <p:txBody>
          <a:bodyPr/>
          <a:lstStyle/>
          <a:p>
            <a:endParaRPr lang="nl-NL"/>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90147" name="Rectangle 3"/>
          <p:cNvSpPr>
            <a:spLocks noGrp="1" noChangeArrowheads="1"/>
          </p:cNvSpPr>
          <p:nvPr>
            <p:ph type="body" idx="1"/>
          </p:nvPr>
        </p:nvSpPr>
        <p:spPr/>
        <p:txBody>
          <a:bodyPr/>
          <a:lstStyle/>
          <a:p>
            <a:endParaRPr lang="nl-NL"/>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91171" name="Rectangle 3"/>
          <p:cNvSpPr>
            <a:spLocks noGrp="1" noChangeArrowheads="1"/>
          </p:cNvSpPr>
          <p:nvPr>
            <p:ph type="body" idx="1"/>
          </p:nvPr>
        </p:nvSpPr>
        <p:spPr/>
        <p:txBody>
          <a:bodyPr/>
          <a:lstStyle/>
          <a:p>
            <a:endParaRPr lang="nl-NL"/>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92195" name="Rectangle 3"/>
          <p:cNvSpPr>
            <a:spLocks noGrp="1" noChangeArrowheads="1"/>
          </p:cNvSpPr>
          <p:nvPr>
            <p:ph type="body" idx="1"/>
          </p:nvPr>
        </p:nvSpPr>
        <p:spPr/>
        <p:txBody>
          <a:bodyPr/>
          <a:lstStyle/>
          <a:p>
            <a:endParaRPr lang="nl-NL"/>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93219" name="Rectangle 3"/>
          <p:cNvSpPr>
            <a:spLocks noGrp="1" noChangeArrowheads="1"/>
          </p:cNvSpPr>
          <p:nvPr>
            <p:ph type="body" idx="1"/>
          </p:nvPr>
        </p:nvSpPr>
        <p:spPr/>
        <p:txBody>
          <a:bodyPr/>
          <a:lstStyle/>
          <a:p>
            <a:endParaRPr lang="nl-NL"/>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94243" name="Rectangle 3"/>
          <p:cNvSpPr>
            <a:spLocks noGrp="1" noChangeArrowheads="1"/>
          </p:cNvSpPr>
          <p:nvPr>
            <p:ph type="body" idx="1"/>
          </p:nvPr>
        </p:nvSpPr>
        <p:spPr/>
        <p:txBody>
          <a:bodyPr/>
          <a:lstStyle/>
          <a:p>
            <a:endParaRPr lang="nl-NL"/>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95267" name="Rectangle 3"/>
          <p:cNvSpPr>
            <a:spLocks noGrp="1" noChangeArrowheads="1"/>
          </p:cNvSpPr>
          <p:nvPr>
            <p:ph type="body" idx="1"/>
          </p:nvPr>
        </p:nvSpPr>
        <p:spPr/>
        <p:txBody>
          <a:bodyPr/>
          <a:lstStyle/>
          <a:p>
            <a:endParaRPr lang="nl-NL"/>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96291" name="Rectangle 3"/>
          <p:cNvSpPr>
            <a:spLocks noGrp="1" noChangeArrowheads="1"/>
          </p:cNvSpPr>
          <p:nvPr>
            <p:ph type="body" idx="1"/>
          </p:nvPr>
        </p:nvSpPr>
        <p:spPr/>
        <p:txBody>
          <a:bodyPr/>
          <a:lstStyle/>
          <a:p>
            <a:endParaRPr lang="nl-NL"/>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97315" name="Rectangle 3"/>
          <p:cNvSpPr>
            <a:spLocks noGrp="1" noChangeArrowheads="1"/>
          </p:cNvSpPr>
          <p:nvPr>
            <p:ph type="body" idx="1"/>
          </p:nvPr>
        </p:nvSpPr>
        <p:spPr/>
        <p:txBody>
          <a:bodyPr/>
          <a:lstStyle/>
          <a:p>
            <a:endParaRPr lang="nl-NL"/>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98339" name="Rectangle 3"/>
          <p:cNvSpPr>
            <a:spLocks noGrp="1" noChangeArrowheads="1"/>
          </p:cNvSpPr>
          <p:nvPr>
            <p:ph type="body" idx="1"/>
          </p:nvPr>
        </p:nvSpPr>
        <p:spPr/>
        <p:txBody>
          <a:bodyPr/>
          <a:lstStyle/>
          <a:p>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6355" name="Rectangle 3"/>
          <p:cNvSpPr>
            <a:spLocks noGrp="1" noChangeArrowheads="1"/>
          </p:cNvSpPr>
          <p:nvPr>
            <p:ph type="body" idx="1"/>
          </p:nvPr>
        </p:nvSpPr>
        <p:spPr/>
        <p:txBody>
          <a:bodyPr/>
          <a:lstStyle/>
          <a:p>
            <a:endParaRPr lang="nl-NL"/>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99363" name="Rectangle 3"/>
          <p:cNvSpPr>
            <a:spLocks noGrp="1" noChangeArrowheads="1"/>
          </p:cNvSpPr>
          <p:nvPr>
            <p:ph type="body" idx="1"/>
          </p:nvPr>
        </p:nvSpPr>
        <p:spPr/>
        <p:txBody>
          <a:bodyPr/>
          <a:lstStyle/>
          <a:p>
            <a:endParaRPr lang="nl-NL"/>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00387" name="Rectangle 3"/>
          <p:cNvSpPr>
            <a:spLocks noGrp="1" noChangeArrowheads="1"/>
          </p:cNvSpPr>
          <p:nvPr>
            <p:ph type="body" idx="1"/>
          </p:nvPr>
        </p:nvSpPr>
        <p:spPr/>
        <p:txBody>
          <a:bodyPr/>
          <a:lstStyle/>
          <a:p>
            <a:endParaRPr lang="nl-NL"/>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01411" name="Rectangle 3"/>
          <p:cNvSpPr>
            <a:spLocks noGrp="1" noChangeArrowheads="1"/>
          </p:cNvSpPr>
          <p:nvPr>
            <p:ph type="body" idx="1"/>
          </p:nvPr>
        </p:nvSpPr>
        <p:spPr/>
        <p:txBody>
          <a:bodyPr/>
          <a:lstStyle/>
          <a:p>
            <a:endParaRPr lang="nl-NL"/>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body" idx="1"/>
          </p:nvPr>
        </p:nvSpPr>
        <p:spPr>
          <a:ln/>
        </p:spPr>
        <p:txBody>
          <a:bodyPr/>
          <a:lstStyle/>
          <a:p>
            <a:endParaRPr lang="nl-NL"/>
          </a:p>
        </p:txBody>
      </p:sp>
      <p:sp>
        <p:nvSpPr>
          <p:cNvPr id="88067" name="Rectangle 3"/>
          <p:cNvSpPr>
            <a:spLocks noGrp="1" noRot="1" noChangeAspect="1" noChangeArrowheads="1" noTextEdit="1"/>
          </p:cNvSpPr>
          <p:nvPr>
            <p:ph type="sldImg"/>
          </p:nvPr>
        </p:nvSpPr>
        <p:spPr>
          <a:ln cap="flat"/>
          <a:extLst>
            <a:ext uri="{FAA26D3D-D897-4be2-8F04-BA451C77F1D7}">
              <ma14:placeholderFlag xmlns:ma14="http://schemas.microsoft.com/office/mac/drawingml/2011/main" val="1"/>
            </a:ext>
          </a:extLst>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02435" name="Rectangle 3"/>
          <p:cNvSpPr>
            <a:spLocks noGrp="1" noChangeArrowheads="1"/>
          </p:cNvSpPr>
          <p:nvPr>
            <p:ph type="body" idx="1"/>
          </p:nvPr>
        </p:nvSpPr>
        <p:spPr/>
        <p:txBody>
          <a:bodyPr/>
          <a:lstStyle/>
          <a:p>
            <a:endParaRPr lang="nl-NL"/>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03459" name="Rectangle 3"/>
          <p:cNvSpPr>
            <a:spLocks noGrp="1" noChangeArrowheads="1"/>
          </p:cNvSpPr>
          <p:nvPr>
            <p:ph type="body" idx="1"/>
          </p:nvPr>
        </p:nvSpPr>
        <p:spPr/>
        <p:txBody>
          <a:bodyPr/>
          <a:lstStyle/>
          <a:p>
            <a:endParaRPr lang="nl-NL"/>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096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05507" name="Rectangle 3"/>
          <p:cNvSpPr>
            <a:spLocks noGrp="1" noChangeArrowheads="1"/>
          </p:cNvSpPr>
          <p:nvPr>
            <p:ph type="body" idx="1"/>
          </p:nvPr>
        </p:nvSpPr>
        <p:spPr/>
        <p:txBody>
          <a:bodyPr/>
          <a:lstStyle/>
          <a:p>
            <a:endParaRPr lang="nl-NL"/>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xfrm>
            <a:off x="3884613" y="8685213"/>
            <a:ext cx="2971800" cy="45720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78</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NT Survey (ns)</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7379" name="Rectangle 3"/>
          <p:cNvSpPr>
            <a:spLocks noGrp="1" noChangeArrowheads="1"/>
          </p:cNvSpPr>
          <p:nvPr>
            <p:ph type="body" idx="1"/>
          </p:nvPr>
        </p:nvSpPr>
        <p:spPr/>
        <p:txBody>
          <a:bodyPr/>
          <a:lstStyle/>
          <a:p>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8403" name="Rectangle 3"/>
          <p:cNvSpPr>
            <a:spLocks noGrp="1" noChangeArrowheads="1"/>
          </p:cNvSpPr>
          <p:nvPr>
            <p:ph type="body" idx="1"/>
          </p:nvPr>
        </p:nvSpPr>
        <p:spPr/>
        <p:txBody>
          <a:bodyPr/>
          <a:lstStyle/>
          <a:p>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36832120"/>
      </p:ext>
    </p:extLst>
  </p:cSld>
  <p:clrMapOvr>
    <a:masterClrMapping/>
  </p:clrMapOvr>
  <p:transition xmlns:p14="http://schemas.microsoft.com/office/powerpoint/2010/mai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11810434"/>
      </p:ext>
    </p:extLst>
  </p:cSld>
  <p:clrMapOvr>
    <a:masterClrMapping/>
  </p:clrMapOvr>
  <p:transition xmlns:p14="http://schemas.microsoft.com/office/powerpoint/2010/mai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9568780"/>
      </p:ext>
    </p:extLst>
  </p:cSld>
  <p:clrMapOvr>
    <a:masterClrMapping/>
  </p:clrMapOvr>
  <p:transition xmlns:p14="http://schemas.microsoft.com/office/powerpoint/2010/mai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1"/>
            <a:ext cx="6400800" cy="1752600"/>
          </a:xfrm>
        </p:spPr>
        <p:txBody>
          <a:bodyPr/>
          <a:lstStyle>
            <a:lvl1pPr marL="0" indent="0" algn="ctr">
              <a:buNone/>
              <a:defRPr/>
            </a:lvl1pPr>
            <a:lvl2pPr marL="457132" indent="0" algn="ctr">
              <a:buNone/>
              <a:defRPr/>
            </a:lvl2pPr>
            <a:lvl3pPr marL="914265" indent="0" algn="ctr">
              <a:buNone/>
              <a:defRPr/>
            </a:lvl3pPr>
            <a:lvl4pPr marL="1371396" indent="0" algn="ctr">
              <a:buNone/>
              <a:defRPr/>
            </a:lvl4pPr>
            <a:lvl5pPr marL="1828530" indent="0" algn="ctr">
              <a:buNone/>
              <a:defRPr/>
            </a:lvl5pPr>
            <a:lvl6pPr marL="2285659" indent="0" algn="ctr">
              <a:buNone/>
              <a:defRPr/>
            </a:lvl6pPr>
            <a:lvl7pPr marL="2742792" indent="0" algn="ctr">
              <a:buNone/>
              <a:defRPr/>
            </a:lvl7pPr>
            <a:lvl8pPr marL="3199924" indent="0" algn="ctr">
              <a:buNone/>
              <a:defRPr/>
            </a:lvl8pPr>
            <a:lvl9pPr marL="3657055"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atin typeface="Arial"/>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a:defRPr>
            </a:lvl1pPr>
          </a:lstStyle>
          <a:p>
            <a:pPr>
              <a:defRPr/>
            </a:pPr>
            <a:fld id="{656F2BE9-7EAB-A04C-A336-00611761E1C0}" type="slidenum">
              <a:rPr lang="en-US"/>
              <a:pPr>
                <a:defRPr/>
              </a:pPr>
              <a:t>‹#›</a:t>
            </a:fld>
            <a:endParaRPr lang="en-US"/>
          </a:p>
        </p:txBody>
      </p:sp>
    </p:spTree>
    <p:extLst>
      <p:ext uri="{BB962C8B-B14F-4D97-AF65-F5344CB8AC3E}">
        <p14:creationId xmlns:p14="http://schemas.microsoft.com/office/powerpoint/2010/main" val="3839100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Arial"/>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a:defRPr>
            </a:lvl1pPr>
          </a:lstStyle>
          <a:p>
            <a:pPr>
              <a:defRPr/>
            </a:pPr>
            <a:fld id="{39FE6FC2-B99E-F84C-9BFF-EBD3483A40BC}" type="slidenum">
              <a:rPr lang="en-US"/>
              <a:pPr>
                <a:defRPr/>
              </a:pPr>
              <a:t>‹#›</a:t>
            </a:fld>
            <a:endParaRPr lang="en-US"/>
          </a:p>
        </p:txBody>
      </p:sp>
    </p:spTree>
    <p:extLst>
      <p:ext uri="{BB962C8B-B14F-4D97-AF65-F5344CB8AC3E}">
        <p14:creationId xmlns:p14="http://schemas.microsoft.com/office/powerpoint/2010/main" val="228954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32" indent="0">
              <a:buNone/>
              <a:defRPr sz="1800"/>
            </a:lvl2pPr>
            <a:lvl3pPr marL="914265" indent="0">
              <a:buNone/>
              <a:defRPr sz="1600"/>
            </a:lvl3pPr>
            <a:lvl4pPr marL="1371396" indent="0">
              <a:buNone/>
              <a:defRPr sz="1400"/>
            </a:lvl4pPr>
            <a:lvl5pPr marL="1828530" indent="0">
              <a:buNone/>
              <a:defRPr sz="1400"/>
            </a:lvl5pPr>
            <a:lvl6pPr marL="2285659" indent="0">
              <a:buNone/>
              <a:defRPr sz="1400"/>
            </a:lvl6pPr>
            <a:lvl7pPr marL="2742792" indent="0">
              <a:buNone/>
              <a:defRPr sz="1400"/>
            </a:lvl7pPr>
            <a:lvl8pPr marL="3199924" indent="0">
              <a:buNone/>
              <a:defRPr sz="1400"/>
            </a:lvl8pPr>
            <a:lvl9pPr marL="3657055"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atin typeface="Arial"/>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a:defRPr>
            </a:lvl1pPr>
          </a:lstStyle>
          <a:p>
            <a:pPr>
              <a:defRPr/>
            </a:pPr>
            <a:fld id="{47A2DA83-DA3A-C648-99F6-772A6BA0D715}" type="slidenum">
              <a:rPr lang="en-US"/>
              <a:pPr>
                <a:defRPr/>
              </a:pPr>
              <a:t>‹#›</a:t>
            </a:fld>
            <a:endParaRPr lang="en-US"/>
          </a:p>
        </p:txBody>
      </p:sp>
    </p:spTree>
    <p:extLst>
      <p:ext uri="{BB962C8B-B14F-4D97-AF65-F5344CB8AC3E}">
        <p14:creationId xmlns:p14="http://schemas.microsoft.com/office/powerpoint/2010/main" val="2305276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atin typeface="Arial"/>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a:defRPr>
            </a:lvl1pPr>
          </a:lstStyle>
          <a:p>
            <a:pPr>
              <a:defRPr/>
            </a:pPr>
            <a:fld id="{A4A89E88-36BE-D844-A9A8-04AFF6C27F26}" type="slidenum">
              <a:rPr lang="en-US"/>
              <a:pPr>
                <a:defRPr/>
              </a:pPr>
              <a:t>‹#›</a:t>
            </a:fld>
            <a:endParaRPr lang="en-US"/>
          </a:p>
        </p:txBody>
      </p:sp>
    </p:spTree>
    <p:extLst>
      <p:ext uri="{BB962C8B-B14F-4D97-AF65-F5344CB8AC3E}">
        <p14:creationId xmlns:p14="http://schemas.microsoft.com/office/powerpoint/2010/main" val="3346327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2" indent="0">
              <a:buNone/>
              <a:defRPr sz="2000" b="1"/>
            </a:lvl2pPr>
            <a:lvl3pPr marL="914265" indent="0">
              <a:buNone/>
              <a:defRPr sz="1800" b="1"/>
            </a:lvl3pPr>
            <a:lvl4pPr marL="1371396" indent="0">
              <a:buNone/>
              <a:defRPr sz="1600" b="1"/>
            </a:lvl4pPr>
            <a:lvl5pPr marL="1828530" indent="0">
              <a:buNone/>
              <a:defRPr sz="1600" b="1"/>
            </a:lvl5pPr>
            <a:lvl6pPr marL="2285659" indent="0">
              <a:buNone/>
              <a:defRPr sz="1600" b="1"/>
            </a:lvl6pPr>
            <a:lvl7pPr marL="2742792" indent="0">
              <a:buNone/>
              <a:defRPr sz="1600" b="1"/>
            </a:lvl7pPr>
            <a:lvl8pPr marL="3199924" indent="0">
              <a:buNone/>
              <a:defRPr sz="1600" b="1"/>
            </a:lvl8pPr>
            <a:lvl9pPr marL="365705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132" indent="0">
              <a:buNone/>
              <a:defRPr sz="2000" b="1"/>
            </a:lvl2pPr>
            <a:lvl3pPr marL="914265" indent="0">
              <a:buNone/>
              <a:defRPr sz="1800" b="1"/>
            </a:lvl3pPr>
            <a:lvl4pPr marL="1371396" indent="0">
              <a:buNone/>
              <a:defRPr sz="1600" b="1"/>
            </a:lvl4pPr>
            <a:lvl5pPr marL="1828530" indent="0">
              <a:buNone/>
              <a:defRPr sz="1600" b="1"/>
            </a:lvl5pPr>
            <a:lvl6pPr marL="2285659" indent="0">
              <a:buNone/>
              <a:defRPr sz="1600" b="1"/>
            </a:lvl6pPr>
            <a:lvl7pPr marL="2742792" indent="0">
              <a:buNone/>
              <a:defRPr sz="1600" b="1"/>
            </a:lvl7pPr>
            <a:lvl8pPr marL="3199924" indent="0">
              <a:buNone/>
              <a:defRPr sz="1600" b="1"/>
            </a:lvl8pPr>
            <a:lvl9pPr marL="365705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atin typeface="Arial"/>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Arial"/>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Arial"/>
              </a:defRPr>
            </a:lvl1pPr>
          </a:lstStyle>
          <a:p>
            <a:pPr>
              <a:defRPr/>
            </a:pPr>
            <a:fld id="{52D93B16-E237-5945-ABEE-63F936BC6CE1}" type="slidenum">
              <a:rPr lang="en-US"/>
              <a:pPr>
                <a:defRPr/>
              </a:pPr>
              <a:t>‹#›</a:t>
            </a:fld>
            <a:endParaRPr lang="en-US"/>
          </a:p>
        </p:txBody>
      </p:sp>
    </p:spTree>
    <p:extLst>
      <p:ext uri="{BB962C8B-B14F-4D97-AF65-F5344CB8AC3E}">
        <p14:creationId xmlns:p14="http://schemas.microsoft.com/office/powerpoint/2010/main" val="37606242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atin typeface="Arial"/>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Arial"/>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Arial"/>
              </a:defRPr>
            </a:lvl1pPr>
          </a:lstStyle>
          <a:p>
            <a:pPr>
              <a:defRPr/>
            </a:pPr>
            <a:fld id="{AB257A16-C7D3-3D4E-AC56-33AF3EC2BDCD}" type="slidenum">
              <a:rPr lang="en-US"/>
              <a:pPr>
                <a:defRPr/>
              </a:pPr>
              <a:t>‹#›</a:t>
            </a:fld>
            <a:endParaRPr lang="en-US"/>
          </a:p>
        </p:txBody>
      </p:sp>
    </p:spTree>
    <p:extLst>
      <p:ext uri="{BB962C8B-B14F-4D97-AF65-F5344CB8AC3E}">
        <p14:creationId xmlns:p14="http://schemas.microsoft.com/office/powerpoint/2010/main" val="2337171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Arial"/>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Arial"/>
              </a:defRPr>
            </a:lvl1pPr>
          </a:lstStyle>
          <a:p>
            <a:pPr>
              <a:defRPr/>
            </a:pPr>
            <a:fld id="{9DEE8023-20B7-1349-AFA6-F05967DB518F}" type="slidenum">
              <a:rPr lang="en-US"/>
              <a:pPr>
                <a:defRPr/>
              </a:pPr>
              <a:t>‹#›</a:t>
            </a:fld>
            <a:endParaRPr lang="en-US"/>
          </a:p>
        </p:txBody>
      </p:sp>
    </p:spTree>
    <p:extLst>
      <p:ext uri="{BB962C8B-B14F-4D97-AF65-F5344CB8AC3E}">
        <p14:creationId xmlns:p14="http://schemas.microsoft.com/office/powerpoint/2010/main" val="31490815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435101"/>
            <a:ext cx="3008313" cy="4691063"/>
          </a:xfrm>
        </p:spPr>
        <p:txBody>
          <a:bodyPr/>
          <a:lstStyle>
            <a:lvl1pPr marL="0" indent="0">
              <a:buNone/>
              <a:defRPr sz="1400"/>
            </a:lvl1pPr>
            <a:lvl2pPr marL="457132" indent="0">
              <a:buNone/>
              <a:defRPr sz="1200"/>
            </a:lvl2pPr>
            <a:lvl3pPr marL="914265" indent="0">
              <a:buNone/>
              <a:defRPr sz="1000"/>
            </a:lvl3pPr>
            <a:lvl4pPr marL="1371396" indent="0">
              <a:buNone/>
              <a:defRPr sz="900"/>
            </a:lvl4pPr>
            <a:lvl5pPr marL="1828530" indent="0">
              <a:buNone/>
              <a:defRPr sz="900"/>
            </a:lvl5pPr>
            <a:lvl6pPr marL="2285659" indent="0">
              <a:buNone/>
              <a:defRPr sz="900"/>
            </a:lvl6pPr>
            <a:lvl7pPr marL="2742792" indent="0">
              <a:buNone/>
              <a:defRPr sz="900"/>
            </a:lvl7pPr>
            <a:lvl8pPr marL="3199924" indent="0">
              <a:buNone/>
              <a:defRPr sz="900"/>
            </a:lvl8pPr>
            <a:lvl9pPr marL="3657055"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Arial"/>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a:defRPr>
            </a:lvl1pPr>
          </a:lstStyle>
          <a:p>
            <a:pPr>
              <a:defRPr/>
            </a:pPr>
            <a:fld id="{D2D3D5B1-D590-0846-A239-066E028FAE69}" type="slidenum">
              <a:rPr lang="en-US"/>
              <a:pPr>
                <a:defRPr/>
              </a:pPr>
              <a:t>‹#›</a:t>
            </a:fld>
            <a:endParaRPr lang="en-US"/>
          </a:p>
        </p:txBody>
      </p:sp>
    </p:spTree>
    <p:extLst>
      <p:ext uri="{BB962C8B-B14F-4D97-AF65-F5344CB8AC3E}">
        <p14:creationId xmlns:p14="http://schemas.microsoft.com/office/powerpoint/2010/main" val="1988954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9979298"/>
      </p:ext>
    </p:extLst>
  </p:cSld>
  <p:clrMapOvr>
    <a:masterClrMapping/>
  </p:clrMapOvr>
  <p:transition xmlns:p14="http://schemas.microsoft.com/office/powerpoint/2010/mai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2" indent="0">
              <a:buNone/>
              <a:defRPr sz="2800"/>
            </a:lvl2pPr>
            <a:lvl3pPr marL="914265" indent="0">
              <a:buNone/>
              <a:defRPr sz="2400"/>
            </a:lvl3pPr>
            <a:lvl4pPr marL="1371396" indent="0">
              <a:buNone/>
              <a:defRPr sz="2000"/>
            </a:lvl4pPr>
            <a:lvl5pPr marL="1828530" indent="0">
              <a:buNone/>
              <a:defRPr sz="2000"/>
            </a:lvl5pPr>
            <a:lvl6pPr marL="2285659" indent="0">
              <a:buNone/>
              <a:defRPr sz="2000"/>
            </a:lvl6pPr>
            <a:lvl7pPr marL="2742792" indent="0">
              <a:buNone/>
              <a:defRPr sz="2000"/>
            </a:lvl7pPr>
            <a:lvl8pPr marL="3199924" indent="0">
              <a:buNone/>
              <a:defRPr sz="2000"/>
            </a:lvl8pPr>
            <a:lvl9pPr marL="3657055"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2" indent="0">
              <a:buNone/>
              <a:defRPr sz="1200"/>
            </a:lvl2pPr>
            <a:lvl3pPr marL="914265" indent="0">
              <a:buNone/>
              <a:defRPr sz="1000"/>
            </a:lvl3pPr>
            <a:lvl4pPr marL="1371396" indent="0">
              <a:buNone/>
              <a:defRPr sz="900"/>
            </a:lvl4pPr>
            <a:lvl5pPr marL="1828530" indent="0">
              <a:buNone/>
              <a:defRPr sz="900"/>
            </a:lvl5pPr>
            <a:lvl6pPr marL="2285659" indent="0">
              <a:buNone/>
              <a:defRPr sz="900"/>
            </a:lvl6pPr>
            <a:lvl7pPr marL="2742792" indent="0">
              <a:buNone/>
              <a:defRPr sz="900"/>
            </a:lvl7pPr>
            <a:lvl8pPr marL="3199924" indent="0">
              <a:buNone/>
              <a:defRPr sz="900"/>
            </a:lvl8pPr>
            <a:lvl9pPr marL="3657055"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Arial"/>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a:defRPr>
            </a:lvl1pPr>
          </a:lstStyle>
          <a:p>
            <a:pPr>
              <a:defRPr/>
            </a:pPr>
            <a:fld id="{C39C8959-F15A-5245-9FF5-917A8604C5F7}" type="slidenum">
              <a:rPr lang="en-US"/>
              <a:pPr>
                <a:defRPr/>
              </a:pPr>
              <a:t>‹#›</a:t>
            </a:fld>
            <a:endParaRPr lang="en-US"/>
          </a:p>
        </p:txBody>
      </p:sp>
    </p:spTree>
    <p:extLst>
      <p:ext uri="{BB962C8B-B14F-4D97-AF65-F5344CB8AC3E}">
        <p14:creationId xmlns:p14="http://schemas.microsoft.com/office/powerpoint/2010/main" val="8799921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Arial"/>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a:defRPr>
            </a:lvl1pPr>
          </a:lstStyle>
          <a:p>
            <a:pPr>
              <a:defRPr/>
            </a:pPr>
            <a:fld id="{C5D92E55-198E-3942-A016-8C665E3B75A4}" type="slidenum">
              <a:rPr lang="en-US"/>
              <a:pPr>
                <a:defRPr/>
              </a:pPr>
              <a:t>‹#›</a:t>
            </a:fld>
            <a:endParaRPr lang="en-US"/>
          </a:p>
        </p:txBody>
      </p:sp>
    </p:spTree>
    <p:extLst>
      <p:ext uri="{BB962C8B-B14F-4D97-AF65-F5344CB8AC3E}">
        <p14:creationId xmlns:p14="http://schemas.microsoft.com/office/powerpoint/2010/main" val="19395602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Arial"/>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a:defRPr>
            </a:lvl1pPr>
          </a:lstStyle>
          <a:p>
            <a:pPr>
              <a:defRPr/>
            </a:pPr>
            <a:fld id="{EA91BB53-ADC4-A14B-9130-389F406D2440}" type="slidenum">
              <a:rPr lang="en-US"/>
              <a:pPr>
                <a:defRPr/>
              </a:pPr>
              <a:t>‹#›</a:t>
            </a:fld>
            <a:endParaRPr lang="en-US"/>
          </a:p>
        </p:txBody>
      </p:sp>
    </p:spTree>
    <p:extLst>
      <p:ext uri="{BB962C8B-B14F-4D97-AF65-F5344CB8AC3E}">
        <p14:creationId xmlns:p14="http://schemas.microsoft.com/office/powerpoint/2010/main" val="424036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18579500"/>
      </p:ext>
    </p:extLst>
  </p:cSld>
  <p:clrMapOvr>
    <a:masterClrMapping/>
  </p:clrMapOvr>
  <p:transition xmlns:p14="http://schemas.microsoft.com/office/powerpoint/2010/mai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89693527"/>
      </p:ext>
    </p:extLst>
  </p:cSld>
  <p:clrMapOvr>
    <a:masterClrMapping/>
  </p:clrMapOvr>
  <p:transition xmlns:p14="http://schemas.microsoft.com/office/powerpoint/2010/mai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0835797"/>
      </p:ext>
    </p:extLst>
  </p:cSld>
  <p:clrMapOvr>
    <a:masterClrMapping/>
  </p:clrMapOvr>
  <p:transition xmlns:p14="http://schemas.microsoft.com/office/powerpoint/2010/mai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3316488524"/>
      </p:ext>
    </p:extLst>
  </p:cSld>
  <p:clrMapOvr>
    <a:masterClrMapping/>
  </p:clrMapOvr>
  <p:transition xmlns:p14="http://schemas.microsoft.com/office/powerpoint/2010/mai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9601695"/>
      </p:ext>
    </p:extLst>
  </p:cSld>
  <p:clrMapOvr>
    <a:masterClrMapping/>
  </p:clrMapOvr>
  <p:transition xmlns:p14="http://schemas.microsoft.com/office/powerpoint/2010/mai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46313993"/>
      </p:ext>
    </p:extLst>
  </p:cSld>
  <p:clrMapOvr>
    <a:masterClrMapping/>
  </p:clrMapOvr>
  <p:transition xmlns:p14="http://schemas.microsoft.com/office/powerpoint/2010/mai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21607947"/>
      </p:ext>
    </p:extLst>
  </p:cSld>
  <p:clrMapOvr>
    <a:masterClrMapping/>
  </p:clrMapOvr>
  <p:transition xmlns:p14="http://schemas.microsoft.com/office/powerpoint/2010/main" spd="med">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55" name="Group 31"/>
          <p:cNvGrpSpPr>
            <a:grpSpLocks/>
          </p:cNvGrpSpPr>
          <p:nvPr/>
        </p:nvGrpSpPr>
        <p:grpSpPr bwMode="auto">
          <a:xfrm>
            <a:off x="0" y="0"/>
            <a:ext cx="9132888" cy="6845300"/>
            <a:chOff x="0" y="0"/>
            <a:chExt cx="5753" cy="4312"/>
          </a:xfrm>
        </p:grpSpPr>
        <p:sp>
          <p:nvSpPr>
            <p:cNvPr id="1026" name="Rectangle 2"/>
            <p:cNvSpPr>
              <a:spLocks noChangeArrowheads="1"/>
            </p:cNvSpPr>
            <p:nvPr/>
          </p:nvSpPr>
          <p:spPr bwMode="auto">
            <a:xfrm>
              <a:off x="0" y="0"/>
              <a:ext cx="5753" cy="4312"/>
            </a:xfrm>
            <a:prstGeom prst="rect">
              <a:avLst/>
            </a:prstGeom>
            <a:gradFill rotWithShape="0">
              <a:gsLst>
                <a:gs pos="0">
                  <a:srgbClr val="790015"/>
                </a:gs>
                <a:gs pos="100000">
                  <a:srgbClr val="790015">
                    <a:gamma/>
                    <a:shade val="80000"/>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050" name="Group 26"/>
            <p:cNvGrpSpPr>
              <a:grpSpLocks/>
            </p:cNvGrpSpPr>
            <p:nvPr/>
          </p:nvGrpSpPr>
          <p:grpSpPr bwMode="auto">
            <a:xfrm>
              <a:off x="246" y="204"/>
              <a:ext cx="5271" cy="3889"/>
              <a:chOff x="246" y="204"/>
              <a:chExt cx="5271" cy="3889"/>
            </a:xfrm>
          </p:grpSpPr>
          <p:sp>
            <p:nvSpPr>
              <p:cNvPr id="1027" name="Rectangle 3"/>
              <p:cNvSpPr>
                <a:spLocks noChangeArrowheads="1"/>
              </p:cNvSpPr>
              <p:nvPr/>
            </p:nvSpPr>
            <p:spPr bwMode="auto">
              <a:xfrm>
                <a:off x="294" y="228"/>
                <a:ext cx="5217" cy="3850"/>
              </a:xfrm>
              <a:prstGeom prst="rect">
                <a:avLst/>
              </a:prstGeom>
              <a:solidFill>
                <a:srgbClr val="535353"/>
              </a:solidFill>
              <a:ln>
                <a:noFill/>
              </a:ln>
              <a:effectLst>
                <a:outerShdw blurRad="63500" dist="197566" dir="2700000" algn="ctr" rotWithShape="0">
                  <a:srgbClr val="000000">
                    <a:alpha val="74998"/>
                  </a:srgbClr>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endParaRPr lang="en-US"/>
              </a:p>
            </p:txBody>
          </p:sp>
          <p:sp>
            <p:nvSpPr>
              <p:cNvPr id="1028" name="Freeform 4"/>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9" name="Freeform 5"/>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30" name="Freeform 6"/>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31" name="Freeform 7"/>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32" name="Freeform 8"/>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33" name="Freeform 9"/>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34" name="Freeform 10"/>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35" name="Freeform 11"/>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36" name="Freeform 12"/>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37" name="Freeform 13"/>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38" name="Freeform 14"/>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Lst>
                <a:ahLst/>
                <a:cxnLst>
                  <a:cxn ang="0">
                    <a:pos x="T0" y="T1"/>
                  </a:cxn>
                  <a:cxn ang="0">
                    <a:pos x="T2" y="T3"/>
                  </a:cxn>
                  <a:cxn ang="0">
                    <a:pos x="T4" y="T5"/>
                  </a:cxn>
                  <a:cxn ang="0">
                    <a:pos x="T6" y="T7"/>
                  </a:cxn>
                  <a:cxn ang="0">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39" name="Freeform 15"/>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Lst>
                <a:ahLst/>
                <a:cxnLst>
                  <a:cxn ang="0">
                    <a:pos x="T0" y="T1"/>
                  </a:cxn>
                  <a:cxn ang="0">
                    <a:pos x="T2" y="T3"/>
                  </a:cxn>
                  <a:cxn ang="0">
                    <a:pos x="T4" y="T5"/>
                  </a:cxn>
                  <a:cxn ang="0">
                    <a:pos x="T6" y="T7"/>
                  </a:cxn>
                  <a:cxn ang="0">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40" name="Freeform 16"/>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Lst>
                <a:ahLst/>
                <a:cxnLst>
                  <a:cxn ang="0">
                    <a:pos x="T0" y="T1"/>
                  </a:cxn>
                  <a:cxn ang="0">
                    <a:pos x="T2" y="T3"/>
                  </a:cxn>
                  <a:cxn ang="0">
                    <a:pos x="T4" y="T5"/>
                  </a:cxn>
                  <a:cxn ang="0">
                    <a:pos x="T6" y="T7"/>
                  </a:cxn>
                  <a:cxn ang="0">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41" name="Freeform 17"/>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Lst>
                <a:ahLst/>
                <a:cxnLst>
                  <a:cxn ang="0">
                    <a:pos x="T0" y="T1"/>
                  </a:cxn>
                  <a:cxn ang="0">
                    <a:pos x="T2" y="T3"/>
                  </a:cxn>
                  <a:cxn ang="0">
                    <a:pos x="T4" y="T5"/>
                  </a:cxn>
                  <a:cxn ang="0">
                    <a:pos x="T6" y="T7"/>
                  </a:cxn>
                  <a:cxn ang="0">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42" name="Freeform 18"/>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43" name="Freeform 19"/>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44" name="Freeform 20"/>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22" h="81">
                    <a:moveTo>
                      <a:pt x="0" y="0"/>
                    </a:moveTo>
                    <a:lnTo>
                      <a:pt x="1721" y="0"/>
                    </a:ln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45" name="Freeform 21"/>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46" name="Freeform 22"/>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47" name="Freeform 23"/>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48" name="Freeform 24"/>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49" name="Freeform 25"/>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054" name="Group 30"/>
            <p:cNvGrpSpPr>
              <a:grpSpLocks/>
            </p:cNvGrpSpPr>
            <p:nvPr/>
          </p:nvGrpSpPr>
          <p:grpSpPr bwMode="auto">
            <a:xfrm>
              <a:off x="0" y="0"/>
              <a:ext cx="1246" cy="1232"/>
              <a:chOff x="0" y="0"/>
              <a:chExt cx="1246" cy="1232"/>
            </a:xfrm>
          </p:grpSpPr>
          <p:sp>
            <p:nvSpPr>
              <p:cNvPr id="1051" name="Rectangle 27"/>
              <p:cNvSpPr>
                <a:spLocks noChangeArrowheads="1"/>
              </p:cNvSpPr>
              <p:nvPr/>
            </p:nvSpPr>
            <p:spPr bwMode="auto">
              <a:xfrm>
                <a:off x="0" y="0"/>
                <a:ext cx="1246" cy="1232"/>
              </a:xfrm>
              <a:prstGeom prst="rect">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52" name="Rectangle 28"/>
              <p:cNvSpPr>
                <a:spLocks noChangeArrowheads="1"/>
              </p:cNvSpPr>
              <p:nvPr/>
            </p:nvSpPr>
            <p:spPr bwMode="auto">
              <a:xfrm>
                <a:off x="246" y="202"/>
                <a:ext cx="1000" cy="1030"/>
              </a:xfrm>
              <a:prstGeom prst="rect">
                <a:avLst/>
              </a:prstGeom>
              <a:solidFill>
                <a:srgbClr val="474747"/>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53" name="Rectangle 29"/>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sp>
        <p:nvSpPr>
          <p:cNvPr id="1058" name="Text Box 34"/>
          <p:cNvSpPr txBox="1">
            <a:spLocks noChangeArrowheads="1"/>
          </p:cNvSpPr>
          <p:nvPr/>
        </p:nvSpPr>
        <p:spPr bwMode="auto">
          <a:xfrm>
            <a:off x="282575" y="6542088"/>
            <a:ext cx="9953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©2006 TBBMI</a:t>
            </a:r>
          </a:p>
        </p:txBody>
      </p:sp>
      <p:sp>
        <p:nvSpPr>
          <p:cNvPr id="1059" name="Rectangle 35"/>
          <p:cNvSpPr>
            <a:spLocks noChangeArrowheads="1"/>
          </p:cNvSpPr>
          <p:nvPr/>
        </p:nvSpPr>
        <p:spPr bwMode="auto">
          <a:xfrm>
            <a:off x="7616825" y="6529388"/>
            <a:ext cx="6619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sz="1000" b="1">
                <a:solidFill>
                  <a:schemeClr val="tx1"/>
                </a:solidFill>
                <a:effectLst>
                  <a:outerShdw blurRad="38100" dist="38100" dir="2700000" algn="tl">
                    <a:srgbClr val="000000"/>
                  </a:outerShdw>
                </a:effectLst>
                <a:latin typeface="Comic Sans MS" charset="0"/>
              </a:rPr>
              <a:t>9.6.01.</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spd="med">
    <p:fade/>
  </p:transition>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136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7" tIns="45714" rIns="91427" bIns="45714" numCol="1" anchor="ctr" anchorCtr="0" compatLnSpc="1">
            <a:prstTxWarp prst="textNoShape">
              <a:avLst/>
            </a:prstTxWarp>
          </a:bodyPr>
          <a:lstStyle/>
          <a:p>
            <a:pPr lvl="0"/>
            <a:r>
              <a:rPr lang="en-US"/>
              <a:t>Click to edit Master title style</a:t>
            </a:r>
          </a:p>
        </p:txBody>
      </p:sp>
      <p:sp>
        <p:nvSpPr>
          <p:cNvPr id="4136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7" tIns="45714" rIns="91427"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457201" y="6245226"/>
            <a:ext cx="2133600" cy="47625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eaLnBrk="1" hangingPunct="1">
              <a:defRPr sz="1400">
                <a:solidFill>
                  <a:srgbClr val="000000"/>
                </a:solidFill>
                <a:latin typeface="Arial" charset="0"/>
              </a:defRPr>
            </a:lvl1pPr>
          </a:lstStyle>
          <a:p>
            <a:pPr algn="l">
              <a:defRPr/>
            </a:pPr>
            <a:endParaRPr lang="en-US">
              <a:cs typeface="ＭＳ Ｐゴシック" charset="0"/>
            </a:endParaRPr>
          </a:p>
        </p:txBody>
      </p:sp>
      <p:sp>
        <p:nvSpPr>
          <p:cNvPr id="3077" name="Rectangle 5"/>
          <p:cNvSpPr>
            <a:spLocks noGrp="1" noChangeArrowheads="1"/>
          </p:cNvSpPr>
          <p:nvPr>
            <p:ph type="ftr" sz="quarter" idx="3"/>
          </p:nvPr>
        </p:nvSpPr>
        <p:spPr bwMode="auto">
          <a:xfrm>
            <a:off x="3124200" y="6245226"/>
            <a:ext cx="2895600" cy="47625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endParaRPr lang="en-US">
              <a:cs typeface="ＭＳ Ｐゴシック" charset="0"/>
            </a:endParaRPr>
          </a:p>
        </p:txBody>
      </p:sp>
      <p:sp>
        <p:nvSpPr>
          <p:cNvPr id="3078" name="Rectangle 6"/>
          <p:cNvSpPr>
            <a:spLocks noGrp="1" noChangeArrowheads="1"/>
          </p:cNvSpPr>
          <p:nvPr>
            <p:ph type="sldNum" sz="quarter" idx="4"/>
          </p:nvPr>
        </p:nvSpPr>
        <p:spPr bwMode="auto">
          <a:xfrm>
            <a:off x="6553200" y="6245226"/>
            <a:ext cx="2133600" cy="47625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r" eaLnBrk="1" hangingPunct="1">
              <a:defRPr sz="1400">
                <a:solidFill>
                  <a:srgbClr val="000000"/>
                </a:solidFill>
                <a:latin typeface="Arial" charset="0"/>
              </a:defRPr>
            </a:lvl1pPr>
          </a:lstStyle>
          <a:p>
            <a:pPr>
              <a:defRPr/>
            </a:pPr>
            <a:fld id="{F07D4EB1-3BD2-0843-ADEE-939D95AF6628}" type="slidenum">
              <a:rPr lang="en-US">
                <a:cs typeface="ＭＳ Ｐゴシック" charset="0"/>
              </a:rPr>
              <a:pPr>
                <a:defRPr/>
              </a:pPr>
              <a:t>‹#›</a:t>
            </a:fld>
            <a:endParaRPr lang="en-US">
              <a:cs typeface="ＭＳ Ｐゴシック" charset="0"/>
            </a:endParaRPr>
          </a:p>
        </p:txBody>
      </p:sp>
    </p:spTree>
    <p:extLst>
      <p:ext uri="{BB962C8B-B14F-4D97-AF65-F5344CB8AC3E}">
        <p14:creationId xmlns:p14="http://schemas.microsoft.com/office/powerpoint/2010/main" val="8250654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rgbClr val="FFFFFF"/>
          </a:solidFill>
          <a:latin typeface="Arial"/>
          <a:ea typeface="ＭＳ Ｐゴシック" pitchFamily="-111" charset="-128"/>
          <a:cs typeface="Arial"/>
        </a:defRPr>
      </a:lvl1pPr>
      <a:lvl2pPr algn="ctr" rtl="0" eaLnBrk="0" fontAlgn="base" hangingPunct="0">
        <a:spcBef>
          <a:spcPct val="0"/>
        </a:spcBef>
        <a:spcAft>
          <a:spcPct val="0"/>
        </a:spcAft>
        <a:defRPr sz="4400">
          <a:solidFill>
            <a:srgbClr val="FFFFFF"/>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rgbClr val="FFFFFF"/>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rgbClr val="FFFFFF"/>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rgbClr val="FFFFFF"/>
          </a:solidFill>
          <a:latin typeface="Arial" pitchFamily="-111" charset="0"/>
          <a:ea typeface="ＭＳ Ｐゴシック" pitchFamily="-111" charset="-128"/>
          <a:cs typeface="ＭＳ Ｐゴシック" pitchFamily="-111" charset="-128"/>
        </a:defRPr>
      </a:lvl5pPr>
      <a:lvl6pPr marL="457132" algn="ctr" rtl="0" fontAlgn="base">
        <a:spcBef>
          <a:spcPct val="0"/>
        </a:spcBef>
        <a:spcAft>
          <a:spcPct val="0"/>
        </a:spcAft>
        <a:defRPr sz="4400">
          <a:solidFill>
            <a:schemeClr val="tx2"/>
          </a:solidFill>
          <a:latin typeface="Arial" pitchFamily="-111" charset="0"/>
        </a:defRPr>
      </a:lvl6pPr>
      <a:lvl7pPr marL="914265" algn="ctr" rtl="0" fontAlgn="base">
        <a:spcBef>
          <a:spcPct val="0"/>
        </a:spcBef>
        <a:spcAft>
          <a:spcPct val="0"/>
        </a:spcAft>
        <a:defRPr sz="4400">
          <a:solidFill>
            <a:schemeClr val="tx2"/>
          </a:solidFill>
          <a:latin typeface="Arial" pitchFamily="-111" charset="0"/>
        </a:defRPr>
      </a:lvl7pPr>
      <a:lvl8pPr marL="1371396" algn="ctr" rtl="0" fontAlgn="base">
        <a:spcBef>
          <a:spcPct val="0"/>
        </a:spcBef>
        <a:spcAft>
          <a:spcPct val="0"/>
        </a:spcAft>
        <a:defRPr sz="4400">
          <a:solidFill>
            <a:schemeClr val="tx2"/>
          </a:solidFill>
          <a:latin typeface="Arial" pitchFamily="-111" charset="0"/>
        </a:defRPr>
      </a:lvl8pPr>
      <a:lvl9pPr marL="1828530" algn="ctr" rtl="0" fontAlgn="base">
        <a:spcBef>
          <a:spcPct val="0"/>
        </a:spcBef>
        <a:spcAft>
          <a:spcPct val="0"/>
        </a:spcAft>
        <a:defRPr sz="4400">
          <a:solidFill>
            <a:schemeClr val="tx2"/>
          </a:solidFill>
          <a:latin typeface="Arial" pitchFamily="-111" charset="0"/>
        </a:defRPr>
      </a:lvl9pPr>
    </p:titleStyle>
    <p:bodyStyle>
      <a:lvl1pPr marL="342849" indent="-342849" algn="l" rtl="0" eaLnBrk="0" fontAlgn="base" hangingPunct="0">
        <a:spcBef>
          <a:spcPct val="20000"/>
        </a:spcBef>
        <a:spcAft>
          <a:spcPct val="0"/>
        </a:spcAft>
        <a:buChar char="•"/>
        <a:defRPr sz="3200">
          <a:solidFill>
            <a:srgbClr val="FFFFFF"/>
          </a:solidFill>
          <a:latin typeface="Arial"/>
          <a:ea typeface="ＭＳ Ｐゴシック" pitchFamily="-111" charset="-128"/>
          <a:cs typeface="Arial"/>
        </a:defRPr>
      </a:lvl1pPr>
      <a:lvl2pPr marL="742839" indent="-285708" algn="l" rtl="0" eaLnBrk="0" fontAlgn="base" hangingPunct="0">
        <a:spcBef>
          <a:spcPct val="20000"/>
        </a:spcBef>
        <a:spcAft>
          <a:spcPct val="0"/>
        </a:spcAft>
        <a:buChar char="–"/>
        <a:defRPr sz="2800">
          <a:solidFill>
            <a:srgbClr val="FFFFFF"/>
          </a:solidFill>
          <a:latin typeface="Arial"/>
          <a:ea typeface="ＭＳ Ｐゴシック" pitchFamily="-111" charset="-128"/>
          <a:cs typeface="Arial"/>
        </a:defRPr>
      </a:lvl2pPr>
      <a:lvl3pPr marL="1142829" indent="-228567" algn="l" rtl="0" eaLnBrk="0" fontAlgn="base" hangingPunct="0">
        <a:spcBef>
          <a:spcPct val="20000"/>
        </a:spcBef>
        <a:spcAft>
          <a:spcPct val="0"/>
        </a:spcAft>
        <a:buChar char="•"/>
        <a:defRPr sz="2400">
          <a:solidFill>
            <a:srgbClr val="FFFFFF"/>
          </a:solidFill>
          <a:latin typeface="Arial"/>
          <a:ea typeface="ＭＳ Ｐゴシック" pitchFamily="-111" charset="-128"/>
          <a:cs typeface="Arial"/>
        </a:defRPr>
      </a:lvl3pPr>
      <a:lvl4pPr marL="1599961" indent="-228567" algn="l" rtl="0" eaLnBrk="0" fontAlgn="base" hangingPunct="0">
        <a:spcBef>
          <a:spcPct val="20000"/>
        </a:spcBef>
        <a:spcAft>
          <a:spcPct val="0"/>
        </a:spcAft>
        <a:buChar char="–"/>
        <a:defRPr sz="2000">
          <a:solidFill>
            <a:srgbClr val="FFFFFF"/>
          </a:solidFill>
          <a:latin typeface="Arial"/>
          <a:ea typeface="ＭＳ Ｐゴシック" pitchFamily="-111" charset="-128"/>
          <a:cs typeface="Arial"/>
        </a:defRPr>
      </a:lvl4pPr>
      <a:lvl5pPr marL="2057094" indent="-228567" algn="l" rtl="0" eaLnBrk="0" fontAlgn="base" hangingPunct="0">
        <a:spcBef>
          <a:spcPct val="20000"/>
        </a:spcBef>
        <a:spcAft>
          <a:spcPct val="0"/>
        </a:spcAft>
        <a:buChar char="»"/>
        <a:defRPr sz="2000">
          <a:solidFill>
            <a:srgbClr val="FFFFFF"/>
          </a:solidFill>
          <a:latin typeface="Arial"/>
          <a:ea typeface="ＭＳ Ｐゴシック" pitchFamily="-111" charset="-128"/>
          <a:cs typeface="Arial"/>
        </a:defRPr>
      </a:lvl5pPr>
      <a:lvl6pPr marL="2514225" indent="-228567" algn="l" rtl="0" fontAlgn="base">
        <a:spcBef>
          <a:spcPct val="20000"/>
        </a:spcBef>
        <a:spcAft>
          <a:spcPct val="0"/>
        </a:spcAft>
        <a:buChar char="»"/>
        <a:defRPr sz="2000">
          <a:solidFill>
            <a:schemeClr val="tx1"/>
          </a:solidFill>
          <a:latin typeface="+mn-lt"/>
          <a:ea typeface="ＭＳ Ｐゴシック" pitchFamily="-111" charset="-128"/>
        </a:defRPr>
      </a:lvl6pPr>
      <a:lvl7pPr marL="2971359" indent="-228567" algn="l" rtl="0" fontAlgn="base">
        <a:spcBef>
          <a:spcPct val="20000"/>
        </a:spcBef>
        <a:spcAft>
          <a:spcPct val="0"/>
        </a:spcAft>
        <a:buChar char="»"/>
        <a:defRPr sz="2000">
          <a:solidFill>
            <a:schemeClr val="tx1"/>
          </a:solidFill>
          <a:latin typeface="+mn-lt"/>
          <a:ea typeface="ＭＳ Ｐゴシック" pitchFamily="-111" charset="-128"/>
        </a:defRPr>
      </a:lvl7pPr>
      <a:lvl8pPr marL="3428490" indent="-228567" algn="l" rtl="0" fontAlgn="base">
        <a:spcBef>
          <a:spcPct val="20000"/>
        </a:spcBef>
        <a:spcAft>
          <a:spcPct val="0"/>
        </a:spcAft>
        <a:buChar char="»"/>
        <a:defRPr sz="2000">
          <a:solidFill>
            <a:schemeClr val="tx1"/>
          </a:solidFill>
          <a:latin typeface="+mn-lt"/>
          <a:ea typeface="ＭＳ Ｐゴシック" pitchFamily="-111" charset="-128"/>
        </a:defRPr>
      </a:lvl8pPr>
      <a:lvl9pPr marL="3885622" indent="-228567"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132" rtl="0" eaLnBrk="1" latinLnBrk="0" hangingPunct="1">
        <a:defRPr sz="1800" kern="1200">
          <a:solidFill>
            <a:schemeClr val="tx1"/>
          </a:solidFill>
          <a:latin typeface="+mn-lt"/>
          <a:ea typeface="+mn-ea"/>
          <a:cs typeface="+mn-cs"/>
        </a:defRPr>
      </a:lvl1pPr>
      <a:lvl2pPr marL="457132" algn="l" defTabSz="457132" rtl="0" eaLnBrk="1" latinLnBrk="0" hangingPunct="1">
        <a:defRPr sz="1800" kern="1200">
          <a:solidFill>
            <a:schemeClr val="tx1"/>
          </a:solidFill>
          <a:latin typeface="+mn-lt"/>
          <a:ea typeface="+mn-ea"/>
          <a:cs typeface="+mn-cs"/>
        </a:defRPr>
      </a:lvl2pPr>
      <a:lvl3pPr marL="914265" algn="l" defTabSz="457132" rtl="0" eaLnBrk="1" latinLnBrk="0" hangingPunct="1">
        <a:defRPr sz="1800" kern="1200">
          <a:solidFill>
            <a:schemeClr val="tx1"/>
          </a:solidFill>
          <a:latin typeface="+mn-lt"/>
          <a:ea typeface="+mn-ea"/>
          <a:cs typeface="+mn-cs"/>
        </a:defRPr>
      </a:lvl3pPr>
      <a:lvl4pPr marL="1371396" algn="l" defTabSz="457132" rtl="0" eaLnBrk="1" latinLnBrk="0" hangingPunct="1">
        <a:defRPr sz="1800" kern="1200">
          <a:solidFill>
            <a:schemeClr val="tx1"/>
          </a:solidFill>
          <a:latin typeface="+mn-lt"/>
          <a:ea typeface="+mn-ea"/>
          <a:cs typeface="+mn-cs"/>
        </a:defRPr>
      </a:lvl4pPr>
      <a:lvl5pPr marL="1828530" algn="l" defTabSz="457132" rtl="0" eaLnBrk="1" latinLnBrk="0" hangingPunct="1">
        <a:defRPr sz="1800" kern="1200">
          <a:solidFill>
            <a:schemeClr val="tx1"/>
          </a:solidFill>
          <a:latin typeface="+mn-lt"/>
          <a:ea typeface="+mn-ea"/>
          <a:cs typeface="+mn-cs"/>
        </a:defRPr>
      </a:lvl5pPr>
      <a:lvl6pPr marL="2285659" algn="l" defTabSz="457132" rtl="0" eaLnBrk="1" latinLnBrk="0" hangingPunct="1">
        <a:defRPr sz="1800" kern="1200">
          <a:solidFill>
            <a:schemeClr val="tx1"/>
          </a:solidFill>
          <a:latin typeface="+mn-lt"/>
          <a:ea typeface="+mn-ea"/>
          <a:cs typeface="+mn-cs"/>
        </a:defRPr>
      </a:lvl6pPr>
      <a:lvl7pPr marL="2742792" algn="l" defTabSz="457132" rtl="0" eaLnBrk="1" latinLnBrk="0" hangingPunct="1">
        <a:defRPr sz="1800" kern="1200">
          <a:solidFill>
            <a:schemeClr val="tx1"/>
          </a:solidFill>
          <a:latin typeface="+mn-lt"/>
          <a:ea typeface="+mn-ea"/>
          <a:cs typeface="+mn-cs"/>
        </a:defRPr>
      </a:lvl7pPr>
      <a:lvl8pPr marL="3199924" algn="l" defTabSz="457132" rtl="0" eaLnBrk="1" latinLnBrk="0" hangingPunct="1">
        <a:defRPr sz="1800" kern="1200">
          <a:solidFill>
            <a:schemeClr val="tx1"/>
          </a:solidFill>
          <a:latin typeface="+mn-lt"/>
          <a:ea typeface="+mn-ea"/>
          <a:cs typeface="+mn-cs"/>
        </a:defRPr>
      </a:lvl8pPr>
      <a:lvl9pPr marL="3657055" algn="l" defTabSz="45713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3.png"/><Relationship Id="rId5" Type="http://schemas.openxmlformats.org/officeDocument/2006/relationships/image" Target="../media/image11.jpe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17.jpeg"/><Relationship Id="rId7" Type="http://schemas.openxmlformats.org/officeDocument/2006/relationships/image" Target="../media/image18.jpe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1.bin"/><Relationship Id="rId5" Type="http://schemas.openxmlformats.org/officeDocument/2006/relationships/image" Target="../media/image19.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2.bin"/><Relationship Id="rId5" Type="http://schemas.openxmlformats.org/officeDocument/2006/relationships/image" Target="../media/image19.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oleObject3.bin"/><Relationship Id="rId5" Type="http://schemas.openxmlformats.org/officeDocument/2006/relationships/image" Target="../media/image20.emf"/><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1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1.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image" Target="../media/image11.jpeg"/><Relationship Id="rId5" Type="http://schemas.openxmlformats.org/officeDocument/2006/relationships/oleObject" Target="../embeddings/oleObject4.bin"/><Relationship Id="rId6" Type="http://schemas.openxmlformats.org/officeDocument/2006/relationships/image" Target="../media/image21.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2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4" Type="http://schemas.openxmlformats.org/officeDocument/2006/relationships/oleObject" Target="../embeddings/oleObject5.bin"/><Relationship Id="rId5" Type="http://schemas.openxmlformats.org/officeDocument/2006/relationships/image" Target="../media/image28.emf"/><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4" Type="http://schemas.openxmlformats.org/officeDocument/2006/relationships/oleObject" Target="../embeddings/oleObject6.bin"/><Relationship Id="rId5" Type="http://schemas.openxmlformats.org/officeDocument/2006/relationships/image" Target="../media/image28.emf"/><Relationship Id="rId1" Type="http://schemas.openxmlformats.org/officeDocument/2006/relationships/vmlDrawing" Target="../drawings/vmlDrawing6.vml"/><Relationship Id="rId2"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4.png"/><Relationship Id="rId5" Type="http://schemas.openxmlformats.org/officeDocument/2006/relationships/image" Target="../media/image5.jpeg"/><Relationship Id="rId1" Type="http://schemas.openxmlformats.org/officeDocument/2006/relationships/tags" Target="../tags/tag1.xml"/><Relationship Id="rId2"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2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2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9.xml"/><Relationship Id="rId3"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3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3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3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31.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4.xml"/><Relationship Id="rId3" Type="http://schemas.openxmlformats.org/officeDocument/2006/relationships/image" Target="../media/image32.jpeg"/></Relationships>
</file>

<file path=ppt/slides/_rels/slide65.xml.rels><?xml version="1.0" encoding="UTF-8" standalone="yes"?>
<Relationships xmlns="http://schemas.openxmlformats.org/package/2006/relationships"><Relationship Id="rId3" Type="http://schemas.openxmlformats.org/officeDocument/2006/relationships/image" Target="../media/image33.emf"/><Relationship Id="rId4" Type="http://schemas.openxmlformats.org/officeDocument/2006/relationships/image" Target="../media/image34.emf"/><Relationship Id="rId5" Type="http://schemas.openxmlformats.org/officeDocument/2006/relationships/image" Target="../media/image35.emf"/><Relationship Id="rId6" Type="http://schemas.openxmlformats.org/officeDocument/2006/relationships/image" Target="../media/image36.emf"/><Relationship Id="rId1" Type="http://schemas.openxmlformats.org/officeDocument/2006/relationships/slideLayout" Target="../slideLayouts/slideLayout7.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6.xml"/><Relationship Id="rId3" Type="http://schemas.openxmlformats.org/officeDocument/2006/relationships/image" Target="../media/image37.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7.xml"/><Relationship Id="rId3" Type="http://schemas.openxmlformats.org/officeDocument/2006/relationships/image" Target="../media/image38.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8.xml"/><Relationship Id="rId3" Type="http://schemas.openxmlformats.org/officeDocument/2006/relationships/image" Target="../media/image38.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0.xml"/><Relationship Id="rId3" Type="http://schemas.openxmlformats.org/officeDocument/2006/relationships/image" Target="../media/image39.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1.xml"/><Relationship Id="rId3" Type="http://schemas.openxmlformats.org/officeDocument/2006/relationships/image" Target="../media/image40.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2.xml"/><Relationship Id="rId3" Type="http://schemas.openxmlformats.org/officeDocument/2006/relationships/image" Target="../media/image41.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4.xml"/><Relationship Id="rId3" Type="http://schemas.openxmlformats.org/officeDocument/2006/relationships/image" Target="../media/image29.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5.xml"/><Relationship Id="rId3" Type="http://schemas.openxmlformats.org/officeDocument/2006/relationships/image" Target="../media/image39.png"/></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7.xml"/><Relationship Id="rId3" Type="http://schemas.openxmlformats.org/officeDocument/2006/relationships/hyperlink" Target="file://localhost/Macintosh%20HD/Desktop%20Folder/TBB%20BIG%20SHOW%207.0/7.0.02-MAP%20"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1" Type="http://schemas.openxmlformats.org/officeDocument/2006/relationships/slideLayout" Target="../slideLayouts/slideLayout12.xml"/><Relationship Id="rId2" Type="http://schemas.openxmlformats.org/officeDocument/2006/relationships/notesSlide" Target="../notesSlides/notesSlide7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9.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ctrTitle"/>
          </p:nvPr>
        </p:nvSpPr>
        <p:spPr bwMode="auto">
          <a:xfrm>
            <a:off x="685800" y="2286000"/>
            <a:ext cx="7772400" cy="11430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lIns="91440" tIns="45720" rIns="91440" bIns="45720" numCol="1" anchor="t" anchorCtr="0" compatLnSpc="1">
            <a:prstTxWarp prst="textNoShape">
              <a:avLst/>
            </a:prstTxWarp>
          </a:bodyPr>
          <a:lstStyle/>
          <a:p>
            <a:endParaRPr lang="nl-NL">
              <a:effectLst>
                <a:outerShdw blurRad="38100" dist="38100" dir="2700000" algn="tl">
                  <a:srgbClr val="DDDDDD"/>
                </a:outerShdw>
              </a:effectLst>
            </a:endParaRPr>
          </a:p>
        </p:txBody>
      </p:sp>
      <p:sp>
        <p:nvSpPr>
          <p:cNvPr id="408579" name="Rectangle 3"/>
          <p:cNvSpPr>
            <a:spLocks noGrp="1" noChangeArrowheads="1"/>
          </p:cNvSpPr>
          <p:nvPr>
            <p:ph type="subTitle"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lIns="91440" tIns="45720" rIns="91440" bIns="45720" numCol="1" anchor="t" anchorCtr="0" compatLnSpc="1">
            <a:prstTxWarp prst="textNoShape">
              <a:avLst/>
            </a:prstTxWarp>
          </a:bodyPr>
          <a:lstStyle/>
          <a:p>
            <a:endParaRPr lang="nl-NL">
              <a:effectLst>
                <a:outerShdw blurRad="38100" dist="38100" dir="2700000" algn="tl">
                  <a:srgbClr val="DDDDDD"/>
                </a:outerShdw>
              </a:effectLst>
            </a:endParaRPr>
          </a:p>
        </p:txBody>
      </p:sp>
      <p:pic>
        <p:nvPicPr>
          <p:cNvPr id="408580" name="Picture 4" descr="BACKGR~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3338"/>
            <a:ext cx="9144000" cy="6891338"/>
          </a:xfrm>
          <a:prstGeom prst="rect">
            <a:avLst/>
          </a:prstGeom>
          <a:noFill/>
          <a:extLst>
            <a:ext uri="{909E8E84-426E-40dd-AFC4-6F175D3DCCD1}">
              <a14:hiddenFill xmlns:a14="http://schemas.microsoft.com/office/drawing/2010/main">
                <a:solidFill>
                  <a:srgbClr val="FFFFFF"/>
                </a:solidFill>
              </a14:hiddenFill>
            </a:ext>
          </a:extLst>
        </p:spPr>
      </p:pic>
      <p:sp>
        <p:nvSpPr>
          <p:cNvPr id="408581" name="Text Box 5"/>
          <p:cNvSpPr txBox="1">
            <a:spLocks noChangeArrowheads="1"/>
          </p:cNvSpPr>
          <p:nvPr/>
        </p:nvSpPr>
        <p:spPr bwMode="auto">
          <a:xfrm>
            <a:off x="0" y="457200"/>
            <a:ext cx="9144000" cy="4154983"/>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8800" b="1" dirty="0">
                <a:solidFill>
                  <a:srgbClr val="FFFF00"/>
                </a:solidFill>
                <a:latin typeface="Algerian" charset="0"/>
                <a:cs typeface="ＭＳ Ｐゴシック" charset="0"/>
              </a:rPr>
              <a:t>DE BIJBEL… VANAF DE BASIS</a:t>
            </a:r>
          </a:p>
        </p:txBody>
      </p:sp>
      <p:pic>
        <p:nvPicPr>
          <p:cNvPr id="408582"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28700" y="3086106"/>
            <a:ext cx="1574800" cy="166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08583" name="Text Box 7"/>
          <p:cNvSpPr txBox="1">
            <a:spLocks noChangeArrowheads="1"/>
          </p:cNvSpPr>
          <p:nvPr/>
        </p:nvSpPr>
        <p:spPr bwMode="auto">
          <a:xfrm>
            <a:off x="2155825" y="198438"/>
            <a:ext cx="4718050" cy="366712"/>
          </a:xfrm>
          <a:prstGeom prst="rect">
            <a:avLst/>
          </a:prstGeom>
          <a:noFill/>
          <a:ln>
            <a:noFill/>
          </a:ln>
          <a:effectLst>
            <a:outerShdw blurRad="63500" dist="508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en-US" sz="1800" b="1">
                <a:solidFill>
                  <a:srgbClr val="FFFF00"/>
                </a:solidFill>
              </a:rPr>
              <a:t>VERSIE 9.6 BETA</a:t>
            </a:r>
          </a:p>
        </p:txBody>
      </p:sp>
      <p:grpSp>
        <p:nvGrpSpPr>
          <p:cNvPr id="408584" name="Group 8"/>
          <p:cNvGrpSpPr>
            <a:grpSpLocks/>
          </p:cNvGrpSpPr>
          <p:nvPr/>
        </p:nvGrpSpPr>
        <p:grpSpPr bwMode="auto">
          <a:xfrm>
            <a:off x="76200" y="4809079"/>
            <a:ext cx="8596313" cy="1346200"/>
            <a:chOff x="48" y="3424"/>
            <a:chExt cx="5415" cy="848"/>
          </a:xfrm>
        </p:grpSpPr>
        <p:sp>
          <p:nvSpPr>
            <p:cNvPr id="408585" name="Text Box 9"/>
            <p:cNvSpPr txBox="1">
              <a:spLocks noChangeArrowheads="1"/>
            </p:cNvSpPr>
            <p:nvPr/>
          </p:nvSpPr>
          <p:spPr bwMode="auto">
            <a:xfrm>
              <a:off x="48" y="4099"/>
              <a:ext cx="1017" cy="173"/>
            </a:xfrm>
            <a:prstGeom prst="rect">
              <a:avLst/>
            </a:prstGeom>
            <a:noFill/>
            <a:ln>
              <a:noFill/>
            </a:ln>
            <a:effectLst>
              <a:outerShdw blurRad="63500" dist="85194" dir="1593903"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spAutoFit/>
            </a:bodyPr>
            <a:lstStyle/>
            <a:p>
              <a:pPr>
                <a:spcBef>
                  <a:spcPct val="50000"/>
                </a:spcBef>
              </a:pPr>
              <a:endParaRPr lang="nl-NL" sz="1200" b="1">
                <a:solidFill>
                  <a:schemeClr val="tx1"/>
                </a:solidFill>
                <a:effectLst>
                  <a:outerShdw blurRad="38100" dist="38100" dir="2700000" algn="tl">
                    <a:srgbClr val="000000"/>
                  </a:outerShdw>
                </a:effectLst>
                <a:latin typeface="Times New Roman" charset="0"/>
              </a:endParaRPr>
            </a:p>
          </p:txBody>
        </p:sp>
        <p:sp>
          <p:nvSpPr>
            <p:cNvPr id="408586" name="Text Box 10"/>
            <p:cNvSpPr txBox="1">
              <a:spLocks noChangeArrowheads="1"/>
            </p:cNvSpPr>
            <p:nvPr/>
          </p:nvSpPr>
          <p:spPr bwMode="auto">
            <a:xfrm>
              <a:off x="409" y="3424"/>
              <a:ext cx="5054" cy="442"/>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en-US" sz="2000" b="1" i="1">
                  <a:solidFill>
                    <a:srgbClr val="FAFD00"/>
                  </a:solidFill>
                  <a:latin typeface="Times New Roman" charset="0"/>
                </a:rPr>
                <a:t>Een Presentatie van The Bible…Basically Ministries International Inc.                Fort Worth, Texas</a:t>
              </a:r>
              <a:endParaRPr lang="en-US" sz="1800" b="1">
                <a:solidFill>
                  <a:srgbClr val="FAFD00"/>
                </a:solidFill>
                <a:latin typeface="Times New Roman" charset="0"/>
              </a:endParaRPr>
            </a:p>
          </p:txBody>
        </p:sp>
        <p:sp>
          <p:nvSpPr>
            <p:cNvPr id="408587" name="Text Box 11"/>
            <p:cNvSpPr txBox="1">
              <a:spLocks noChangeArrowheads="1"/>
            </p:cNvSpPr>
            <p:nvPr/>
          </p:nvSpPr>
          <p:spPr bwMode="auto">
            <a:xfrm>
              <a:off x="1957" y="3833"/>
              <a:ext cx="1871" cy="250"/>
            </a:xfrm>
            <a:prstGeom prst="rect">
              <a:avLst/>
            </a:prstGeom>
            <a:noFill/>
            <a:ln>
              <a:noFill/>
            </a:ln>
            <a:effectLst>
              <a:outerShdw blurRad="63500" dist="53882" dir="2700000" algn="ctr" rotWithShape="0">
                <a:srgbClr val="080435">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spcBef>
                  <a:spcPct val="50000"/>
                </a:spcBef>
              </a:pPr>
              <a:r>
                <a:rPr lang="en-US" sz="2000" dirty="0" smtClean="0">
                  <a:solidFill>
                    <a:srgbClr val="FFFB0C"/>
                  </a:solidFill>
                  <a:latin typeface="Helvetica" charset="0"/>
                </a:rPr>
                <a:t>www.biblebasically.org</a:t>
              </a:r>
              <a:endParaRPr lang="en-US" sz="2000" dirty="0">
                <a:solidFill>
                  <a:srgbClr val="FFFB0C"/>
                </a:solidFill>
                <a:latin typeface="Helvetica" charset="0"/>
              </a:endParaRPr>
            </a:p>
          </p:txBody>
        </p:sp>
      </p:grpSp>
      <p:sp>
        <p:nvSpPr>
          <p:cNvPr id="408588" name="Text Box 12"/>
          <p:cNvSpPr txBox="1">
            <a:spLocks noChangeArrowheads="1"/>
          </p:cNvSpPr>
          <p:nvPr/>
        </p:nvSpPr>
        <p:spPr bwMode="auto">
          <a:xfrm>
            <a:off x="481013" y="6545263"/>
            <a:ext cx="915987"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a:solidFill>
                  <a:srgbClr val="FFFFFF"/>
                </a:solidFill>
              </a:rPr>
              <a:t>©2006 TBBMI</a:t>
            </a:r>
          </a:p>
        </p:txBody>
      </p:sp>
      <p:sp>
        <p:nvSpPr>
          <p:cNvPr id="13" name="Rectangle 12"/>
          <p:cNvSpPr>
            <a:spLocks noChangeArrowheads="1"/>
          </p:cNvSpPr>
          <p:nvPr/>
        </p:nvSpPr>
        <p:spPr bwMode="auto">
          <a:xfrm>
            <a:off x="0" y="6092825"/>
            <a:ext cx="9144000" cy="765175"/>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lstStyle/>
          <a:p>
            <a:pPr algn="ctr">
              <a:spcBef>
                <a:spcPct val="20000"/>
              </a:spcBef>
              <a:spcAft>
                <a:spcPts val="0"/>
              </a:spcAft>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cs typeface="Arial"/>
              </a:rPr>
              <a:t>Dr. Rick Griffith, Singapore Bible College</a:t>
            </a:r>
            <a:br>
              <a:rPr lang="en-US" sz="2000" b="1" kern="0" dirty="0">
                <a:solidFill>
                  <a:srgbClr val="FFFFFF"/>
                </a:solidFill>
                <a:effectLst>
                  <a:outerShdw blurRad="38100" dist="38100" dir="2700000" algn="tl">
                    <a:srgbClr val="000000"/>
                  </a:outerShdw>
                </a:effectLst>
                <a:latin typeface="Arial"/>
                <a:cs typeface="Arial"/>
              </a:rPr>
            </a:br>
            <a:r>
              <a:rPr lang="en-US" sz="2000" b="1" kern="0" dirty="0" smtClean="0">
                <a:solidFill>
                  <a:srgbClr val="FFFFFF"/>
                </a:solidFill>
                <a:effectLst>
                  <a:outerShdw blurRad="38100" dist="38100" dir="2700000" algn="tl">
                    <a:srgbClr val="000000"/>
                  </a:outerShdw>
                </a:effectLst>
                <a:latin typeface="Arial"/>
                <a:cs typeface="Arial"/>
              </a:rPr>
              <a:t>www.BibleStudyDownloads.org</a:t>
            </a:r>
            <a:endParaRPr lang="en-US" sz="2000" b="1" kern="0" dirty="0">
              <a:solidFill>
                <a:srgbClr val="FFFFFF"/>
              </a:solidFill>
              <a:effectLst>
                <a:outerShdw blurRad="38100" dist="38100" dir="2700000" algn="tl">
                  <a:srgbClr val="000000"/>
                </a:outerShdw>
              </a:effectLst>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400" name="Picture 20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5000" y="585788"/>
            <a:ext cx="7875588" cy="566261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79395" name="Text Box 195"/>
          <p:cNvSpPr txBox="1">
            <a:spLocks noChangeArrowheads="1"/>
          </p:cNvSpPr>
          <p:nvPr/>
        </p:nvSpPr>
        <p:spPr bwMode="auto">
          <a:xfrm>
            <a:off x="8753475" y="66675"/>
            <a:ext cx="18415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2000">
              <a:latin typeface="Comic Sans MS" charset="0"/>
            </a:endParaRPr>
          </a:p>
        </p:txBody>
      </p:sp>
      <p:sp>
        <p:nvSpPr>
          <p:cNvPr id="179397" name="Text Box 197"/>
          <p:cNvSpPr txBox="1">
            <a:spLocks noChangeArrowheads="1"/>
          </p:cNvSpPr>
          <p:nvPr/>
        </p:nvSpPr>
        <p:spPr bwMode="auto">
          <a:xfrm>
            <a:off x="8880475" y="5678488"/>
            <a:ext cx="184150" cy="44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2000">
              <a:latin typeface="Comic Sans MS" charset="0"/>
            </a:endParaRPr>
          </a:p>
        </p:txBody>
      </p:sp>
      <p:sp>
        <p:nvSpPr>
          <p:cNvPr id="179399" name="Text Box 199"/>
          <p:cNvSpPr txBox="1">
            <a:spLocks noChangeArrowheads="1"/>
          </p:cNvSpPr>
          <p:nvPr/>
        </p:nvSpPr>
        <p:spPr bwMode="auto">
          <a:xfrm>
            <a:off x="201613" y="2252663"/>
            <a:ext cx="8942387" cy="2014537"/>
          </a:xfrm>
          <a:prstGeom prst="rect">
            <a:avLst/>
          </a:prstGeom>
          <a:noFill/>
          <a:ln>
            <a:noFill/>
          </a:ln>
          <a:effectLst>
            <a:outerShdw blurRad="63500" dist="81320" dir="3080412" algn="ctr" rotWithShape="0">
              <a:srgbClr val="85FBFF">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3600" b="1">
                <a:solidFill>
                  <a:schemeClr val="bg2"/>
                </a:solidFill>
                <a:latin typeface="Comic Sans MS" charset="0"/>
              </a:rPr>
              <a:t>In haar boek</a:t>
            </a:r>
            <a:r>
              <a:rPr lang="en-US" sz="3600" b="1" i="1">
                <a:solidFill>
                  <a:schemeClr val="bg2"/>
                </a:solidFill>
                <a:latin typeface="Comic Sans MS" charset="0"/>
              </a:rPr>
              <a:t>                         </a:t>
            </a:r>
            <a:r>
              <a:rPr lang="ja-JP" altLang="en-US" sz="3600" b="1" i="1">
                <a:solidFill>
                  <a:schemeClr val="bg2"/>
                </a:solidFill>
                <a:latin typeface="Arial"/>
              </a:rPr>
              <a:t>“</a:t>
            </a:r>
            <a:r>
              <a:rPr lang="en-US" sz="3600" b="1" i="1">
                <a:solidFill>
                  <a:schemeClr val="bg2"/>
                </a:solidFill>
                <a:latin typeface="Comic Sans MS" charset="0"/>
              </a:rPr>
              <a:t>What The Bible Is All About!</a:t>
            </a:r>
            <a:r>
              <a:rPr lang="ja-JP" altLang="en-US" sz="3600" b="1" i="1">
                <a:solidFill>
                  <a:schemeClr val="bg2"/>
                </a:solidFill>
                <a:latin typeface="Arial"/>
              </a:rPr>
              <a:t>”</a:t>
            </a:r>
            <a:endParaRPr lang="en-US" sz="3600" b="1" i="1">
              <a:solidFill>
                <a:schemeClr val="bg2"/>
              </a:solidFill>
              <a:latin typeface="Comic Sans MS" charset="0"/>
            </a:endParaRPr>
          </a:p>
          <a:p>
            <a:pPr>
              <a:spcBef>
                <a:spcPct val="50000"/>
              </a:spcBef>
            </a:pPr>
            <a:r>
              <a:rPr lang="en-US" sz="3600" b="1">
                <a:solidFill>
                  <a:schemeClr val="bg2"/>
                </a:solidFill>
                <a:latin typeface="Comic Sans MS" charset="0"/>
              </a:rPr>
              <a:t>Dr. Henrietta Mears schreef…</a:t>
            </a:r>
          </a:p>
        </p:txBody>
      </p:sp>
      <p:sp>
        <p:nvSpPr>
          <p:cNvPr id="179401" name="Text Box 201"/>
          <p:cNvSpPr txBox="1">
            <a:spLocks noChangeArrowheads="1"/>
          </p:cNvSpPr>
          <p:nvPr/>
        </p:nvSpPr>
        <p:spPr bwMode="auto">
          <a:xfrm>
            <a:off x="8789988" y="635635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2000">
              <a:solidFill>
                <a:srgbClr val="FFFFFF"/>
              </a:solidFill>
            </a:endParaRPr>
          </a:p>
        </p:txBody>
      </p:sp>
      <p:sp>
        <p:nvSpPr>
          <p:cNvPr id="179410" name="Text Box 210"/>
          <p:cNvSpPr txBox="1">
            <a:spLocks noChangeArrowheads="1"/>
          </p:cNvSpPr>
          <p:nvPr/>
        </p:nvSpPr>
        <p:spPr bwMode="auto">
          <a:xfrm>
            <a:off x="8093075" y="6523038"/>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08</a:t>
            </a:r>
          </a:p>
        </p:txBody>
      </p:sp>
      <p:sp>
        <p:nvSpPr>
          <p:cNvPr id="179412" name="Text Box 212"/>
          <p:cNvSpPr txBox="1">
            <a:spLocks noChangeArrowheads="1"/>
          </p:cNvSpPr>
          <p:nvPr/>
        </p:nvSpPr>
        <p:spPr bwMode="auto">
          <a:xfrm>
            <a:off x="7251700" y="6284913"/>
            <a:ext cx="13112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a:solidFill>
                  <a:schemeClr val="tx1"/>
                </a:solidFill>
              </a:rPr>
              <a:t>Werkboek pg. 6</a:t>
            </a:r>
          </a:p>
        </p:txBody>
      </p:sp>
      <p:sp>
        <p:nvSpPr>
          <p:cNvPr id="179414" name="Text Box 214"/>
          <p:cNvSpPr txBox="1">
            <a:spLocks noChangeArrowheads="1"/>
          </p:cNvSpPr>
          <p:nvPr/>
        </p:nvSpPr>
        <p:spPr bwMode="auto">
          <a:xfrm>
            <a:off x="8682038" y="6477000"/>
            <a:ext cx="184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1600" b="1">
              <a:solidFill>
                <a:schemeClr val="tx1"/>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179399"/>
                                        </p:tgtEl>
                                        <p:attrNameLst>
                                          <p:attrName>style.visibility</p:attrName>
                                        </p:attrNameLst>
                                      </p:cBhvr>
                                      <p:to>
                                        <p:strVal val="visible"/>
                                      </p:to>
                                    </p:set>
                                    <p:animEffect transition="in" filter="fade">
                                      <p:cBhvr>
                                        <p:cTn id="7" dur="1000"/>
                                        <p:tgtEl>
                                          <p:spTgt spid="179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399"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5000" y="598488"/>
            <a:ext cx="7875588" cy="566261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98660" name="Text Box 4"/>
          <p:cNvSpPr txBox="1">
            <a:spLocks noChangeArrowheads="1"/>
          </p:cNvSpPr>
          <p:nvPr/>
        </p:nvSpPr>
        <p:spPr bwMode="auto">
          <a:xfrm>
            <a:off x="8753475" y="66675"/>
            <a:ext cx="18415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2000">
              <a:latin typeface="Comic Sans MS" charset="0"/>
            </a:endParaRPr>
          </a:p>
        </p:txBody>
      </p:sp>
      <p:sp>
        <p:nvSpPr>
          <p:cNvPr id="198661" name="Text Box 5"/>
          <p:cNvSpPr txBox="1">
            <a:spLocks noChangeArrowheads="1"/>
          </p:cNvSpPr>
          <p:nvPr/>
        </p:nvSpPr>
        <p:spPr bwMode="auto">
          <a:xfrm>
            <a:off x="8880475" y="5678488"/>
            <a:ext cx="184150" cy="44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2000">
              <a:latin typeface="Comic Sans MS" charset="0"/>
            </a:endParaRPr>
          </a:p>
        </p:txBody>
      </p:sp>
      <p:sp>
        <p:nvSpPr>
          <p:cNvPr id="198666" name="Text Box 10"/>
          <p:cNvSpPr txBox="1">
            <a:spLocks noChangeArrowheads="1"/>
          </p:cNvSpPr>
          <p:nvPr/>
        </p:nvSpPr>
        <p:spPr bwMode="auto">
          <a:xfrm>
            <a:off x="584200" y="2368550"/>
            <a:ext cx="7950200" cy="2563813"/>
          </a:xfrm>
          <a:prstGeom prst="rect">
            <a:avLst/>
          </a:prstGeom>
          <a:noFill/>
          <a:ln>
            <a:noFill/>
          </a:ln>
          <a:effectLst>
            <a:outerShdw blurRad="63500" dist="63500" dir="3187806" algn="ctr" rotWithShape="0">
              <a:srgbClr val="85FBFF">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3600" b="1">
                <a:solidFill>
                  <a:schemeClr val="bg2"/>
                </a:solidFill>
                <a:latin typeface="Comic Sans MS" charset="0"/>
              </a:rPr>
              <a:t>De Bijbelkennis van de meeste mensen: Als een parelketting.                     </a:t>
            </a:r>
          </a:p>
          <a:p>
            <a:pPr>
              <a:spcBef>
                <a:spcPct val="50000"/>
              </a:spcBef>
            </a:pPr>
            <a:r>
              <a:rPr lang="en-US" sz="3600" b="1">
                <a:solidFill>
                  <a:schemeClr val="bg2"/>
                </a:solidFill>
                <a:latin typeface="Comic Sans MS" charset="0"/>
              </a:rPr>
              <a:t>Maar in het hoofd van de meeste lezers…</a:t>
            </a:r>
          </a:p>
        </p:txBody>
      </p:sp>
      <p:sp>
        <p:nvSpPr>
          <p:cNvPr id="198677" name="Text Box 21"/>
          <p:cNvSpPr txBox="1">
            <a:spLocks noChangeArrowheads="1"/>
          </p:cNvSpPr>
          <p:nvPr/>
        </p:nvSpPr>
        <p:spPr bwMode="auto">
          <a:xfrm>
            <a:off x="8091488" y="6523038"/>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09</a:t>
            </a:r>
          </a:p>
        </p:txBody>
      </p:sp>
      <p:sp>
        <p:nvSpPr>
          <p:cNvPr id="198679" name="Text Box 23"/>
          <p:cNvSpPr txBox="1">
            <a:spLocks noChangeArrowheads="1"/>
          </p:cNvSpPr>
          <p:nvPr/>
        </p:nvSpPr>
        <p:spPr bwMode="auto">
          <a:xfrm>
            <a:off x="7253288" y="6284913"/>
            <a:ext cx="13112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a:solidFill>
                  <a:schemeClr val="tx1"/>
                </a:solidFill>
              </a:rPr>
              <a:t>Werkboek pg. 6</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618" name="Picture 2"/>
          <p:cNvPicPr>
            <a:picLocks noChangeAspect="1" noChangeArrowheads="1"/>
          </p:cNvPicPr>
          <p:nvPr/>
        </p:nvPicPr>
        <p:blipFill>
          <a:blip r:embed="rId3">
            <a:lum bright="-6000" contrast="12000"/>
            <a:extLst>
              <a:ext uri="{28A0092B-C50C-407E-A947-70E740481C1C}">
                <a14:useLocalDpi xmlns:a14="http://schemas.microsoft.com/office/drawing/2010/main"/>
              </a:ext>
            </a:extLst>
          </a:blip>
          <a:srcRect/>
          <a:stretch>
            <a:fillRect/>
          </a:stretch>
        </p:blipFill>
        <p:spPr bwMode="auto">
          <a:xfrm>
            <a:off x="573088" y="603250"/>
            <a:ext cx="7943850" cy="562927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39619" name="Text Box 3"/>
          <p:cNvSpPr txBox="1">
            <a:spLocks noChangeArrowheads="1"/>
          </p:cNvSpPr>
          <p:nvPr/>
        </p:nvSpPr>
        <p:spPr bwMode="auto">
          <a:xfrm>
            <a:off x="8753475" y="66675"/>
            <a:ext cx="18415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2000">
              <a:latin typeface="Comic Sans MS" charset="0"/>
            </a:endParaRPr>
          </a:p>
        </p:txBody>
      </p:sp>
      <p:sp>
        <p:nvSpPr>
          <p:cNvPr id="239620" name="Text Box 4"/>
          <p:cNvSpPr txBox="1">
            <a:spLocks noChangeArrowheads="1"/>
          </p:cNvSpPr>
          <p:nvPr/>
        </p:nvSpPr>
        <p:spPr bwMode="auto">
          <a:xfrm>
            <a:off x="8880475" y="5678488"/>
            <a:ext cx="184150" cy="44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2000">
              <a:latin typeface="Comic Sans MS" charset="0"/>
            </a:endParaRPr>
          </a:p>
        </p:txBody>
      </p:sp>
      <p:sp>
        <p:nvSpPr>
          <p:cNvPr id="239621" name="Text Box 5"/>
          <p:cNvSpPr txBox="1">
            <a:spLocks noChangeArrowheads="1"/>
          </p:cNvSpPr>
          <p:nvPr/>
        </p:nvSpPr>
        <p:spPr bwMode="auto">
          <a:xfrm>
            <a:off x="660400" y="1693863"/>
            <a:ext cx="7950200" cy="2530475"/>
          </a:xfrm>
          <a:prstGeom prst="rect">
            <a:avLst/>
          </a:prstGeom>
          <a:noFill/>
          <a:ln>
            <a:noFill/>
          </a:ln>
          <a:effectLst>
            <a:outerShdw blurRad="63500" dist="57501" dir="3723739" algn="ctr" rotWithShape="0">
              <a:srgbClr val="85FBFF">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4000" b="1">
                <a:solidFill>
                  <a:schemeClr val="bg2"/>
                </a:solidFill>
                <a:latin typeface="Comic Sans MS" charset="0"/>
              </a:rPr>
              <a:t>…is het snoer gebroken…                        de georganiseerde voortgang van het Bijbelse verhaal is ongeorganiseerd en verward!</a:t>
            </a:r>
          </a:p>
        </p:txBody>
      </p:sp>
      <p:sp>
        <p:nvSpPr>
          <p:cNvPr id="239622" name="Text Box 6"/>
          <p:cNvSpPr txBox="1">
            <a:spLocks noChangeArrowheads="1"/>
          </p:cNvSpPr>
          <p:nvPr/>
        </p:nvSpPr>
        <p:spPr bwMode="auto">
          <a:xfrm>
            <a:off x="8804275" y="635635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2000">
              <a:solidFill>
                <a:srgbClr val="FFFFFF"/>
              </a:solidFill>
            </a:endParaRPr>
          </a:p>
        </p:txBody>
      </p:sp>
      <p:sp>
        <p:nvSpPr>
          <p:cNvPr id="239632" name="Text Box 16"/>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10</a:t>
            </a:r>
          </a:p>
        </p:txBody>
      </p:sp>
      <p:sp>
        <p:nvSpPr>
          <p:cNvPr id="239635" name="Text Box 19"/>
          <p:cNvSpPr txBox="1">
            <a:spLocks noChangeArrowheads="1"/>
          </p:cNvSpPr>
          <p:nvPr/>
        </p:nvSpPr>
        <p:spPr bwMode="auto">
          <a:xfrm>
            <a:off x="7251700" y="6284913"/>
            <a:ext cx="13112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a:solidFill>
                  <a:schemeClr val="tx1"/>
                </a:solidFill>
              </a:rPr>
              <a:t>Werkboek pg. 6</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0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7538" y="593725"/>
            <a:ext cx="7854950" cy="5648325"/>
          </a:xfrm>
          <a:prstGeom prst="rect">
            <a:avLst/>
          </a:prstGeom>
          <a:noFill/>
          <a:ln w="76200">
            <a:solidFill>
              <a:schemeClr val="accent2"/>
            </a:solidFill>
            <a:miter lim="800000"/>
            <a:headEnd/>
            <a:tailEnd/>
          </a:ln>
          <a:effectLst>
            <a:outerShdw blurRad="63500" dist="40161" dir="1106097" algn="ctr" rotWithShape="0">
              <a:schemeClr val="bg1">
                <a:alpha val="74998"/>
              </a:schemeClr>
            </a:outerShdw>
          </a:effectLst>
          <a:extLst>
            <a:ext uri="{909E8E84-426E-40dd-AFC4-6F175D3DCCD1}">
              <a14:hiddenFill xmlns:a14="http://schemas.microsoft.com/office/drawing/2010/main">
                <a:solidFill>
                  <a:srgbClr val="FFFFFF"/>
                </a:solidFill>
              </a14:hiddenFill>
            </a:ext>
          </a:extLst>
        </p:spPr>
      </p:pic>
      <p:sp>
        <p:nvSpPr>
          <p:cNvPr id="307203" name="Text Box 3"/>
          <p:cNvSpPr txBox="1">
            <a:spLocks noChangeArrowheads="1"/>
          </p:cNvSpPr>
          <p:nvPr/>
        </p:nvSpPr>
        <p:spPr bwMode="auto">
          <a:xfrm>
            <a:off x="8753475" y="66675"/>
            <a:ext cx="18415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2000">
              <a:latin typeface="Comic Sans MS" charset="0"/>
            </a:endParaRPr>
          </a:p>
        </p:txBody>
      </p:sp>
      <p:sp>
        <p:nvSpPr>
          <p:cNvPr id="307204" name="Text Box 4"/>
          <p:cNvSpPr txBox="1">
            <a:spLocks noChangeArrowheads="1"/>
          </p:cNvSpPr>
          <p:nvPr/>
        </p:nvSpPr>
        <p:spPr bwMode="auto">
          <a:xfrm>
            <a:off x="8880475" y="5678488"/>
            <a:ext cx="184150" cy="44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2000">
              <a:latin typeface="Comic Sans MS" charset="0"/>
            </a:endParaRPr>
          </a:p>
        </p:txBody>
      </p:sp>
      <p:sp>
        <p:nvSpPr>
          <p:cNvPr id="307205" name="Text Box 5"/>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2000">
              <a:solidFill>
                <a:srgbClr val="FFFFFF"/>
              </a:solidFill>
            </a:endParaRPr>
          </a:p>
        </p:txBody>
      </p:sp>
      <p:sp>
        <p:nvSpPr>
          <p:cNvPr id="307254" name="Text Box 54"/>
          <p:cNvSpPr txBox="1">
            <a:spLocks noChangeArrowheads="1"/>
          </p:cNvSpPr>
          <p:nvPr/>
        </p:nvSpPr>
        <p:spPr bwMode="auto">
          <a:xfrm>
            <a:off x="8086725" y="6523038"/>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11</a:t>
            </a:r>
          </a:p>
        </p:txBody>
      </p:sp>
      <p:sp>
        <p:nvSpPr>
          <p:cNvPr id="307255" name="Text Box 55"/>
          <p:cNvSpPr txBox="1">
            <a:spLocks noChangeArrowheads="1"/>
          </p:cNvSpPr>
          <p:nvPr/>
        </p:nvSpPr>
        <p:spPr bwMode="auto">
          <a:xfrm>
            <a:off x="7251700" y="6284913"/>
            <a:ext cx="13112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a:solidFill>
                  <a:schemeClr val="tx1"/>
                </a:solidFill>
              </a:rPr>
              <a:t>Werkboek pg. 6</a:t>
            </a:r>
          </a:p>
        </p:txBody>
      </p:sp>
      <p:grpSp>
        <p:nvGrpSpPr>
          <p:cNvPr id="307590" name="Group 390"/>
          <p:cNvGrpSpPr>
            <a:grpSpLocks/>
          </p:cNvGrpSpPr>
          <p:nvPr/>
        </p:nvGrpSpPr>
        <p:grpSpPr bwMode="auto">
          <a:xfrm>
            <a:off x="2027238" y="2601913"/>
            <a:ext cx="379412" cy="379412"/>
            <a:chOff x="3461" y="3471"/>
            <a:chExt cx="239" cy="239"/>
          </a:xfrm>
        </p:grpSpPr>
        <p:pic>
          <p:nvPicPr>
            <p:cNvPr id="307591" name="Picture 391"/>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307592" name="Picture 39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593" name="Group 393"/>
          <p:cNvGrpSpPr>
            <a:grpSpLocks/>
          </p:cNvGrpSpPr>
          <p:nvPr/>
        </p:nvGrpSpPr>
        <p:grpSpPr bwMode="auto">
          <a:xfrm>
            <a:off x="2501900" y="1819275"/>
            <a:ext cx="379413" cy="379413"/>
            <a:chOff x="3461" y="3471"/>
            <a:chExt cx="239" cy="239"/>
          </a:xfrm>
        </p:grpSpPr>
        <p:pic>
          <p:nvPicPr>
            <p:cNvPr id="307594" name="Picture 394"/>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307595" name="Picture 39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596" name="Group 396"/>
          <p:cNvGrpSpPr>
            <a:grpSpLocks/>
          </p:cNvGrpSpPr>
          <p:nvPr/>
        </p:nvGrpSpPr>
        <p:grpSpPr bwMode="auto">
          <a:xfrm>
            <a:off x="4543425" y="1565275"/>
            <a:ext cx="379413" cy="379413"/>
            <a:chOff x="3461" y="3471"/>
            <a:chExt cx="239" cy="239"/>
          </a:xfrm>
        </p:grpSpPr>
        <p:pic>
          <p:nvPicPr>
            <p:cNvPr id="307597" name="Picture 397"/>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307598" name="Picture 39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599" name="Group 399"/>
          <p:cNvGrpSpPr>
            <a:grpSpLocks/>
          </p:cNvGrpSpPr>
          <p:nvPr/>
        </p:nvGrpSpPr>
        <p:grpSpPr bwMode="auto">
          <a:xfrm>
            <a:off x="5659438" y="1385888"/>
            <a:ext cx="379412" cy="379412"/>
            <a:chOff x="3461" y="3471"/>
            <a:chExt cx="239" cy="239"/>
          </a:xfrm>
        </p:grpSpPr>
        <p:pic>
          <p:nvPicPr>
            <p:cNvPr id="307600" name="Picture 400"/>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307601" name="Picture 40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602" name="Group 402"/>
          <p:cNvGrpSpPr>
            <a:grpSpLocks/>
          </p:cNvGrpSpPr>
          <p:nvPr/>
        </p:nvGrpSpPr>
        <p:grpSpPr bwMode="auto">
          <a:xfrm>
            <a:off x="6508750" y="1706563"/>
            <a:ext cx="379413" cy="379412"/>
            <a:chOff x="3461" y="3471"/>
            <a:chExt cx="239" cy="239"/>
          </a:xfrm>
        </p:grpSpPr>
        <p:pic>
          <p:nvPicPr>
            <p:cNvPr id="307603" name="Picture 403"/>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307604" name="Picture 40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605" name="Group 405"/>
          <p:cNvGrpSpPr>
            <a:grpSpLocks/>
          </p:cNvGrpSpPr>
          <p:nvPr/>
        </p:nvGrpSpPr>
        <p:grpSpPr bwMode="auto">
          <a:xfrm>
            <a:off x="7597775" y="3138488"/>
            <a:ext cx="379413" cy="379412"/>
            <a:chOff x="3461" y="3471"/>
            <a:chExt cx="239" cy="239"/>
          </a:xfrm>
        </p:grpSpPr>
        <p:pic>
          <p:nvPicPr>
            <p:cNvPr id="307606" name="Picture 406"/>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307607" name="Picture 40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608" name="Group 408"/>
          <p:cNvGrpSpPr>
            <a:grpSpLocks/>
          </p:cNvGrpSpPr>
          <p:nvPr/>
        </p:nvGrpSpPr>
        <p:grpSpPr bwMode="auto">
          <a:xfrm>
            <a:off x="7153275" y="3771900"/>
            <a:ext cx="379413" cy="379413"/>
            <a:chOff x="3461" y="3471"/>
            <a:chExt cx="239" cy="239"/>
          </a:xfrm>
        </p:grpSpPr>
        <p:pic>
          <p:nvPicPr>
            <p:cNvPr id="307609" name="Picture 409"/>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307610" name="Picture 41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611" name="Group 411"/>
          <p:cNvGrpSpPr>
            <a:grpSpLocks/>
          </p:cNvGrpSpPr>
          <p:nvPr/>
        </p:nvGrpSpPr>
        <p:grpSpPr bwMode="auto">
          <a:xfrm>
            <a:off x="6154738" y="3675063"/>
            <a:ext cx="379412" cy="379412"/>
            <a:chOff x="3461" y="3471"/>
            <a:chExt cx="239" cy="239"/>
          </a:xfrm>
        </p:grpSpPr>
        <p:pic>
          <p:nvPicPr>
            <p:cNvPr id="307612" name="Picture 412"/>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307613" name="Picture 41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614" name="Group 414"/>
          <p:cNvGrpSpPr>
            <a:grpSpLocks/>
          </p:cNvGrpSpPr>
          <p:nvPr/>
        </p:nvGrpSpPr>
        <p:grpSpPr bwMode="auto">
          <a:xfrm>
            <a:off x="5522913" y="3590925"/>
            <a:ext cx="379412" cy="379413"/>
            <a:chOff x="3461" y="3471"/>
            <a:chExt cx="239" cy="239"/>
          </a:xfrm>
        </p:grpSpPr>
        <p:pic>
          <p:nvPicPr>
            <p:cNvPr id="307615" name="Picture 415"/>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307616" name="Picture 41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617" name="Group 417"/>
          <p:cNvGrpSpPr>
            <a:grpSpLocks/>
          </p:cNvGrpSpPr>
          <p:nvPr/>
        </p:nvGrpSpPr>
        <p:grpSpPr bwMode="auto">
          <a:xfrm>
            <a:off x="4649788" y="3849688"/>
            <a:ext cx="379412" cy="379412"/>
            <a:chOff x="3461" y="3471"/>
            <a:chExt cx="239" cy="239"/>
          </a:xfrm>
        </p:grpSpPr>
        <p:pic>
          <p:nvPicPr>
            <p:cNvPr id="307618" name="Picture 418"/>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307619" name="Picture 41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620" name="Group 420"/>
          <p:cNvGrpSpPr>
            <a:grpSpLocks/>
          </p:cNvGrpSpPr>
          <p:nvPr/>
        </p:nvGrpSpPr>
        <p:grpSpPr bwMode="auto">
          <a:xfrm>
            <a:off x="3332163" y="4229100"/>
            <a:ext cx="379412" cy="379413"/>
            <a:chOff x="3461" y="3471"/>
            <a:chExt cx="239" cy="239"/>
          </a:xfrm>
        </p:grpSpPr>
        <p:pic>
          <p:nvPicPr>
            <p:cNvPr id="307621" name="Picture 421"/>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307622" name="Picture 42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623" name="Group 423"/>
          <p:cNvGrpSpPr>
            <a:grpSpLocks/>
          </p:cNvGrpSpPr>
          <p:nvPr/>
        </p:nvGrpSpPr>
        <p:grpSpPr bwMode="auto">
          <a:xfrm>
            <a:off x="2720975" y="4005263"/>
            <a:ext cx="379413" cy="379412"/>
            <a:chOff x="3461" y="3471"/>
            <a:chExt cx="239" cy="239"/>
          </a:xfrm>
        </p:grpSpPr>
        <p:pic>
          <p:nvPicPr>
            <p:cNvPr id="307624" name="Picture 424"/>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307625" name="Picture 42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626" name="Group 426"/>
          <p:cNvGrpSpPr>
            <a:grpSpLocks/>
          </p:cNvGrpSpPr>
          <p:nvPr/>
        </p:nvGrpSpPr>
        <p:grpSpPr bwMode="auto">
          <a:xfrm>
            <a:off x="2227263" y="3582988"/>
            <a:ext cx="379412" cy="379412"/>
            <a:chOff x="3461" y="3471"/>
            <a:chExt cx="239" cy="239"/>
          </a:xfrm>
        </p:grpSpPr>
        <p:pic>
          <p:nvPicPr>
            <p:cNvPr id="307627" name="Picture 427"/>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307628" name="Picture 42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629" name="Group 429"/>
          <p:cNvGrpSpPr>
            <a:grpSpLocks/>
          </p:cNvGrpSpPr>
          <p:nvPr/>
        </p:nvGrpSpPr>
        <p:grpSpPr bwMode="auto">
          <a:xfrm>
            <a:off x="2065338" y="3198813"/>
            <a:ext cx="104775" cy="223837"/>
            <a:chOff x="3461" y="3471"/>
            <a:chExt cx="239" cy="239"/>
          </a:xfrm>
        </p:grpSpPr>
        <p:pic>
          <p:nvPicPr>
            <p:cNvPr id="307630" name="Picture 430"/>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307631" name="Picture 43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632" name="Group 432"/>
          <p:cNvGrpSpPr>
            <a:grpSpLocks/>
          </p:cNvGrpSpPr>
          <p:nvPr/>
        </p:nvGrpSpPr>
        <p:grpSpPr bwMode="auto">
          <a:xfrm>
            <a:off x="2873375" y="1397000"/>
            <a:ext cx="379413" cy="379413"/>
            <a:chOff x="3461" y="3471"/>
            <a:chExt cx="239" cy="239"/>
          </a:xfrm>
        </p:grpSpPr>
        <p:pic>
          <p:nvPicPr>
            <p:cNvPr id="307633" name="Picture 433"/>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307634" name="Picture 43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635" name="Group 435"/>
          <p:cNvGrpSpPr>
            <a:grpSpLocks/>
          </p:cNvGrpSpPr>
          <p:nvPr/>
        </p:nvGrpSpPr>
        <p:grpSpPr bwMode="auto">
          <a:xfrm>
            <a:off x="1914525" y="2898775"/>
            <a:ext cx="379413" cy="379413"/>
            <a:chOff x="3461" y="3471"/>
            <a:chExt cx="239" cy="239"/>
          </a:xfrm>
        </p:grpSpPr>
        <p:pic>
          <p:nvPicPr>
            <p:cNvPr id="307636" name="Picture 436"/>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307637" name="Picture 43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638" name="Group 438"/>
          <p:cNvGrpSpPr>
            <a:grpSpLocks/>
          </p:cNvGrpSpPr>
          <p:nvPr/>
        </p:nvGrpSpPr>
        <p:grpSpPr bwMode="auto">
          <a:xfrm>
            <a:off x="2181225" y="2332038"/>
            <a:ext cx="379413" cy="379412"/>
            <a:chOff x="3461" y="3471"/>
            <a:chExt cx="239" cy="239"/>
          </a:xfrm>
        </p:grpSpPr>
        <p:pic>
          <p:nvPicPr>
            <p:cNvPr id="307639" name="Picture 439"/>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307640" name="Picture 44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641" name="Group 441"/>
          <p:cNvGrpSpPr>
            <a:grpSpLocks/>
          </p:cNvGrpSpPr>
          <p:nvPr/>
        </p:nvGrpSpPr>
        <p:grpSpPr bwMode="auto">
          <a:xfrm>
            <a:off x="2336800" y="2062163"/>
            <a:ext cx="379413" cy="379412"/>
            <a:chOff x="3461" y="3471"/>
            <a:chExt cx="239" cy="239"/>
          </a:xfrm>
        </p:grpSpPr>
        <p:pic>
          <p:nvPicPr>
            <p:cNvPr id="307642" name="Picture 442"/>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307643" name="Picture 44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644" name="Group 444"/>
          <p:cNvGrpSpPr>
            <a:grpSpLocks/>
          </p:cNvGrpSpPr>
          <p:nvPr/>
        </p:nvGrpSpPr>
        <p:grpSpPr bwMode="auto">
          <a:xfrm>
            <a:off x="2670175" y="1592263"/>
            <a:ext cx="379413" cy="379412"/>
            <a:chOff x="3461" y="3471"/>
            <a:chExt cx="239" cy="239"/>
          </a:xfrm>
        </p:grpSpPr>
        <p:pic>
          <p:nvPicPr>
            <p:cNvPr id="307645" name="Picture 445"/>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307646" name="Picture 44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647" name="Group 447"/>
          <p:cNvGrpSpPr>
            <a:grpSpLocks/>
          </p:cNvGrpSpPr>
          <p:nvPr/>
        </p:nvGrpSpPr>
        <p:grpSpPr bwMode="auto">
          <a:xfrm>
            <a:off x="3394075" y="1163638"/>
            <a:ext cx="379413" cy="379412"/>
            <a:chOff x="3461" y="3471"/>
            <a:chExt cx="239" cy="239"/>
          </a:xfrm>
        </p:grpSpPr>
        <p:pic>
          <p:nvPicPr>
            <p:cNvPr id="307648" name="Picture 448"/>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307649" name="Picture 44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650" name="Group 450"/>
          <p:cNvGrpSpPr>
            <a:grpSpLocks/>
          </p:cNvGrpSpPr>
          <p:nvPr/>
        </p:nvGrpSpPr>
        <p:grpSpPr bwMode="auto">
          <a:xfrm>
            <a:off x="3646488" y="1168400"/>
            <a:ext cx="379412" cy="379413"/>
            <a:chOff x="3461" y="3471"/>
            <a:chExt cx="239" cy="239"/>
          </a:xfrm>
        </p:grpSpPr>
        <p:pic>
          <p:nvPicPr>
            <p:cNvPr id="307651" name="Picture 451"/>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307652" name="Picture 45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653" name="Group 453"/>
          <p:cNvGrpSpPr>
            <a:grpSpLocks/>
          </p:cNvGrpSpPr>
          <p:nvPr/>
        </p:nvGrpSpPr>
        <p:grpSpPr bwMode="auto">
          <a:xfrm>
            <a:off x="3925888" y="1308100"/>
            <a:ext cx="379412" cy="379413"/>
            <a:chOff x="3461" y="3471"/>
            <a:chExt cx="239" cy="239"/>
          </a:xfrm>
        </p:grpSpPr>
        <p:pic>
          <p:nvPicPr>
            <p:cNvPr id="307654" name="Picture 454"/>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307655" name="Picture 45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656" name="Group 456"/>
          <p:cNvGrpSpPr>
            <a:grpSpLocks/>
          </p:cNvGrpSpPr>
          <p:nvPr/>
        </p:nvGrpSpPr>
        <p:grpSpPr bwMode="auto">
          <a:xfrm>
            <a:off x="4184650" y="1498600"/>
            <a:ext cx="379413" cy="379413"/>
            <a:chOff x="3461" y="3471"/>
            <a:chExt cx="239" cy="239"/>
          </a:xfrm>
        </p:grpSpPr>
        <p:pic>
          <p:nvPicPr>
            <p:cNvPr id="307657" name="Picture 457"/>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307658" name="Picture 45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659" name="Group 459"/>
          <p:cNvGrpSpPr>
            <a:grpSpLocks/>
          </p:cNvGrpSpPr>
          <p:nvPr/>
        </p:nvGrpSpPr>
        <p:grpSpPr bwMode="auto">
          <a:xfrm>
            <a:off x="4822825" y="1525588"/>
            <a:ext cx="379413" cy="379412"/>
            <a:chOff x="3461" y="3471"/>
            <a:chExt cx="239" cy="239"/>
          </a:xfrm>
        </p:grpSpPr>
        <p:pic>
          <p:nvPicPr>
            <p:cNvPr id="307660" name="Picture 460"/>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307661" name="Picture 46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662" name="Group 462"/>
          <p:cNvGrpSpPr>
            <a:grpSpLocks/>
          </p:cNvGrpSpPr>
          <p:nvPr/>
        </p:nvGrpSpPr>
        <p:grpSpPr bwMode="auto">
          <a:xfrm>
            <a:off x="5078413" y="1465263"/>
            <a:ext cx="379412" cy="379412"/>
            <a:chOff x="3461" y="3471"/>
            <a:chExt cx="239" cy="239"/>
          </a:xfrm>
        </p:grpSpPr>
        <p:pic>
          <p:nvPicPr>
            <p:cNvPr id="307663" name="Picture 463"/>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307664" name="Picture 46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665" name="Group 465"/>
          <p:cNvGrpSpPr>
            <a:grpSpLocks/>
          </p:cNvGrpSpPr>
          <p:nvPr/>
        </p:nvGrpSpPr>
        <p:grpSpPr bwMode="auto">
          <a:xfrm>
            <a:off x="5368925" y="1411288"/>
            <a:ext cx="379413" cy="379412"/>
            <a:chOff x="3461" y="3471"/>
            <a:chExt cx="239" cy="239"/>
          </a:xfrm>
        </p:grpSpPr>
        <p:pic>
          <p:nvPicPr>
            <p:cNvPr id="307666" name="Picture 466"/>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307667" name="Picture 46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668" name="Group 468"/>
          <p:cNvGrpSpPr>
            <a:grpSpLocks/>
          </p:cNvGrpSpPr>
          <p:nvPr/>
        </p:nvGrpSpPr>
        <p:grpSpPr bwMode="auto">
          <a:xfrm>
            <a:off x="5978525" y="1409700"/>
            <a:ext cx="379413" cy="379413"/>
            <a:chOff x="3461" y="3471"/>
            <a:chExt cx="239" cy="239"/>
          </a:xfrm>
        </p:grpSpPr>
        <p:pic>
          <p:nvPicPr>
            <p:cNvPr id="307669" name="Picture 469"/>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307670" name="Picture 47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671" name="Group 471"/>
          <p:cNvGrpSpPr>
            <a:grpSpLocks/>
          </p:cNvGrpSpPr>
          <p:nvPr/>
        </p:nvGrpSpPr>
        <p:grpSpPr bwMode="auto">
          <a:xfrm>
            <a:off x="6275388" y="1554163"/>
            <a:ext cx="379412" cy="379412"/>
            <a:chOff x="3461" y="3471"/>
            <a:chExt cx="239" cy="239"/>
          </a:xfrm>
        </p:grpSpPr>
        <p:pic>
          <p:nvPicPr>
            <p:cNvPr id="307672" name="Picture 472"/>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307673" name="Picture 47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674" name="Group 474"/>
          <p:cNvGrpSpPr>
            <a:grpSpLocks/>
          </p:cNvGrpSpPr>
          <p:nvPr/>
        </p:nvGrpSpPr>
        <p:grpSpPr bwMode="auto">
          <a:xfrm>
            <a:off x="6794500" y="1860550"/>
            <a:ext cx="379413" cy="379413"/>
            <a:chOff x="3461" y="3471"/>
            <a:chExt cx="239" cy="239"/>
          </a:xfrm>
        </p:grpSpPr>
        <p:pic>
          <p:nvPicPr>
            <p:cNvPr id="307675" name="Picture 475"/>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307676" name="Picture 47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677" name="Group 477"/>
          <p:cNvGrpSpPr>
            <a:grpSpLocks/>
          </p:cNvGrpSpPr>
          <p:nvPr/>
        </p:nvGrpSpPr>
        <p:grpSpPr bwMode="auto">
          <a:xfrm>
            <a:off x="6992938" y="2068513"/>
            <a:ext cx="379412" cy="379412"/>
            <a:chOff x="3461" y="3471"/>
            <a:chExt cx="239" cy="239"/>
          </a:xfrm>
        </p:grpSpPr>
        <p:pic>
          <p:nvPicPr>
            <p:cNvPr id="307678" name="Picture 478"/>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307679" name="Picture 47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680" name="Group 480"/>
          <p:cNvGrpSpPr>
            <a:grpSpLocks/>
          </p:cNvGrpSpPr>
          <p:nvPr/>
        </p:nvGrpSpPr>
        <p:grpSpPr bwMode="auto">
          <a:xfrm>
            <a:off x="7229475" y="2290763"/>
            <a:ext cx="379413" cy="379412"/>
            <a:chOff x="3461" y="3471"/>
            <a:chExt cx="239" cy="239"/>
          </a:xfrm>
        </p:grpSpPr>
        <p:pic>
          <p:nvPicPr>
            <p:cNvPr id="307681" name="Picture 481"/>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307682" name="Picture 48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683" name="Group 483"/>
          <p:cNvGrpSpPr>
            <a:grpSpLocks/>
          </p:cNvGrpSpPr>
          <p:nvPr/>
        </p:nvGrpSpPr>
        <p:grpSpPr bwMode="auto">
          <a:xfrm>
            <a:off x="7421563" y="2559050"/>
            <a:ext cx="379412" cy="379413"/>
            <a:chOff x="3461" y="3471"/>
            <a:chExt cx="239" cy="239"/>
          </a:xfrm>
        </p:grpSpPr>
        <p:pic>
          <p:nvPicPr>
            <p:cNvPr id="307684" name="Picture 484"/>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307685" name="Picture 48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686" name="Group 486"/>
          <p:cNvGrpSpPr>
            <a:grpSpLocks/>
          </p:cNvGrpSpPr>
          <p:nvPr/>
        </p:nvGrpSpPr>
        <p:grpSpPr bwMode="auto">
          <a:xfrm>
            <a:off x="7513638" y="2846388"/>
            <a:ext cx="379412" cy="379412"/>
            <a:chOff x="3461" y="3471"/>
            <a:chExt cx="239" cy="239"/>
          </a:xfrm>
        </p:grpSpPr>
        <p:pic>
          <p:nvPicPr>
            <p:cNvPr id="307687" name="Picture 487"/>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307688" name="Picture 48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689" name="Group 489"/>
          <p:cNvGrpSpPr>
            <a:grpSpLocks/>
          </p:cNvGrpSpPr>
          <p:nvPr/>
        </p:nvGrpSpPr>
        <p:grpSpPr bwMode="auto">
          <a:xfrm>
            <a:off x="7466013" y="3670300"/>
            <a:ext cx="379412" cy="379413"/>
            <a:chOff x="3461" y="3471"/>
            <a:chExt cx="239" cy="239"/>
          </a:xfrm>
        </p:grpSpPr>
        <p:pic>
          <p:nvPicPr>
            <p:cNvPr id="307690" name="Picture 490"/>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307691" name="Picture 49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692" name="Group 492"/>
          <p:cNvGrpSpPr>
            <a:grpSpLocks/>
          </p:cNvGrpSpPr>
          <p:nvPr/>
        </p:nvGrpSpPr>
        <p:grpSpPr bwMode="auto">
          <a:xfrm>
            <a:off x="6497638" y="3730625"/>
            <a:ext cx="379412" cy="379413"/>
            <a:chOff x="3461" y="3471"/>
            <a:chExt cx="239" cy="239"/>
          </a:xfrm>
        </p:grpSpPr>
        <p:pic>
          <p:nvPicPr>
            <p:cNvPr id="307693" name="Picture 493"/>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307694" name="Picture 49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695" name="Group 495"/>
          <p:cNvGrpSpPr>
            <a:grpSpLocks/>
          </p:cNvGrpSpPr>
          <p:nvPr/>
        </p:nvGrpSpPr>
        <p:grpSpPr bwMode="auto">
          <a:xfrm>
            <a:off x="6824663" y="3776663"/>
            <a:ext cx="379412" cy="379412"/>
            <a:chOff x="3461" y="3471"/>
            <a:chExt cx="239" cy="239"/>
          </a:xfrm>
        </p:grpSpPr>
        <p:pic>
          <p:nvPicPr>
            <p:cNvPr id="307696" name="Picture 496"/>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307697" name="Picture 49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698" name="Group 498"/>
          <p:cNvGrpSpPr>
            <a:grpSpLocks/>
          </p:cNvGrpSpPr>
          <p:nvPr/>
        </p:nvGrpSpPr>
        <p:grpSpPr bwMode="auto">
          <a:xfrm>
            <a:off x="5178425" y="3679825"/>
            <a:ext cx="379413" cy="379413"/>
            <a:chOff x="3461" y="3471"/>
            <a:chExt cx="239" cy="239"/>
          </a:xfrm>
        </p:grpSpPr>
        <p:pic>
          <p:nvPicPr>
            <p:cNvPr id="307699" name="Picture 499"/>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307700" name="Picture 50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701" name="Group 501"/>
          <p:cNvGrpSpPr>
            <a:grpSpLocks/>
          </p:cNvGrpSpPr>
          <p:nvPr/>
        </p:nvGrpSpPr>
        <p:grpSpPr bwMode="auto">
          <a:xfrm>
            <a:off x="4908550" y="3752850"/>
            <a:ext cx="379413" cy="379413"/>
            <a:chOff x="3461" y="3471"/>
            <a:chExt cx="239" cy="239"/>
          </a:xfrm>
        </p:grpSpPr>
        <p:pic>
          <p:nvPicPr>
            <p:cNvPr id="307702" name="Picture 502"/>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307703" name="Picture 50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704" name="Group 504"/>
          <p:cNvGrpSpPr>
            <a:grpSpLocks/>
          </p:cNvGrpSpPr>
          <p:nvPr/>
        </p:nvGrpSpPr>
        <p:grpSpPr bwMode="auto">
          <a:xfrm>
            <a:off x="4325938" y="3940175"/>
            <a:ext cx="379412" cy="379413"/>
            <a:chOff x="3461" y="3471"/>
            <a:chExt cx="239" cy="239"/>
          </a:xfrm>
        </p:grpSpPr>
        <p:pic>
          <p:nvPicPr>
            <p:cNvPr id="307705" name="Picture 505"/>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307706" name="Picture 50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707" name="Group 507"/>
          <p:cNvGrpSpPr>
            <a:grpSpLocks/>
          </p:cNvGrpSpPr>
          <p:nvPr/>
        </p:nvGrpSpPr>
        <p:grpSpPr bwMode="auto">
          <a:xfrm>
            <a:off x="5854700" y="3581400"/>
            <a:ext cx="379413" cy="379413"/>
            <a:chOff x="3461" y="3471"/>
            <a:chExt cx="239" cy="239"/>
          </a:xfrm>
        </p:grpSpPr>
        <p:pic>
          <p:nvPicPr>
            <p:cNvPr id="307708" name="Picture 508"/>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307709" name="Picture 50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710" name="Group 510"/>
          <p:cNvGrpSpPr>
            <a:grpSpLocks/>
          </p:cNvGrpSpPr>
          <p:nvPr/>
        </p:nvGrpSpPr>
        <p:grpSpPr bwMode="auto">
          <a:xfrm>
            <a:off x="4019550" y="4027488"/>
            <a:ext cx="379413" cy="379412"/>
            <a:chOff x="3461" y="3471"/>
            <a:chExt cx="239" cy="239"/>
          </a:xfrm>
        </p:grpSpPr>
        <p:pic>
          <p:nvPicPr>
            <p:cNvPr id="307711" name="Picture 511"/>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307712" name="Picture 51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713" name="Group 513"/>
          <p:cNvGrpSpPr>
            <a:grpSpLocks/>
          </p:cNvGrpSpPr>
          <p:nvPr/>
        </p:nvGrpSpPr>
        <p:grpSpPr bwMode="auto">
          <a:xfrm>
            <a:off x="3692525" y="4160838"/>
            <a:ext cx="379413" cy="379412"/>
            <a:chOff x="3461" y="3471"/>
            <a:chExt cx="239" cy="239"/>
          </a:xfrm>
        </p:grpSpPr>
        <p:pic>
          <p:nvPicPr>
            <p:cNvPr id="307714" name="Picture 514"/>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307715" name="Picture 51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716" name="Group 516"/>
          <p:cNvGrpSpPr>
            <a:grpSpLocks/>
          </p:cNvGrpSpPr>
          <p:nvPr/>
        </p:nvGrpSpPr>
        <p:grpSpPr bwMode="auto">
          <a:xfrm>
            <a:off x="2998788" y="4141788"/>
            <a:ext cx="379412" cy="379412"/>
            <a:chOff x="3461" y="3471"/>
            <a:chExt cx="239" cy="239"/>
          </a:xfrm>
        </p:grpSpPr>
        <p:pic>
          <p:nvPicPr>
            <p:cNvPr id="307717" name="Picture 517"/>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307718" name="Picture 51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719" name="Group 519"/>
          <p:cNvGrpSpPr>
            <a:grpSpLocks/>
          </p:cNvGrpSpPr>
          <p:nvPr/>
        </p:nvGrpSpPr>
        <p:grpSpPr bwMode="auto">
          <a:xfrm>
            <a:off x="2474913" y="3810000"/>
            <a:ext cx="379412" cy="379413"/>
            <a:chOff x="3461" y="3471"/>
            <a:chExt cx="239" cy="239"/>
          </a:xfrm>
        </p:grpSpPr>
        <p:pic>
          <p:nvPicPr>
            <p:cNvPr id="307720" name="Picture 520"/>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307721" name="Picture 52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722" name="Group 522"/>
          <p:cNvGrpSpPr>
            <a:grpSpLocks/>
          </p:cNvGrpSpPr>
          <p:nvPr/>
        </p:nvGrpSpPr>
        <p:grpSpPr bwMode="auto">
          <a:xfrm>
            <a:off x="2038350" y="3389313"/>
            <a:ext cx="346075" cy="336550"/>
            <a:chOff x="3461" y="3471"/>
            <a:chExt cx="239" cy="239"/>
          </a:xfrm>
        </p:grpSpPr>
        <p:pic>
          <p:nvPicPr>
            <p:cNvPr id="307723" name="Picture 523"/>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307724" name="Picture 52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725" name="Group 525"/>
          <p:cNvGrpSpPr>
            <a:grpSpLocks/>
          </p:cNvGrpSpPr>
          <p:nvPr/>
        </p:nvGrpSpPr>
        <p:grpSpPr bwMode="auto">
          <a:xfrm>
            <a:off x="3101975" y="1228725"/>
            <a:ext cx="379413" cy="379413"/>
            <a:chOff x="3461" y="3471"/>
            <a:chExt cx="239" cy="239"/>
          </a:xfrm>
        </p:grpSpPr>
        <p:pic>
          <p:nvPicPr>
            <p:cNvPr id="307726" name="Picture 526"/>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307727" name="Picture 52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307728" name="Group 528"/>
          <p:cNvGrpSpPr>
            <a:grpSpLocks/>
          </p:cNvGrpSpPr>
          <p:nvPr/>
        </p:nvGrpSpPr>
        <p:grpSpPr bwMode="auto">
          <a:xfrm>
            <a:off x="7604125" y="3424238"/>
            <a:ext cx="379413" cy="379412"/>
            <a:chOff x="3461" y="3471"/>
            <a:chExt cx="239" cy="239"/>
          </a:xfrm>
        </p:grpSpPr>
        <p:pic>
          <p:nvPicPr>
            <p:cNvPr id="307729" name="Picture 529"/>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307730" name="Picture 53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pic>
        <p:nvPicPr>
          <p:cNvPr id="307731" name="Picture 53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22300" y="585788"/>
            <a:ext cx="7875588" cy="566261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nodeType="afterEffect">
                                  <p:stCondLst>
                                    <p:cond delay="0"/>
                                  </p:stCondLst>
                                  <p:childTnLst>
                                    <p:set>
                                      <p:cBhvr>
                                        <p:cTn id="6" dur="1" fill="hold">
                                          <p:stCondLst>
                                            <p:cond delay="0"/>
                                          </p:stCondLst>
                                        </p:cTn>
                                        <p:tgtEl>
                                          <p:spTgt spid="307632"/>
                                        </p:tgtEl>
                                        <p:attrNameLst>
                                          <p:attrName>style.visibility</p:attrName>
                                        </p:attrNameLst>
                                      </p:cBhvr>
                                      <p:to>
                                        <p:strVal val="visible"/>
                                      </p:to>
                                    </p:set>
                                    <p:anim calcmode="lin" valueType="num">
                                      <p:cBhvr>
                                        <p:cTn id="7" dur="500" fill="hold"/>
                                        <p:tgtEl>
                                          <p:spTgt spid="307632"/>
                                        </p:tgtEl>
                                        <p:attrNameLst>
                                          <p:attrName>ppt_w</p:attrName>
                                        </p:attrNameLst>
                                      </p:cBhvr>
                                      <p:tavLst>
                                        <p:tav tm="0">
                                          <p:val>
                                            <p:strVal val="(6*min(max(#ppt_w*#ppt_h,.3),1)-7.4)/-.7*#ppt_w"/>
                                          </p:val>
                                        </p:tav>
                                        <p:tav tm="100000">
                                          <p:val>
                                            <p:strVal val="#ppt_w"/>
                                          </p:val>
                                        </p:tav>
                                      </p:tavLst>
                                    </p:anim>
                                    <p:anim calcmode="lin" valueType="num">
                                      <p:cBhvr>
                                        <p:cTn id="8" dur="500" fill="hold"/>
                                        <p:tgtEl>
                                          <p:spTgt spid="307632"/>
                                        </p:tgtEl>
                                        <p:attrNameLst>
                                          <p:attrName>ppt_h</p:attrName>
                                        </p:attrNameLst>
                                      </p:cBhvr>
                                      <p:tavLst>
                                        <p:tav tm="0">
                                          <p:val>
                                            <p:strVal val="(6*min(max(#ppt_w*#ppt_h,.3),1)-7.4)/-.7*#ppt_h"/>
                                          </p:val>
                                        </p:tav>
                                        <p:tav tm="100000">
                                          <p:val>
                                            <p:strVal val="#ppt_h"/>
                                          </p:val>
                                        </p:tav>
                                      </p:tavLst>
                                    </p:anim>
                                    <p:anim calcmode="lin" valueType="num">
                                      <p:cBhvr>
                                        <p:cTn id="9" dur="500" fill="hold"/>
                                        <p:tgtEl>
                                          <p:spTgt spid="307632"/>
                                        </p:tgtEl>
                                        <p:attrNameLst>
                                          <p:attrName>ppt_x</p:attrName>
                                        </p:attrNameLst>
                                      </p:cBhvr>
                                      <p:tavLst>
                                        <p:tav tm="0">
                                          <p:val>
                                            <p:fltVal val="0.5"/>
                                          </p:val>
                                        </p:tav>
                                        <p:tav tm="100000">
                                          <p:val>
                                            <p:strVal val="#ppt_x"/>
                                          </p:val>
                                        </p:tav>
                                      </p:tavLst>
                                    </p:anim>
                                    <p:anim calcmode="lin" valueType="num">
                                      <p:cBhvr>
                                        <p:cTn id="10" dur="500" fill="hold"/>
                                        <p:tgtEl>
                                          <p:spTgt spid="307632"/>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500"/>
                            </p:stCondLst>
                            <p:childTnLst>
                              <p:par>
                                <p:cTn id="12" presetID="23" presetClass="entr" presetSubtype="36" fill="hold" nodeType="afterEffect">
                                  <p:stCondLst>
                                    <p:cond delay="0"/>
                                  </p:stCondLst>
                                  <p:childTnLst>
                                    <p:set>
                                      <p:cBhvr>
                                        <p:cTn id="13" dur="1" fill="hold">
                                          <p:stCondLst>
                                            <p:cond delay="0"/>
                                          </p:stCondLst>
                                        </p:cTn>
                                        <p:tgtEl>
                                          <p:spTgt spid="307638"/>
                                        </p:tgtEl>
                                        <p:attrNameLst>
                                          <p:attrName>style.visibility</p:attrName>
                                        </p:attrNameLst>
                                      </p:cBhvr>
                                      <p:to>
                                        <p:strVal val="visible"/>
                                      </p:to>
                                    </p:set>
                                    <p:anim calcmode="lin" valueType="num">
                                      <p:cBhvr>
                                        <p:cTn id="14" dur="500" fill="hold"/>
                                        <p:tgtEl>
                                          <p:spTgt spid="307638"/>
                                        </p:tgtEl>
                                        <p:attrNameLst>
                                          <p:attrName>ppt_w</p:attrName>
                                        </p:attrNameLst>
                                      </p:cBhvr>
                                      <p:tavLst>
                                        <p:tav tm="0">
                                          <p:val>
                                            <p:strVal val="(6*min(max(#ppt_w*#ppt_h,.3),1)-7.4)/-.7*#ppt_w"/>
                                          </p:val>
                                        </p:tav>
                                        <p:tav tm="100000">
                                          <p:val>
                                            <p:strVal val="#ppt_w"/>
                                          </p:val>
                                        </p:tav>
                                      </p:tavLst>
                                    </p:anim>
                                    <p:anim calcmode="lin" valueType="num">
                                      <p:cBhvr>
                                        <p:cTn id="15" dur="500" fill="hold"/>
                                        <p:tgtEl>
                                          <p:spTgt spid="307638"/>
                                        </p:tgtEl>
                                        <p:attrNameLst>
                                          <p:attrName>ppt_h</p:attrName>
                                        </p:attrNameLst>
                                      </p:cBhvr>
                                      <p:tavLst>
                                        <p:tav tm="0">
                                          <p:val>
                                            <p:strVal val="(6*min(max(#ppt_w*#ppt_h,.3),1)-7.4)/-.7*#ppt_h"/>
                                          </p:val>
                                        </p:tav>
                                        <p:tav tm="100000">
                                          <p:val>
                                            <p:strVal val="#ppt_h"/>
                                          </p:val>
                                        </p:tav>
                                      </p:tavLst>
                                    </p:anim>
                                    <p:anim calcmode="lin" valueType="num">
                                      <p:cBhvr>
                                        <p:cTn id="16" dur="500" fill="hold"/>
                                        <p:tgtEl>
                                          <p:spTgt spid="307638"/>
                                        </p:tgtEl>
                                        <p:attrNameLst>
                                          <p:attrName>ppt_x</p:attrName>
                                        </p:attrNameLst>
                                      </p:cBhvr>
                                      <p:tavLst>
                                        <p:tav tm="0">
                                          <p:val>
                                            <p:fltVal val="0.5"/>
                                          </p:val>
                                        </p:tav>
                                        <p:tav tm="100000">
                                          <p:val>
                                            <p:strVal val="#ppt_x"/>
                                          </p:val>
                                        </p:tav>
                                      </p:tavLst>
                                    </p:anim>
                                    <p:anim calcmode="lin" valueType="num">
                                      <p:cBhvr>
                                        <p:cTn id="17" dur="500" fill="hold"/>
                                        <p:tgtEl>
                                          <p:spTgt spid="307638"/>
                                        </p:tgtEl>
                                        <p:attrNameLst>
                                          <p:attrName>ppt_y</p:attrName>
                                        </p:attrNameLst>
                                      </p:cBhvr>
                                      <p:tavLst>
                                        <p:tav tm="0">
                                          <p:val>
                                            <p:strVal val="1+(6*min(max(#ppt_w*#ppt_h,.3),1)-7.4)/-.7*#ppt_h/2"/>
                                          </p:val>
                                        </p:tav>
                                        <p:tav tm="100000">
                                          <p:val>
                                            <p:strVal val="#ppt_y"/>
                                          </p:val>
                                        </p:tav>
                                      </p:tavLst>
                                    </p:anim>
                                  </p:childTnLst>
                                </p:cTn>
                              </p:par>
                            </p:childTnLst>
                          </p:cTn>
                        </p:par>
                        <p:par>
                          <p:cTn id="18" fill="hold" nodeType="afterGroup">
                            <p:stCondLst>
                              <p:cond delay="1000"/>
                            </p:stCondLst>
                            <p:childTnLst>
                              <p:par>
                                <p:cTn id="19" presetID="23" presetClass="entr" presetSubtype="36" fill="hold" nodeType="afterEffect">
                                  <p:stCondLst>
                                    <p:cond delay="0"/>
                                  </p:stCondLst>
                                  <p:childTnLst>
                                    <p:set>
                                      <p:cBhvr>
                                        <p:cTn id="20" dur="1" fill="hold">
                                          <p:stCondLst>
                                            <p:cond delay="0"/>
                                          </p:stCondLst>
                                        </p:cTn>
                                        <p:tgtEl>
                                          <p:spTgt spid="307593"/>
                                        </p:tgtEl>
                                        <p:attrNameLst>
                                          <p:attrName>style.visibility</p:attrName>
                                        </p:attrNameLst>
                                      </p:cBhvr>
                                      <p:to>
                                        <p:strVal val="visible"/>
                                      </p:to>
                                    </p:set>
                                    <p:anim calcmode="lin" valueType="num">
                                      <p:cBhvr>
                                        <p:cTn id="21" dur="500" fill="hold"/>
                                        <p:tgtEl>
                                          <p:spTgt spid="307593"/>
                                        </p:tgtEl>
                                        <p:attrNameLst>
                                          <p:attrName>ppt_w</p:attrName>
                                        </p:attrNameLst>
                                      </p:cBhvr>
                                      <p:tavLst>
                                        <p:tav tm="0">
                                          <p:val>
                                            <p:strVal val="(6*min(max(#ppt_w*#ppt_h,.3),1)-7.4)/-.7*#ppt_w"/>
                                          </p:val>
                                        </p:tav>
                                        <p:tav tm="100000">
                                          <p:val>
                                            <p:strVal val="#ppt_w"/>
                                          </p:val>
                                        </p:tav>
                                      </p:tavLst>
                                    </p:anim>
                                    <p:anim calcmode="lin" valueType="num">
                                      <p:cBhvr>
                                        <p:cTn id="22" dur="500" fill="hold"/>
                                        <p:tgtEl>
                                          <p:spTgt spid="307593"/>
                                        </p:tgtEl>
                                        <p:attrNameLst>
                                          <p:attrName>ppt_h</p:attrName>
                                        </p:attrNameLst>
                                      </p:cBhvr>
                                      <p:tavLst>
                                        <p:tav tm="0">
                                          <p:val>
                                            <p:strVal val="(6*min(max(#ppt_w*#ppt_h,.3),1)-7.4)/-.7*#ppt_h"/>
                                          </p:val>
                                        </p:tav>
                                        <p:tav tm="100000">
                                          <p:val>
                                            <p:strVal val="#ppt_h"/>
                                          </p:val>
                                        </p:tav>
                                      </p:tavLst>
                                    </p:anim>
                                    <p:anim calcmode="lin" valueType="num">
                                      <p:cBhvr>
                                        <p:cTn id="23" dur="500" fill="hold"/>
                                        <p:tgtEl>
                                          <p:spTgt spid="307593"/>
                                        </p:tgtEl>
                                        <p:attrNameLst>
                                          <p:attrName>ppt_x</p:attrName>
                                        </p:attrNameLst>
                                      </p:cBhvr>
                                      <p:tavLst>
                                        <p:tav tm="0">
                                          <p:val>
                                            <p:fltVal val="0.5"/>
                                          </p:val>
                                        </p:tav>
                                        <p:tav tm="100000">
                                          <p:val>
                                            <p:strVal val="#ppt_x"/>
                                          </p:val>
                                        </p:tav>
                                      </p:tavLst>
                                    </p:anim>
                                    <p:anim calcmode="lin" valueType="num">
                                      <p:cBhvr>
                                        <p:cTn id="24" dur="500" fill="hold"/>
                                        <p:tgtEl>
                                          <p:spTgt spid="307593"/>
                                        </p:tgtEl>
                                        <p:attrNameLst>
                                          <p:attrName>ppt_y</p:attrName>
                                        </p:attrNameLst>
                                      </p:cBhvr>
                                      <p:tavLst>
                                        <p:tav tm="0">
                                          <p:val>
                                            <p:strVal val="1+(6*min(max(#ppt_w*#ppt_h,.3),1)-7.4)/-.7*#ppt_h/2"/>
                                          </p:val>
                                        </p:tav>
                                        <p:tav tm="100000">
                                          <p:val>
                                            <p:strVal val="#ppt_y"/>
                                          </p:val>
                                        </p:tav>
                                      </p:tavLst>
                                    </p:anim>
                                  </p:childTnLst>
                                </p:cTn>
                              </p:par>
                            </p:childTnLst>
                          </p:cTn>
                        </p:par>
                        <p:par>
                          <p:cTn id="25" fill="hold" nodeType="afterGroup">
                            <p:stCondLst>
                              <p:cond delay="1500"/>
                            </p:stCondLst>
                            <p:childTnLst>
                              <p:par>
                                <p:cTn id="26" presetID="23" presetClass="entr" presetSubtype="36" fill="hold" nodeType="afterEffect">
                                  <p:stCondLst>
                                    <p:cond delay="0"/>
                                  </p:stCondLst>
                                  <p:childTnLst>
                                    <p:set>
                                      <p:cBhvr>
                                        <p:cTn id="27" dur="1" fill="hold">
                                          <p:stCondLst>
                                            <p:cond delay="0"/>
                                          </p:stCondLst>
                                        </p:cTn>
                                        <p:tgtEl>
                                          <p:spTgt spid="307728"/>
                                        </p:tgtEl>
                                        <p:attrNameLst>
                                          <p:attrName>style.visibility</p:attrName>
                                        </p:attrNameLst>
                                      </p:cBhvr>
                                      <p:to>
                                        <p:strVal val="visible"/>
                                      </p:to>
                                    </p:set>
                                    <p:anim calcmode="lin" valueType="num">
                                      <p:cBhvr>
                                        <p:cTn id="28" dur="500" fill="hold"/>
                                        <p:tgtEl>
                                          <p:spTgt spid="307728"/>
                                        </p:tgtEl>
                                        <p:attrNameLst>
                                          <p:attrName>ppt_w</p:attrName>
                                        </p:attrNameLst>
                                      </p:cBhvr>
                                      <p:tavLst>
                                        <p:tav tm="0">
                                          <p:val>
                                            <p:strVal val="(6*min(max(#ppt_w*#ppt_h,.3),1)-7.4)/-.7*#ppt_w"/>
                                          </p:val>
                                        </p:tav>
                                        <p:tav tm="100000">
                                          <p:val>
                                            <p:strVal val="#ppt_w"/>
                                          </p:val>
                                        </p:tav>
                                      </p:tavLst>
                                    </p:anim>
                                    <p:anim calcmode="lin" valueType="num">
                                      <p:cBhvr>
                                        <p:cTn id="29" dur="500" fill="hold"/>
                                        <p:tgtEl>
                                          <p:spTgt spid="307728"/>
                                        </p:tgtEl>
                                        <p:attrNameLst>
                                          <p:attrName>ppt_h</p:attrName>
                                        </p:attrNameLst>
                                      </p:cBhvr>
                                      <p:tavLst>
                                        <p:tav tm="0">
                                          <p:val>
                                            <p:strVal val="(6*min(max(#ppt_w*#ppt_h,.3),1)-7.4)/-.7*#ppt_h"/>
                                          </p:val>
                                        </p:tav>
                                        <p:tav tm="100000">
                                          <p:val>
                                            <p:strVal val="#ppt_h"/>
                                          </p:val>
                                        </p:tav>
                                      </p:tavLst>
                                    </p:anim>
                                    <p:anim calcmode="lin" valueType="num">
                                      <p:cBhvr>
                                        <p:cTn id="30" dur="500" fill="hold"/>
                                        <p:tgtEl>
                                          <p:spTgt spid="307728"/>
                                        </p:tgtEl>
                                        <p:attrNameLst>
                                          <p:attrName>ppt_x</p:attrName>
                                        </p:attrNameLst>
                                      </p:cBhvr>
                                      <p:tavLst>
                                        <p:tav tm="0">
                                          <p:val>
                                            <p:fltVal val="0.5"/>
                                          </p:val>
                                        </p:tav>
                                        <p:tav tm="100000">
                                          <p:val>
                                            <p:strVal val="#ppt_x"/>
                                          </p:val>
                                        </p:tav>
                                      </p:tavLst>
                                    </p:anim>
                                    <p:anim calcmode="lin" valueType="num">
                                      <p:cBhvr>
                                        <p:cTn id="31" dur="500" fill="hold"/>
                                        <p:tgtEl>
                                          <p:spTgt spid="307728"/>
                                        </p:tgtEl>
                                        <p:attrNameLst>
                                          <p:attrName>ppt_y</p:attrName>
                                        </p:attrNameLst>
                                      </p:cBhvr>
                                      <p:tavLst>
                                        <p:tav tm="0">
                                          <p:val>
                                            <p:strVal val="1+(6*min(max(#ppt_w*#ppt_h,.3),1)-7.4)/-.7*#ppt_h/2"/>
                                          </p:val>
                                        </p:tav>
                                        <p:tav tm="100000">
                                          <p:val>
                                            <p:strVal val="#ppt_y"/>
                                          </p:val>
                                        </p:tav>
                                      </p:tavLst>
                                    </p:anim>
                                  </p:childTnLst>
                                </p:cTn>
                              </p:par>
                            </p:childTnLst>
                          </p:cTn>
                        </p:par>
                        <p:par>
                          <p:cTn id="32" fill="hold" nodeType="afterGroup">
                            <p:stCondLst>
                              <p:cond delay="2000"/>
                            </p:stCondLst>
                            <p:childTnLst>
                              <p:par>
                                <p:cTn id="33" presetID="23" presetClass="entr" presetSubtype="36" fill="hold" nodeType="afterEffect">
                                  <p:stCondLst>
                                    <p:cond delay="0"/>
                                  </p:stCondLst>
                                  <p:childTnLst>
                                    <p:set>
                                      <p:cBhvr>
                                        <p:cTn id="34" dur="1" fill="hold">
                                          <p:stCondLst>
                                            <p:cond delay="0"/>
                                          </p:stCondLst>
                                        </p:cTn>
                                        <p:tgtEl>
                                          <p:spTgt spid="307641"/>
                                        </p:tgtEl>
                                        <p:attrNameLst>
                                          <p:attrName>style.visibility</p:attrName>
                                        </p:attrNameLst>
                                      </p:cBhvr>
                                      <p:to>
                                        <p:strVal val="visible"/>
                                      </p:to>
                                    </p:set>
                                    <p:anim calcmode="lin" valueType="num">
                                      <p:cBhvr>
                                        <p:cTn id="35" dur="500" fill="hold"/>
                                        <p:tgtEl>
                                          <p:spTgt spid="307641"/>
                                        </p:tgtEl>
                                        <p:attrNameLst>
                                          <p:attrName>ppt_w</p:attrName>
                                        </p:attrNameLst>
                                      </p:cBhvr>
                                      <p:tavLst>
                                        <p:tav tm="0">
                                          <p:val>
                                            <p:strVal val="(6*min(max(#ppt_w*#ppt_h,.3),1)-7.4)/-.7*#ppt_w"/>
                                          </p:val>
                                        </p:tav>
                                        <p:tav tm="100000">
                                          <p:val>
                                            <p:strVal val="#ppt_w"/>
                                          </p:val>
                                        </p:tav>
                                      </p:tavLst>
                                    </p:anim>
                                    <p:anim calcmode="lin" valueType="num">
                                      <p:cBhvr>
                                        <p:cTn id="36" dur="500" fill="hold"/>
                                        <p:tgtEl>
                                          <p:spTgt spid="307641"/>
                                        </p:tgtEl>
                                        <p:attrNameLst>
                                          <p:attrName>ppt_h</p:attrName>
                                        </p:attrNameLst>
                                      </p:cBhvr>
                                      <p:tavLst>
                                        <p:tav tm="0">
                                          <p:val>
                                            <p:strVal val="(6*min(max(#ppt_w*#ppt_h,.3),1)-7.4)/-.7*#ppt_h"/>
                                          </p:val>
                                        </p:tav>
                                        <p:tav tm="100000">
                                          <p:val>
                                            <p:strVal val="#ppt_h"/>
                                          </p:val>
                                        </p:tav>
                                      </p:tavLst>
                                    </p:anim>
                                    <p:anim calcmode="lin" valueType="num">
                                      <p:cBhvr>
                                        <p:cTn id="37" dur="500" fill="hold"/>
                                        <p:tgtEl>
                                          <p:spTgt spid="307641"/>
                                        </p:tgtEl>
                                        <p:attrNameLst>
                                          <p:attrName>ppt_x</p:attrName>
                                        </p:attrNameLst>
                                      </p:cBhvr>
                                      <p:tavLst>
                                        <p:tav tm="0">
                                          <p:val>
                                            <p:fltVal val="0.5"/>
                                          </p:val>
                                        </p:tav>
                                        <p:tav tm="100000">
                                          <p:val>
                                            <p:strVal val="#ppt_x"/>
                                          </p:val>
                                        </p:tav>
                                      </p:tavLst>
                                    </p:anim>
                                    <p:anim calcmode="lin" valueType="num">
                                      <p:cBhvr>
                                        <p:cTn id="38" dur="500" fill="hold"/>
                                        <p:tgtEl>
                                          <p:spTgt spid="307641"/>
                                        </p:tgtEl>
                                        <p:attrNameLst>
                                          <p:attrName>ppt_y</p:attrName>
                                        </p:attrNameLst>
                                      </p:cBhvr>
                                      <p:tavLst>
                                        <p:tav tm="0">
                                          <p:val>
                                            <p:strVal val="1+(6*min(max(#ppt_w*#ppt_h,.3),1)-7.4)/-.7*#ppt_h/2"/>
                                          </p:val>
                                        </p:tav>
                                        <p:tav tm="100000">
                                          <p:val>
                                            <p:strVal val="#ppt_y"/>
                                          </p:val>
                                        </p:tav>
                                      </p:tavLst>
                                    </p:anim>
                                  </p:childTnLst>
                                </p:cTn>
                              </p:par>
                            </p:childTnLst>
                          </p:cTn>
                        </p:par>
                        <p:par>
                          <p:cTn id="39" fill="hold" nodeType="afterGroup">
                            <p:stCondLst>
                              <p:cond delay="2500"/>
                            </p:stCondLst>
                            <p:childTnLst>
                              <p:par>
                                <p:cTn id="40" presetID="23" presetClass="entr" presetSubtype="36" fill="hold" nodeType="afterEffect">
                                  <p:stCondLst>
                                    <p:cond delay="0"/>
                                  </p:stCondLst>
                                  <p:childTnLst>
                                    <p:set>
                                      <p:cBhvr>
                                        <p:cTn id="41" dur="1" fill="hold">
                                          <p:stCondLst>
                                            <p:cond delay="0"/>
                                          </p:stCondLst>
                                        </p:cTn>
                                        <p:tgtEl>
                                          <p:spTgt spid="307695"/>
                                        </p:tgtEl>
                                        <p:attrNameLst>
                                          <p:attrName>style.visibility</p:attrName>
                                        </p:attrNameLst>
                                      </p:cBhvr>
                                      <p:to>
                                        <p:strVal val="visible"/>
                                      </p:to>
                                    </p:set>
                                    <p:anim calcmode="lin" valueType="num">
                                      <p:cBhvr>
                                        <p:cTn id="42" dur="500" fill="hold"/>
                                        <p:tgtEl>
                                          <p:spTgt spid="307695"/>
                                        </p:tgtEl>
                                        <p:attrNameLst>
                                          <p:attrName>ppt_w</p:attrName>
                                        </p:attrNameLst>
                                      </p:cBhvr>
                                      <p:tavLst>
                                        <p:tav tm="0">
                                          <p:val>
                                            <p:strVal val="(6*min(max(#ppt_w*#ppt_h,.3),1)-7.4)/-.7*#ppt_w"/>
                                          </p:val>
                                        </p:tav>
                                        <p:tav tm="100000">
                                          <p:val>
                                            <p:strVal val="#ppt_w"/>
                                          </p:val>
                                        </p:tav>
                                      </p:tavLst>
                                    </p:anim>
                                    <p:anim calcmode="lin" valueType="num">
                                      <p:cBhvr>
                                        <p:cTn id="43" dur="500" fill="hold"/>
                                        <p:tgtEl>
                                          <p:spTgt spid="307695"/>
                                        </p:tgtEl>
                                        <p:attrNameLst>
                                          <p:attrName>ppt_h</p:attrName>
                                        </p:attrNameLst>
                                      </p:cBhvr>
                                      <p:tavLst>
                                        <p:tav tm="0">
                                          <p:val>
                                            <p:strVal val="(6*min(max(#ppt_w*#ppt_h,.3),1)-7.4)/-.7*#ppt_h"/>
                                          </p:val>
                                        </p:tav>
                                        <p:tav tm="100000">
                                          <p:val>
                                            <p:strVal val="#ppt_h"/>
                                          </p:val>
                                        </p:tav>
                                      </p:tavLst>
                                    </p:anim>
                                    <p:anim calcmode="lin" valueType="num">
                                      <p:cBhvr>
                                        <p:cTn id="44" dur="500" fill="hold"/>
                                        <p:tgtEl>
                                          <p:spTgt spid="307695"/>
                                        </p:tgtEl>
                                        <p:attrNameLst>
                                          <p:attrName>ppt_x</p:attrName>
                                        </p:attrNameLst>
                                      </p:cBhvr>
                                      <p:tavLst>
                                        <p:tav tm="0">
                                          <p:val>
                                            <p:fltVal val="0.5"/>
                                          </p:val>
                                        </p:tav>
                                        <p:tav tm="100000">
                                          <p:val>
                                            <p:strVal val="#ppt_x"/>
                                          </p:val>
                                        </p:tav>
                                      </p:tavLst>
                                    </p:anim>
                                    <p:anim calcmode="lin" valueType="num">
                                      <p:cBhvr>
                                        <p:cTn id="45" dur="500" fill="hold"/>
                                        <p:tgtEl>
                                          <p:spTgt spid="307695"/>
                                        </p:tgtEl>
                                        <p:attrNameLst>
                                          <p:attrName>ppt_y</p:attrName>
                                        </p:attrNameLst>
                                      </p:cBhvr>
                                      <p:tavLst>
                                        <p:tav tm="0">
                                          <p:val>
                                            <p:strVal val="1+(6*min(max(#ppt_w*#ppt_h,.3),1)-7.4)/-.7*#ppt_h/2"/>
                                          </p:val>
                                        </p:tav>
                                        <p:tav tm="100000">
                                          <p:val>
                                            <p:strVal val="#ppt_y"/>
                                          </p:val>
                                        </p:tav>
                                      </p:tavLst>
                                    </p:anim>
                                  </p:childTnLst>
                                </p:cTn>
                              </p:par>
                            </p:childTnLst>
                          </p:cTn>
                        </p:par>
                        <p:par>
                          <p:cTn id="46" fill="hold" nodeType="afterGroup">
                            <p:stCondLst>
                              <p:cond delay="3000"/>
                            </p:stCondLst>
                            <p:childTnLst>
                              <p:par>
                                <p:cTn id="47" presetID="23" presetClass="entr" presetSubtype="36" fill="hold" nodeType="afterEffect">
                                  <p:stCondLst>
                                    <p:cond delay="0"/>
                                  </p:stCondLst>
                                  <p:childTnLst>
                                    <p:set>
                                      <p:cBhvr>
                                        <p:cTn id="48" dur="1" fill="hold">
                                          <p:stCondLst>
                                            <p:cond delay="0"/>
                                          </p:stCondLst>
                                        </p:cTn>
                                        <p:tgtEl>
                                          <p:spTgt spid="307611"/>
                                        </p:tgtEl>
                                        <p:attrNameLst>
                                          <p:attrName>style.visibility</p:attrName>
                                        </p:attrNameLst>
                                      </p:cBhvr>
                                      <p:to>
                                        <p:strVal val="visible"/>
                                      </p:to>
                                    </p:set>
                                    <p:anim calcmode="lin" valueType="num">
                                      <p:cBhvr>
                                        <p:cTn id="49" dur="500" fill="hold"/>
                                        <p:tgtEl>
                                          <p:spTgt spid="307611"/>
                                        </p:tgtEl>
                                        <p:attrNameLst>
                                          <p:attrName>ppt_w</p:attrName>
                                        </p:attrNameLst>
                                      </p:cBhvr>
                                      <p:tavLst>
                                        <p:tav tm="0">
                                          <p:val>
                                            <p:strVal val="(6*min(max(#ppt_w*#ppt_h,.3),1)-7.4)/-.7*#ppt_w"/>
                                          </p:val>
                                        </p:tav>
                                        <p:tav tm="100000">
                                          <p:val>
                                            <p:strVal val="#ppt_w"/>
                                          </p:val>
                                        </p:tav>
                                      </p:tavLst>
                                    </p:anim>
                                    <p:anim calcmode="lin" valueType="num">
                                      <p:cBhvr>
                                        <p:cTn id="50" dur="500" fill="hold"/>
                                        <p:tgtEl>
                                          <p:spTgt spid="307611"/>
                                        </p:tgtEl>
                                        <p:attrNameLst>
                                          <p:attrName>ppt_h</p:attrName>
                                        </p:attrNameLst>
                                      </p:cBhvr>
                                      <p:tavLst>
                                        <p:tav tm="0">
                                          <p:val>
                                            <p:strVal val="(6*min(max(#ppt_w*#ppt_h,.3),1)-7.4)/-.7*#ppt_h"/>
                                          </p:val>
                                        </p:tav>
                                        <p:tav tm="100000">
                                          <p:val>
                                            <p:strVal val="#ppt_h"/>
                                          </p:val>
                                        </p:tav>
                                      </p:tavLst>
                                    </p:anim>
                                    <p:anim calcmode="lin" valueType="num">
                                      <p:cBhvr>
                                        <p:cTn id="51" dur="500" fill="hold"/>
                                        <p:tgtEl>
                                          <p:spTgt spid="307611"/>
                                        </p:tgtEl>
                                        <p:attrNameLst>
                                          <p:attrName>ppt_x</p:attrName>
                                        </p:attrNameLst>
                                      </p:cBhvr>
                                      <p:tavLst>
                                        <p:tav tm="0">
                                          <p:val>
                                            <p:fltVal val="0.5"/>
                                          </p:val>
                                        </p:tav>
                                        <p:tav tm="100000">
                                          <p:val>
                                            <p:strVal val="#ppt_x"/>
                                          </p:val>
                                        </p:tav>
                                      </p:tavLst>
                                    </p:anim>
                                    <p:anim calcmode="lin" valueType="num">
                                      <p:cBhvr>
                                        <p:cTn id="52" dur="500" fill="hold"/>
                                        <p:tgtEl>
                                          <p:spTgt spid="307611"/>
                                        </p:tgtEl>
                                        <p:attrNameLst>
                                          <p:attrName>ppt_y</p:attrName>
                                        </p:attrNameLst>
                                      </p:cBhvr>
                                      <p:tavLst>
                                        <p:tav tm="0">
                                          <p:val>
                                            <p:strVal val="1+(6*min(max(#ppt_w*#ppt_h,.3),1)-7.4)/-.7*#ppt_h/2"/>
                                          </p:val>
                                        </p:tav>
                                        <p:tav tm="100000">
                                          <p:val>
                                            <p:strVal val="#ppt_y"/>
                                          </p:val>
                                        </p:tav>
                                      </p:tavLst>
                                    </p:anim>
                                  </p:childTnLst>
                                </p:cTn>
                              </p:par>
                            </p:childTnLst>
                          </p:cTn>
                        </p:par>
                        <p:par>
                          <p:cTn id="53" fill="hold" nodeType="afterGroup">
                            <p:stCondLst>
                              <p:cond delay="3500"/>
                            </p:stCondLst>
                            <p:childTnLst>
                              <p:par>
                                <p:cTn id="54" presetID="23" presetClass="entr" presetSubtype="36" fill="hold" nodeType="afterEffect">
                                  <p:stCondLst>
                                    <p:cond delay="0"/>
                                  </p:stCondLst>
                                  <p:childTnLst>
                                    <p:set>
                                      <p:cBhvr>
                                        <p:cTn id="55" dur="1" fill="hold">
                                          <p:stCondLst>
                                            <p:cond delay="0"/>
                                          </p:stCondLst>
                                        </p:cTn>
                                        <p:tgtEl>
                                          <p:spTgt spid="307614"/>
                                        </p:tgtEl>
                                        <p:attrNameLst>
                                          <p:attrName>style.visibility</p:attrName>
                                        </p:attrNameLst>
                                      </p:cBhvr>
                                      <p:to>
                                        <p:strVal val="visible"/>
                                      </p:to>
                                    </p:set>
                                    <p:anim calcmode="lin" valueType="num">
                                      <p:cBhvr>
                                        <p:cTn id="56" dur="500" fill="hold"/>
                                        <p:tgtEl>
                                          <p:spTgt spid="307614"/>
                                        </p:tgtEl>
                                        <p:attrNameLst>
                                          <p:attrName>ppt_w</p:attrName>
                                        </p:attrNameLst>
                                      </p:cBhvr>
                                      <p:tavLst>
                                        <p:tav tm="0">
                                          <p:val>
                                            <p:strVal val="(6*min(max(#ppt_w*#ppt_h,.3),1)-7.4)/-.7*#ppt_w"/>
                                          </p:val>
                                        </p:tav>
                                        <p:tav tm="100000">
                                          <p:val>
                                            <p:strVal val="#ppt_w"/>
                                          </p:val>
                                        </p:tav>
                                      </p:tavLst>
                                    </p:anim>
                                    <p:anim calcmode="lin" valueType="num">
                                      <p:cBhvr>
                                        <p:cTn id="57" dur="500" fill="hold"/>
                                        <p:tgtEl>
                                          <p:spTgt spid="307614"/>
                                        </p:tgtEl>
                                        <p:attrNameLst>
                                          <p:attrName>ppt_h</p:attrName>
                                        </p:attrNameLst>
                                      </p:cBhvr>
                                      <p:tavLst>
                                        <p:tav tm="0">
                                          <p:val>
                                            <p:strVal val="(6*min(max(#ppt_w*#ppt_h,.3),1)-7.4)/-.7*#ppt_h"/>
                                          </p:val>
                                        </p:tav>
                                        <p:tav tm="100000">
                                          <p:val>
                                            <p:strVal val="#ppt_h"/>
                                          </p:val>
                                        </p:tav>
                                      </p:tavLst>
                                    </p:anim>
                                    <p:anim calcmode="lin" valueType="num">
                                      <p:cBhvr>
                                        <p:cTn id="58" dur="500" fill="hold"/>
                                        <p:tgtEl>
                                          <p:spTgt spid="307614"/>
                                        </p:tgtEl>
                                        <p:attrNameLst>
                                          <p:attrName>ppt_x</p:attrName>
                                        </p:attrNameLst>
                                      </p:cBhvr>
                                      <p:tavLst>
                                        <p:tav tm="0">
                                          <p:val>
                                            <p:fltVal val="0.5"/>
                                          </p:val>
                                        </p:tav>
                                        <p:tav tm="100000">
                                          <p:val>
                                            <p:strVal val="#ppt_x"/>
                                          </p:val>
                                        </p:tav>
                                      </p:tavLst>
                                    </p:anim>
                                    <p:anim calcmode="lin" valueType="num">
                                      <p:cBhvr>
                                        <p:cTn id="59" dur="500" fill="hold"/>
                                        <p:tgtEl>
                                          <p:spTgt spid="307614"/>
                                        </p:tgtEl>
                                        <p:attrNameLst>
                                          <p:attrName>ppt_y</p:attrName>
                                        </p:attrNameLst>
                                      </p:cBhvr>
                                      <p:tavLst>
                                        <p:tav tm="0">
                                          <p:val>
                                            <p:strVal val="1+(6*min(max(#ppt_w*#ppt_h,.3),1)-7.4)/-.7*#ppt_h/2"/>
                                          </p:val>
                                        </p:tav>
                                        <p:tav tm="100000">
                                          <p:val>
                                            <p:strVal val="#ppt_y"/>
                                          </p:val>
                                        </p:tav>
                                      </p:tavLst>
                                    </p:anim>
                                  </p:childTnLst>
                                </p:cTn>
                              </p:par>
                            </p:childTnLst>
                          </p:cTn>
                        </p:par>
                        <p:par>
                          <p:cTn id="60" fill="hold" nodeType="afterGroup">
                            <p:stCondLst>
                              <p:cond delay="4000"/>
                            </p:stCondLst>
                            <p:childTnLst>
                              <p:par>
                                <p:cTn id="61" presetID="23" presetClass="entr" presetSubtype="36" fill="hold" nodeType="afterEffect">
                                  <p:stCondLst>
                                    <p:cond delay="0"/>
                                  </p:stCondLst>
                                  <p:childTnLst>
                                    <p:set>
                                      <p:cBhvr>
                                        <p:cTn id="62" dur="1" fill="hold">
                                          <p:stCondLst>
                                            <p:cond delay="0"/>
                                          </p:stCondLst>
                                        </p:cTn>
                                        <p:tgtEl>
                                          <p:spTgt spid="307590"/>
                                        </p:tgtEl>
                                        <p:attrNameLst>
                                          <p:attrName>style.visibility</p:attrName>
                                        </p:attrNameLst>
                                      </p:cBhvr>
                                      <p:to>
                                        <p:strVal val="visible"/>
                                      </p:to>
                                    </p:set>
                                    <p:anim calcmode="lin" valueType="num">
                                      <p:cBhvr>
                                        <p:cTn id="63" dur="500" fill="hold"/>
                                        <p:tgtEl>
                                          <p:spTgt spid="307590"/>
                                        </p:tgtEl>
                                        <p:attrNameLst>
                                          <p:attrName>ppt_w</p:attrName>
                                        </p:attrNameLst>
                                      </p:cBhvr>
                                      <p:tavLst>
                                        <p:tav tm="0">
                                          <p:val>
                                            <p:strVal val="(6*min(max(#ppt_w*#ppt_h,.3),1)-7.4)/-.7*#ppt_w"/>
                                          </p:val>
                                        </p:tav>
                                        <p:tav tm="100000">
                                          <p:val>
                                            <p:strVal val="#ppt_w"/>
                                          </p:val>
                                        </p:tav>
                                      </p:tavLst>
                                    </p:anim>
                                    <p:anim calcmode="lin" valueType="num">
                                      <p:cBhvr>
                                        <p:cTn id="64" dur="500" fill="hold"/>
                                        <p:tgtEl>
                                          <p:spTgt spid="307590"/>
                                        </p:tgtEl>
                                        <p:attrNameLst>
                                          <p:attrName>ppt_h</p:attrName>
                                        </p:attrNameLst>
                                      </p:cBhvr>
                                      <p:tavLst>
                                        <p:tav tm="0">
                                          <p:val>
                                            <p:strVal val="(6*min(max(#ppt_w*#ppt_h,.3),1)-7.4)/-.7*#ppt_h"/>
                                          </p:val>
                                        </p:tav>
                                        <p:tav tm="100000">
                                          <p:val>
                                            <p:strVal val="#ppt_h"/>
                                          </p:val>
                                        </p:tav>
                                      </p:tavLst>
                                    </p:anim>
                                    <p:anim calcmode="lin" valueType="num">
                                      <p:cBhvr>
                                        <p:cTn id="65" dur="500" fill="hold"/>
                                        <p:tgtEl>
                                          <p:spTgt spid="307590"/>
                                        </p:tgtEl>
                                        <p:attrNameLst>
                                          <p:attrName>ppt_x</p:attrName>
                                        </p:attrNameLst>
                                      </p:cBhvr>
                                      <p:tavLst>
                                        <p:tav tm="0">
                                          <p:val>
                                            <p:fltVal val="0.5"/>
                                          </p:val>
                                        </p:tav>
                                        <p:tav tm="100000">
                                          <p:val>
                                            <p:strVal val="#ppt_x"/>
                                          </p:val>
                                        </p:tav>
                                      </p:tavLst>
                                    </p:anim>
                                    <p:anim calcmode="lin" valueType="num">
                                      <p:cBhvr>
                                        <p:cTn id="66" dur="500" fill="hold"/>
                                        <p:tgtEl>
                                          <p:spTgt spid="307590"/>
                                        </p:tgtEl>
                                        <p:attrNameLst>
                                          <p:attrName>ppt_y</p:attrName>
                                        </p:attrNameLst>
                                      </p:cBhvr>
                                      <p:tavLst>
                                        <p:tav tm="0">
                                          <p:val>
                                            <p:strVal val="1+(6*min(max(#ppt_w*#ppt_h,.3),1)-7.4)/-.7*#ppt_h/2"/>
                                          </p:val>
                                        </p:tav>
                                        <p:tav tm="100000">
                                          <p:val>
                                            <p:strVal val="#ppt_y"/>
                                          </p:val>
                                        </p:tav>
                                      </p:tavLst>
                                    </p:anim>
                                  </p:childTnLst>
                                </p:cTn>
                              </p:par>
                            </p:childTnLst>
                          </p:cTn>
                        </p:par>
                        <p:par>
                          <p:cTn id="67" fill="hold" nodeType="afterGroup">
                            <p:stCondLst>
                              <p:cond delay="4500"/>
                            </p:stCondLst>
                            <p:childTnLst>
                              <p:par>
                                <p:cTn id="68" presetID="23" presetClass="entr" presetSubtype="36" fill="hold" nodeType="afterEffect">
                                  <p:stCondLst>
                                    <p:cond delay="0"/>
                                  </p:stCondLst>
                                  <p:childTnLst>
                                    <p:set>
                                      <p:cBhvr>
                                        <p:cTn id="69" dur="1" fill="hold">
                                          <p:stCondLst>
                                            <p:cond delay="0"/>
                                          </p:stCondLst>
                                        </p:cTn>
                                        <p:tgtEl>
                                          <p:spTgt spid="307698"/>
                                        </p:tgtEl>
                                        <p:attrNameLst>
                                          <p:attrName>style.visibility</p:attrName>
                                        </p:attrNameLst>
                                      </p:cBhvr>
                                      <p:to>
                                        <p:strVal val="visible"/>
                                      </p:to>
                                    </p:set>
                                    <p:anim calcmode="lin" valueType="num">
                                      <p:cBhvr>
                                        <p:cTn id="70" dur="500" fill="hold"/>
                                        <p:tgtEl>
                                          <p:spTgt spid="307698"/>
                                        </p:tgtEl>
                                        <p:attrNameLst>
                                          <p:attrName>ppt_w</p:attrName>
                                        </p:attrNameLst>
                                      </p:cBhvr>
                                      <p:tavLst>
                                        <p:tav tm="0">
                                          <p:val>
                                            <p:strVal val="(6*min(max(#ppt_w*#ppt_h,.3),1)-7.4)/-.7*#ppt_w"/>
                                          </p:val>
                                        </p:tav>
                                        <p:tav tm="100000">
                                          <p:val>
                                            <p:strVal val="#ppt_w"/>
                                          </p:val>
                                        </p:tav>
                                      </p:tavLst>
                                    </p:anim>
                                    <p:anim calcmode="lin" valueType="num">
                                      <p:cBhvr>
                                        <p:cTn id="71" dur="500" fill="hold"/>
                                        <p:tgtEl>
                                          <p:spTgt spid="307698"/>
                                        </p:tgtEl>
                                        <p:attrNameLst>
                                          <p:attrName>ppt_h</p:attrName>
                                        </p:attrNameLst>
                                      </p:cBhvr>
                                      <p:tavLst>
                                        <p:tav tm="0">
                                          <p:val>
                                            <p:strVal val="(6*min(max(#ppt_w*#ppt_h,.3),1)-7.4)/-.7*#ppt_h"/>
                                          </p:val>
                                        </p:tav>
                                        <p:tav tm="100000">
                                          <p:val>
                                            <p:strVal val="#ppt_h"/>
                                          </p:val>
                                        </p:tav>
                                      </p:tavLst>
                                    </p:anim>
                                    <p:anim calcmode="lin" valueType="num">
                                      <p:cBhvr>
                                        <p:cTn id="72" dur="500" fill="hold"/>
                                        <p:tgtEl>
                                          <p:spTgt spid="307698"/>
                                        </p:tgtEl>
                                        <p:attrNameLst>
                                          <p:attrName>ppt_x</p:attrName>
                                        </p:attrNameLst>
                                      </p:cBhvr>
                                      <p:tavLst>
                                        <p:tav tm="0">
                                          <p:val>
                                            <p:fltVal val="0.5"/>
                                          </p:val>
                                        </p:tav>
                                        <p:tav tm="100000">
                                          <p:val>
                                            <p:strVal val="#ppt_x"/>
                                          </p:val>
                                        </p:tav>
                                      </p:tavLst>
                                    </p:anim>
                                    <p:anim calcmode="lin" valueType="num">
                                      <p:cBhvr>
                                        <p:cTn id="73" dur="500" fill="hold"/>
                                        <p:tgtEl>
                                          <p:spTgt spid="307698"/>
                                        </p:tgtEl>
                                        <p:attrNameLst>
                                          <p:attrName>ppt_y</p:attrName>
                                        </p:attrNameLst>
                                      </p:cBhvr>
                                      <p:tavLst>
                                        <p:tav tm="0">
                                          <p:val>
                                            <p:strVal val="1+(6*min(max(#ppt_w*#ppt_h,.3),1)-7.4)/-.7*#ppt_h/2"/>
                                          </p:val>
                                        </p:tav>
                                        <p:tav tm="100000">
                                          <p:val>
                                            <p:strVal val="#ppt_y"/>
                                          </p:val>
                                        </p:tav>
                                      </p:tavLst>
                                    </p:anim>
                                  </p:childTnLst>
                                </p:cTn>
                              </p:par>
                            </p:childTnLst>
                          </p:cTn>
                        </p:par>
                        <p:par>
                          <p:cTn id="74" fill="hold" nodeType="afterGroup">
                            <p:stCondLst>
                              <p:cond delay="5000"/>
                            </p:stCondLst>
                            <p:childTnLst>
                              <p:par>
                                <p:cTn id="75" presetID="23" presetClass="entr" presetSubtype="36" fill="hold" nodeType="afterEffect">
                                  <p:stCondLst>
                                    <p:cond delay="0"/>
                                  </p:stCondLst>
                                  <p:childTnLst>
                                    <p:set>
                                      <p:cBhvr>
                                        <p:cTn id="76" dur="1" fill="hold">
                                          <p:stCondLst>
                                            <p:cond delay="0"/>
                                          </p:stCondLst>
                                        </p:cTn>
                                        <p:tgtEl>
                                          <p:spTgt spid="307683"/>
                                        </p:tgtEl>
                                        <p:attrNameLst>
                                          <p:attrName>style.visibility</p:attrName>
                                        </p:attrNameLst>
                                      </p:cBhvr>
                                      <p:to>
                                        <p:strVal val="visible"/>
                                      </p:to>
                                    </p:set>
                                    <p:anim calcmode="lin" valueType="num">
                                      <p:cBhvr>
                                        <p:cTn id="77" dur="500" fill="hold"/>
                                        <p:tgtEl>
                                          <p:spTgt spid="307683"/>
                                        </p:tgtEl>
                                        <p:attrNameLst>
                                          <p:attrName>ppt_w</p:attrName>
                                        </p:attrNameLst>
                                      </p:cBhvr>
                                      <p:tavLst>
                                        <p:tav tm="0">
                                          <p:val>
                                            <p:strVal val="(6*min(max(#ppt_w*#ppt_h,.3),1)-7.4)/-.7*#ppt_w"/>
                                          </p:val>
                                        </p:tav>
                                        <p:tav tm="100000">
                                          <p:val>
                                            <p:strVal val="#ppt_w"/>
                                          </p:val>
                                        </p:tav>
                                      </p:tavLst>
                                    </p:anim>
                                    <p:anim calcmode="lin" valueType="num">
                                      <p:cBhvr>
                                        <p:cTn id="78" dur="500" fill="hold"/>
                                        <p:tgtEl>
                                          <p:spTgt spid="307683"/>
                                        </p:tgtEl>
                                        <p:attrNameLst>
                                          <p:attrName>ppt_h</p:attrName>
                                        </p:attrNameLst>
                                      </p:cBhvr>
                                      <p:tavLst>
                                        <p:tav tm="0">
                                          <p:val>
                                            <p:strVal val="(6*min(max(#ppt_w*#ppt_h,.3),1)-7.4)/-.7*#ppt_h"/>
                                          </p:val>
                                        </p:tav>
                                        <p:tav tm="100000">
                                          <p:val>
                                            <p:strVal val="#ppt_h"/>
                                          </p:val>
                                        </p:tav>
                                      </p:tavLst>
                                    </p:anim>
                                    <p:anim calcmode="lin" valueType="num">
                                      <p:cBhvr>
                                        <p:cTn id="79" dur="500" fill="hold"/>
                                        <p:tgtEl>
                                          <p:spTgt spid="307683"/>
                                        </p:tgtEl>
                                        <p:attrNameLst>
                                          <p:attrName>ppt_x</p:attrName>
                                        </p:attrNameLst>
                                      </p:cBhvr>
                                      <p:tavLst>
                                        <p:tav tm="0">
                                          <p:val>
                                            <p:fltVal val="0.5"/>
                                          </p:val>
                                        </p:tav>
                                        <p:tav tm="100000">
                                          <p:val>
                                            <p:strVal val="#ppt_x"/>
                                          </p:val>
                                        </p:tav>
                                      </p:tavLst>
                                    </p:anim>
                                    <p:anim calcmode="lin" valueType="num">
                                      <p:cBhvr>
                                        <p:cTn id="80" dur="500" fill="hold"/>
                                        <p:tgtEl>
                                          <p:spTgt spid="307683"/>
                                        </p:tgtEl>
                                        <p:attrNameLst>
                                          <p:attrName>ppt_y</p:attrName>
                                        </p:attrNameLst>
                                      </p:cBhvr>
                                      <p:tavLst>
                                        <p:tav tm="0">
                                          <p:val>
                                            <p:strVal val="1+(6*min(max(#ppt_w*#ppt_h,.3),1)-7.4)/-.7*#ppt_h/2"/>
                                          </p:val>
                                        </p:tav>
                                        <p:tav tm="100000">
                                          <p:val>
                                            <p:strVal val="#ppt_y"/>
                                          </p:val>
                                        </p:tav>
                                      </p:tavLst>
                                    </p:anim>
                                  </p:childTnLst>
                                </p:cTn>
                              </p:par>
                            </p:childTnLst>
                          </p:cTn>
                        </p:par>
                        <p:par>
                          <p:cTn id="81" fill="hold" nodeType="afterGroup">
                            <p:stCondLst>
                              <p:cond delay="5500"/>
                            </p:stCondLst>
                            <p:childTnLst>
                              <p:par>
                                <p:cTn id="82" presetID="23" presetClass="entr" presetSubtype="36" fill="hold" nodeType="afterEffect">
                                  <p:stCondLst>
                                    <p:cond delay="0"/>
                                  </p:stCondLst>
                                  <p:childTnLst>
                                    <p:set>
                                      <p:cBhvr>
                                        <p:cTn id="83" dur="1" fill="hold">
                                          <p:stCondLst>
                                            <p:cond delay="0"/>
                                          </p:stCondLst>
                                        </p:cTn>
                                        <p:tgtEl>
                                          <p:spTgt spid="307635"/>
                                        </p:tgtEl>
                                        <p:attrNameLst>
                                          <p:attrName>style.visibility</p:attrName>
                                        </p:attrNameLst>
                                      </p:cBhvr>
                                      <p:to>
                                        <p:strVal val="visible"/>
                                      </p:to>
                                    </p:set>
                                    <p:anim calcmode="lin" valueType="num">
                                      <p:cBhvr>
                                        <p:cTn id="84" dur="500" fill="hold"/>
                                        <p:tgtEl>
                                          <p:spTgt spid="307635"/>
                                        </p:tgtEl>
                                        <p:attrNameLst>
                                          <p:attrName>ppt_w</p:attrName>
                                        </p:attrNameLst>
                                      </p:cBhvr>
                                      <p:tavLst>
                                        <p:tav tm="0">
                                          <p:val>
                                            <p:strVal val="(6*min(max(#ppt_w*#ppt_h,.3),1)-7.4)/-.7*#ppt_w"/>
                                          </p:val>
                                        </p:tav>
                                        <p:tav tm="100000">
                                          <p:val>
                                            <p:strVal val="#ppt_w"/>
                                          </p:val>
                                        </p:tav>
                                      </p:tavLst>
                                    </p:anim>
                                    <p:anim calcmode="lin" valueType="num">
                                      <p:cBhvr>
                                        <p:cTn id="85" dur="500" fill="hold"/>
                                        <p:tgtEl>
                                          <p:spTgt spid="307635"/>
                                        </p:tgtEl>
                                        <p:attrNameLst>
                                          <p:attrName>ppt_h</p:attrName>
                                        </p:attrNameLst>
                                      </p:cBhvr>
                                      <p:tavLst>
                                        <p:tav tm="0">
                                          <p:val>
                                            <p:strVal val="(6*min(max(#ppt_w*#ppt_h,.3),1)-7.4)/-.7*#ppt_h"/>
                                          </p:val>
                                        </p:tav>
                                        <p:tav tm="100000">
                                          <p:val>
                                            <p:strVal val="#ppt_h"/>
                                          </p:val>
                                        </p:tav>
                                      </p:tavLst>
                                    </p:anim>
                                    <p:anim calcmode="lin" valueType="num">
                                      <p:cBhvr>
                                        <p:cTn id="86" dur="500" fill="hold"/>
                                        <p:tgtEl>
                                          <p:spTgt spid="307635"/>
                                        </p:tgtEl>
                                        <p:attrNameLst>
                                          <p:attrName>ppt_x</p:attrName>
                                        </p:attrNameLst>
                                      </p:cBhvr>
                                      <p:tavLst>
                                        <p:tav tm="0">
                                          <p:val>
                                            <p:fltVal val="0.5"/>
                                          </p:val>
                                        </p:tav>
                                        <p:tav tm="100000">
                                          <p:val>
                                            <p:strVal val="#ppt_x"/>
                                          </p:val>
                                        </p:tav>
                                      </p:tavLst>
                                    </p:anim>
                                    <p:anim calcmode="lin" valueType="num">
                                      <p:cBhvr>
                                        <p:cTn id="87" dur="500" fill="hold"/>
                                        <p:tgtEl>
                                          <p:spTgt spid="307635"/>
                                        </p:tgtEl>
                                        <p:attrNameLst>
                                          <p:attrName>ppt_y</p:attrName>
                                        </p:attrNameLst>
                                      </p:cBhvr>
                                      <p:tavLst>
                                        <p:tav tm="0">
                                          <p:val>
                                            <p:strVal val="1+(6*min(max(#ppt_w*#ppt_h,.3),1)-7.4)/-.7*#ppt_h/2"/>
                                          </p:val>
                                        </p:tav>
                                        <p:tav tm="100000">
                                          <p:val>
                                            <p:strVal val="#ppt_y"/>
                                          </p:val>
                                        </p:tav>
                                      </p:tavLst>
                                    </p:anim>
                                  </p:childTnLst>
                                </p:cTn>
                              </p:par>
                            </p:childTnLst>
                          </p:cTn>
                        </p:par>
                        <p:par>
                          <p:cTn id="88" fill="hold" nodeType="afterGroup">
                            <p:stCondLst>
                              <p:cond delay="6000"/>
                            </p:stCondLst>
                            <p:childTnLst>
                              <p:par>
                                <p:cTn id="89" presetID="23" presetClass="entr" presetSubtype="36" fill="hold" nodeType="afterEffect">
                                  <p:stCondLst>
                                    <p:cond delay="0"/>
                                  </p:stCondLst>
                                  <p:childTnLst>
                                    <p:set>
                                      <p:cBhvr>
                                        <p:cTn id="90" dur="1" fill="hold">
                                          <p:stCondLst>
                                            <p:cond delay="0"/>
                                          </p:stCondLst>
                                        </p:cTn>
                                        <p:tgtEl>
                                          <p:spTgt spid="307701"/>
                                        </p:tgtEl>
                                        <p:attrNameLst>
                                          <p:attrName>style.visibility</p:attrName>
                                        </p:attrNameLst>
                                      </p:cBhvr>
                                      <p:to>
                                        <p:strVal val="visible"/>
                                      </p:to>
                                    </p:set>
                                    <p:anim calcmode="lin" valueType="num">
                                      <p:cBhvr>
                                        <p:cTn id="91" dur="500" fill="hold"/>
                                        <p:tgtEl>
                                          <p:spTgt spid="307701"/>
                                        </p:tgtEl>
                                        <p:attrNameLst>
                                          <p:attrName>ppt_w</p:attrName>
                                        </p:attrNameLst>
                                      </p:cBhvr>
                                      <p:tavLst>
                                        <p:tav tm="0">
                                          <p:val>
                                            <p:strVal val="(6*min(max(#ppt_w*#ppt_h,.3),1)-7.4)/-.7*#ppt_w"/>
                                          </p:val>
                                        </p:tav>
                                        <p:tav tm="100000">
                                          <p:val>
                                            <p:strVal val="#ppt_w"/>
                                          </p:val>
                                        </p:tav>
                                      </p:tavLst>
                                    </p:anim>
                                    <p:anim calcmode="lin" valueType="num">
                                      <p:cBhvr>
                                        <p:cTn id="92" dur="500" fill="hold"/>
                                        <p:tgtEl>
                                          <p:spTgt spid="307701"/>
                                        </p:tgtEl>
                                        <p:attrNameLst>
                                          <p:attrName>ppt_h</p:attrName>
                                        </p:attrNameLst>
                                      </p:cBhvr>
                                      <p:tavLst>
                                        <p:tav tm="0">
                                          <p:val>
                                            <p:strVal val="(6*min(max(#ppt_w*#ppt_h,.3),1)-7.4)/-.7*#ppt_h"/>
                                          </p:val>
                                        </p:tav>
                                        <p:tav tm="100000">
                                          <p:val>
                                            <p:strVal val="#ppt_h"/>
                                          </p:val>
                                        </p:tav>
                                      </p:tavLst>
                                    </p:anim>
                                    <p:anim calcmode="lin" valueType="num">
                                      <p:cBhvr>
                                        <p:cTn id="93" dur="500" fill="hold"/>
                                        <p:tgtEl>
                                          <p:spTgt spid="307701"/>
                                        </p:tgtEl>
                                        <p:attrNameLst>
                                          <p:attrName>ppt_x</p:attrName>
                                        </p:attrNameLst>
                                      </p:cBhvr>
                                      <p:tavLst>
                                        <p:tav tm="0">
                                          <p:val>
                                            <p:fltVal val="0.5"/>
                                          </p:val>
                                        </p:tav>
                                        <p:tav tm="100000">
                                          <p:val>
                                            <p:strVal val="#ppt_x"/>
                                          </p:val>
                                        </p:tav>
                                      </p:tavLst>
                                    </p:anim>
                                    <p:anim calcmode="lin" valueType="num">
                                      <p:cBhvr>
                                        <p:cTn id="94" dur="500" fill="hold"/>
                                        <p:tgtEl>
                                          <p:spTgt spid="307701"/>
                                        </p:tgtEl>
                                        <p:attrNameLst>
                                          <p:attrName>ppt_y</p:attrName>
                                        </p:attrNameLst>
                                      </p:cBhvr>
                                      <p:tavLst>
                                        <p:tav tm="0">
                                          <p:val>
                                            <p:strVal val="1+(6*min(max(#ppt_w*#ppt_h,.3),1)-7.4)/-.7*#ppt_h/2"/>
                                          </p:val>
                                        </p:tav>
                                        <p:tav tm="100000">
                                          <p:val>
                                            <p:strVal val="#ppt_y"/>
                                          </p:val>
                                        </p:tav>
                                      </p:tavLst>
                                    </p:anim>
                                  </p:childTnLst>
                                </p:cTn>
                              </p:par>
                            </p:childTnLst>
                          </p:cTn>
                        </p:par>
                        <p:par>
                          <p:cTn id="95" fill="hold" nodeType="afterGroup">
                            <p:stCondLst>
                              <p:cond delay="6500"/>
                            </p:stCondLst>
                            <p:childTnLst>
                              <p:par>
                                <p:cTn id="96" presetID="23" presetClass="entr" presetSubtype="36" fill="hold" nodeType="afterEffect">
                                  <p:stCondLst>
                                    <p:cond delay="0"/>
                                  </p:stCondLst>
                                  <p:childTnLst>
                                    <p:set>
                                      <p:cBhvr>
                                        <p:cTn id="97" dur="1" fill="hold">
                                          <p:stCondLst>
                                            <p:cond delay="0"/>
                                          </p:stCondLst>
                                        </p:cTn>
                                        <p:tgtEl>
                                          <p:spTgt spid="307596"/>
                                        </p:tgtEl>
                                        <p:attrNameLst>
                                          <p:attrName>style.visibility</p:attrName>
                                        </p:attrNameLst>
                                      </p:cBhvr>
                                      <p:to>
                                        <p:strVal val="visible"/>
                                      </p:to>
                                    </p:set>
                                    <p:anim calcmode="lin" valueType="num">
                                      <p:cBhvr>
                                        <p:cTn id="98" dur="500" fill="hold"/>
                                        <p:tgtEl>
                                          <p:spTgt spid="307596"/>
                                        </p:tgtEl>
                                        <p:attrNameLst>
                                          <p:attrName>ppt_w</p:attrName>
                                        </p:attrNameLst>
                                      </p:cBhvr>
                                      <p:tavLst>
                                        <p:tav tm="0">
                                          <p:val>
                                            <p:strVal val="(6*min(max(#ppt_w*#ppt_h,.3),1)-7.4)/-.7*#ppt_w"/>
                                          </p:val>
                                        </p:tav>
                                        <p:tav tm="100000">
                                          <p:val>
                                            <p:strVal val="#ppt_w"/>
                                          </p:val>
                                        </p:tav>
                                      </p:tavLst>
                                    </p:anim>
                                    <p:anim calcmode="lin" valueType="num">
                                      <p:cBhvr>
                                        <p:cTn id="99" dur="500" fill="hold"/>
                                        <p:tgtEl>
                                          <p:spTgt spid="307596"/>
                                        </p:tgtEl>
                                        <p:attrNameLst>
                                          <p:attrName>ppt_h</p:attrName>
                                        </p:attrNameLst>
                                      </p:cBhvr>
                                      <p:tavLst>
                                        <p:tav tm="0">
                                          <p:val>
                                            <p:strVal val="(6*min(max(#ppt_w*#ppt_h,.3),1)-7.4)/-.7*#ppt_h"/>
                                          </p:val>
                                        </p:tav>
                                        <p:tav tm="100000">
                                          <p:val>
                                            <p:strVal val="#ppt_h"/>
                                          </p:val>
                                        </p:tav>
                                      </p:tavLst>
                                    </p:anim>
                                    <p:anim calcmode="lin" valueType="num">
                                      <p:cBhvr>
                                        <p:cTn id="100" dur="500" fill="hold"/>
                                        <p:tgtEl>
                                          <p:spTgt spid="307596"/>
                                        </p:tgtEl>
                                        <p:attrNameLst>
                                          <p:attrName>ppt_x</p:attrName>
                                        </p:attrNameLst>
                                      </p:cBhvr>
                                      <p:tavLst>
                                        <p:tav tm="0">
                                          <p:val>
                                            <p:fltVal val="0.5"/>
                                          </p:val>
                                        </p:tav>
                                        <p:tav tm="100000">
                                          <p:val>
                                            <p:strVal val="#ppt_x"/>
                                          </p:val>
                                        </p:tav>
                                      </p:tavLst>
                                    </p:anim>
                                    <p:anim calcmode="lin" valueType="num">
                                      <p:cBhvr>
                                        <p:cTn id="101" dur="500" fill="hold"/>
                                        <p:tgtEl>
                                          <p:spTgt spid="307596"/>
                                        </p:tgtEl>
                                        <p:attrNameLst>
                                          <p:attrName>ppt_y</p:attrName>
                                        </p:attrNameLst>
                                      </p:cBhvr>
                                      <p:tavLst>
                                        <p:tav tm="0">
                                          <p:val>
                                            <p:strVal val="1+(6*min(max(#ppt_w*#ppt_h,.3),1)-7.4)/-.7*#ppt_h/2"/>
                                          </p:val>
                                        </p:tav>
                                        <p:tav tm="100000">
                                          <p:val>
                                            <p:strVal val="#ppt_y"/>
                                          </p:val>
                                        </p:tav>
                                      </p:tavLst>
                                    </p:anim>
                                  </p:childTnLst>
                                </p:cTn>
                              </p:par>
                            </p:childTnLst>
                          </p:cTn>
                        </p:par>
                        <p:par>
                          <p:cTn id="102" fill="hold" nodeType="afterGroup">
                            <p:stCondLst>
                              <p:cond delay="7000"/>
                            </p:stCondLst>
                            <p:childTnLst>
                              <p:par>
                                <p:cTn id="103" presetID="23" presetClass="entr" presetSubtype="36" fill="hold" nodeType="afterEffect">
                                  <p:stCondLst>
                                    <p:cond delay="0"/>
                                  </p:stCondLst>
                                  <p:childTnLst>
                                    <p:set>
                                      <p:cBhvr>
                                        <p:cTn id="104" dur="1" fill="hold">
                                          <p:stCondLst>
                                            <p:cond delay="0"/>
                                          </p:stCondLst>
                                        </p:cTn>
                                        <p:tgtEl>
                                          <p:spTgt spid="307725"/>
                                        </p:tgtEl>
                                        <p:attrNameLst>
                                          <p:attrName>style.visibility</p:attrName>
                                        </p:attrNameLst>
                                      </p:cBhvr>
                                      <p:to>
                                        <p:strVal val="visible"/>
                                      </p:to>
                                    </p:set>
                                    <p:anim calcmode="lin" valueType="num">
                                      <p:cBhvr>
                                        <p:cTn id="105" dur="500" fill="hold"/>
                                        <p:tgtEl>
                                          <p:spTgt spid="307725"/>
                                        </p:tgtEl>
                                        <p:attrNameLst>
                                          <p:attrName>ppt_w</p:attrName>
                                        </p:attrNameLst>
                                      </p:cBhvr>
                                      <p:tavLst>
                                        <p:tav tm="0">
                                          <p:val>
                                            <p:strVal val="(6*min(max(#ppt_w*#ppt_h,.3),1)-7.4)/-.7*#ppt_w"/>
                                          </p:val>
                                        </p:tav>
                                        <p:tav tm="100000">
                                          <p:val>
                                            <p:strVal val="#ppt_w"/>
                                          </p:val>
                                        </p:tav>
                                      </p:tavLst>
                                    </p:anim>
                                    <p:anim calcmode="lin" valueType="num">
                                      <p:cBhvr>
                                        <p:cTn id="106" dur="500" fill="hold"/>
                                        <p:tgtEl>
                                          <p:spTgt spid="307725"/>
                                        </p:tgtEl>
                                        <p:attrNameLst>
                                          <p:attrName>ppt_h</p:attrName>
                                        </p:attrNameLst>
                                      </p:cBhvr>
                                      <p:tavLst>
                                        <p:tav tm="0">
                                          <p:val>
                                            <p:strVal val="(6*min(max(#ppt_w*#ppt_h,.3),1)-7.4)/-.7*#ppt_h"/>
                                          </p:val>
                                        </p:tav>
                                        <p:tav tm="100000">
                                          <p:val>
                                            <p:strVal val="#ppt_h"/>
                                          </p:val>
                                        </p:tav>
                                      </p:tavLst>
                                    </p:anim>
                                    <p:anim calcmode="lin" valueType="num">
                                      <p:cBhvr>
                                        <p:cTn id="107" dur="500" fill="hold"/>
                                        <p:tgtEl>
                                          <p:spTgt spid="307725"/>
                                        </p:tgtEl>
                                        <p:attrNameLst>
                                          <p:attrName>ppt_x</p:attrName>
                                        </p:attrNameLst>
                                      </p:cBhvr>
                                      <p:tavLst>
                                        <p:tav tm="0">
                                          <p:val>
                                            <p:fltVal val="0.5"/>
                                          </p:val>
                                        </p:tav>
                                        <p:tav tm="100000">
                                          <p:val>
                                            <p:strVal val="#ppt_x"/>
                                          </p:val>
                                        </p:tav>
                                      </p:tavLst>
                                    </p:anim>
                                    <p:anim calcmode="lin" valueType="num">
                                      <p:cBhvr>
                                        <p:cTn id="108" dur="500" fill="hold"/>
                                        <p:tgtEl>
                                          <p:spTgt spid="307725"/>
                                        </p:tgtEl>
                                        <p:attrNameLst>
                                          <p:attrName>ppt_y</p:attrName>
                                        </p:attrNameLst>
                                      </p:cBhvr>
                                      <p:tavLst>
                                        <p:tav tm="0">
                                          <p:val>
                                            <p:strVal val="1+(6*min(max(#ppt_w*#ppt_h,.3),1)-7.4)/-.7*#ppt_h/2"/>
                                          </p:val>
                                        </p:tav>
                                        <p:tav tm="100000">
                                          <p:val>
                                            <p:strVal val="#ppt_y"/>
                                          </p:val>
                                        </p:tav>
                                      </p:tavLst>
                                    </p:anim>
                                  </p:childTnLst>
                                </p:cTn>
                              </p:par>
                            </p:childTnLst>
                          </p:cTn>
                        </p:par>
                        <p:par>
                          <p:cTn id="109" fill="hold" nodeType="afterGroup">
                            <p:stCondLst>
                              <p:cond delay="7500"/>
                            </p:stCondLst>
                            <p:childTnLst>
                              <p:par>
                                <p:cTn id="110" presetID="23" presetClass="entr" presetSubtype="36" fill="hold" nodeType="afterEffect">
                                  <p:stCondLst>
                                    <p:cond delay="0"/>
                                  </p:stCondLst>
                                  <p:childTnLst>
                                    <p:set>
                                      <p:cBhvr>
                                        <p:cTn id="111" dur="1" fill="hold">
                                          <p:stCondLst>
                                            <p:cond delay="0"/>
                                          </p:stCondLst>
                                        </p:cTn>
                                        <p:tgtEl>
                                          <p:spTgt spid="307617"/>
                                        </p:tgtEl>
                                        <p:attrNameLst>
                                          <p:attrName>style.visibility</p:attrName>
                                        </p:attrNameLst>
                                      </p:cBhvr>
                                      <p:to>
                                        <p:strVal val="visible"/>
                                      </p:to>
                                    </p:set>
                                    <p:anim calcmode="lin" valueType="num">
                                      <p:cBhvr>
                                        <p:cTn id="112" dur="500" fill="hold"/>
                                        <p:tgtEl>
                                          <p:spTgt spid="307617"/>
                                        </p:tgtEl>
                                        <p:attrNameLst>
                                          <p:attrName>ppt_w</p:attrName>
                                        </p:attrNameLst>
                                      </p:cBhvr>
                                      <p:tavLst>
                                        <p:tav tm="0">
                                          <p:val>
                                            <p:strVal val="(6*min(max(#ppt_w*#ppt_h,.3),1)-7.4)/-.7*#ppt_w"/>
                                          </p:val>
                                        </p:tav>
                                        <p:tav tm="100000">
                                          <p:val>
                                            <p:strVal val="#ppt_w"/>
                                          </p:val>
                                        </p:tav>
                                      </p:tavLst>
                                    </p:anim>
                                    <p:anim calcmode="lin" valueType="num">
                                      <p:cBhvr>
                                        <p:cTn id="113" dur="500" fill="hold"/>
                                        <p:tgtEl>
                                          <p:spTgt spid="307617"/>
                                        </p:tgtEl>
                                        <p:attrNameLst>
                                          <p:attrName>ppt_h</p:attrName>
                                        </p:attrNameLst>
                                      </p:cBhvr>
                                      <p:tavLst>
                                        <p:tav tm="0">
                                          <p:val>
                                            <p:strVal val="(6*min(max(#ppt_w*#ppt_h,.3),1)-7.4)/-.7*#ppt_h"/>
                                          </p:val>
                                        </p:tav>
                                        <p:tav tm="100000">
                                          <p:val>
                                            <p:strVal val="#ppt_h"/>
                                          </p:val>
                                        </p:tav>
                                      </p:tavLst>
                                    </p:anim>
                                    <p:anim calcmode="lin" valueType="num">
                                      <p:cBhvr>
                                        <p:cTn id="114" dur="500" fill="hold"/>
                                        <p:tgtEl>
                                          <p:spTgt spid="307617"/>
                                        </p:tgtEl>
                                        <p:attrNameLst>
                                          <p:attrName>ppt_x</p:attrName>
                                        </p:attrNameLst>
                                      </p:cBhvr>
                                      <p:tavLst>
                                        <p:tav tm="0">
                                          <p:val>
                                            <p:fltVal val="0.5"/>
                                          </p:val>
                                        </p:tav>
                                        <p:tav tm="100000">
                                          <p:val>
                                            <p:strVal val="#ppt_x"/>
                                          </p:val>
                                        </p:tav>
                                      </p:tavLst>
                                    </p:anim>
                                    <p:anim calcmode="lin" valueType="num">
                                      <p:cBhvr>
                                        <p:cTn id="115" dur="500" fill="hold"/>
                                        <p:tgtEl>
                                          <p:spTgt spid="307617"/>
                                        </p:tgtEl>
                                        <p:attrNameLst>
                                          <p:attrName>ppt_y</p:attrName>
                                        </p:attrNameLst>
                                      </p:cBhvr>
                                      <p:tavLst>
                                        <p:tav tm="0">
                                          <p:val>
                                            <p:strVal val="1+(6*min(max(#ppt_w*#ppt_h,.3),1)-7.4)/-.7*#ppt_h/2"/>
                                          </p:val>
                                        </p:tav>
                                        <p:tav tm="100000">
                                          <p:val>
                                            <p:strVal val="#ppt_y"/>
                                          </p:val>
                                        </p:tav>
                                      </p:tavLst>
                                    </p:anim>
                                  </p:childTnLst>
                                </p:cTn>
                              </p:par>
                            </p:childTnLst>
                          </p:cTn>
                        </p:par>
                        <p:par>
                          <p:cTn id="116" fill="hold" nodeType="afterGroup">
                            <p:stCondLst>
                              <p:cond delay="8000"/>
                            </p:stCondLst>
                            <p:childTnLst>
                              <p:par>
                                <p:cTn id="117" presetID="23" presetClass="entr" presetSubtype="36" fill="hold" nodeType="afterEffect">
                                  <p:stCondLst>
                                    <p:cond delay="0"/>
                                  </p:stCondLst>
                                  <p:childTnLst>
                                    <p:set>
                                      <p:cBhvr>
                                        <p:cTn id="118" dur="1" fill="hold">
                                          <p:stCondLst>
                                            <p:cond delay="0"/>
                                          </p:stCondLst>
                                        </p:cTn>
                                        <p:tgtEl>
                                          <p:spTgt spid="307647"/>
                                        </p:tgtEl>
                                        <p:attrNameLst>
                                          <p:attrName>style.visibility</p:attrName>
                                        </p:attrNameLst>
                                      </p:cBhvr>
                                      <p:to>
                                        <p:strVal val="visible"/>
                                      </p:to>
                                    </p:set>
                                    <p:anim calcmode="lin" valueType="num">
                                      <p:cBhvr>
                                        <p:cTn id="119" dur="500" fill="hold"/>
                                        <p:tgtEl>
                                          <p:spTgt spid="307647"/>
                                        </p:tgtEl>
                                        <p:attrNameLst>
                                          <p:attrName>ppt_w</p:attrName>
                                        </p:attrNameLst>
                                      </p:cBhvr>
                                      <p:tavLst>
                                        <p:tav tm="0">
                                          <p:val>
                                            <p:strVal val="(6*min(max(#ppt_w*#ppt_h,.3),1)-7.4)/-.7*#ppt_w"/>
                                          </p:val>
                                        </p:tav>
                                        <p:tav tm="100000">
                                          <p:val>
                                            <p:strVal val="#ppt_w"/>
                                          </p:val>
                                        </p:tav>
                                      </p:tavLst>
                                    </p:anim>
                                    <p:anim calcmode="lin" valueType="num">
                                      <p:cBhvr>
                                        <p:cTn id="120" dur="500" fill="hold"/>
                                        <p:tgtEl>
                                          <p:spTgt spid="307647"/>
                                        </p:tgtEl>
                                        <p:attrNameLst>
                                          <p:attrName>ppt_h</p:attrName>
                                        </p:attrNameLst>
                                      </p:cBhvr>
                                      <p:tavLst>
                                        <p:tav tm="0">
                                          <p:val>
                                            <p:strVal val="(6*min(max(#ppt_w*#ppt_h,.3),1)-7.4)/-.7*#ppt_h"/>
                                          </p:val>
                                        </p:tav>
                                        <p:tav tm="100000">
                                          <p:val>
                                            <p:strVal val="#ppt_h"/>
                                          </p:val>
                                        </p:tav>
                                      </p:tavLst>
                                    </p:anim>
                                    <p:anim calcmode="lin" valueType="num">
                                      <p:cBhvr>
                                        <p:cTn id="121" dur="500" fill="hold"/>
                                        <p:tgtEl>
                                          <p:spTgt spid="307647"/>
                                        </p:tgtEl>
                                        <p:attrNameLst>
                                          <p:attrName>ppt_x</p:attrName>
                                        </p:attrNameLst>
                                      </p:cBhvr>
                                      <p:tavLst>
                                        <p:tav tm="0">
                                          <p:val>
                                            <p:fltVal val="0.5"/>
                                          </p:val>
                                        </p:tav>
                                        <p:tav tm="100000">
                                          <p:val>
                                            <p:strVal val="#ppt_x"/>
                                          </p:val>
                                        </p:tav>
                                      </p:tavLst>
                                    </p:anim>
                                    <p:anim calcmode="lin" valueType="num">
                                      <p:cBhvr>
                                        <p:cTn id="122" dur="500" fill="hold"/>
                                        <p:tgtEl>
                                          <p:spTgt spid="307647"/>
                                        </p:tgtEl>
                                        <p:attrNameLst>
                                          <p:attrName>ppt_y</p:attrName>
                                        </p:attrNameLst>
                                      </p:cBhvr>
                                      <p:tavLst>
                                        <p:tav tm="0">
                                          <p:val>
                                            <p:strVal val="1+(6*min(max(#ppt_w*#ppt_h,.3),1)-7.4)/-.7*#ppt_h/2"/>
                                          </p:val>
                                        </p:tav>
                                        <p:tav tm="100000">
                                          <p:val>
                                            <p:strVal val="#ppt_y"/>
                                          </p:val>
                                        </p:tav>
                                      </p:tavLst>
                                    </p:anim>
                                  </p:childTnLst>
                                </p:cTn>
                              </p:par>
                            </p:childTnLst>
                          </p:cTn>
                        </p:par>
                        <p:par>
                          <p:cTn id="123" fill="hold" nodeType="afterGroup">
                            <p:stCondLst>
                              <p:cond delay="8500"/>
                            </p:stCondLst>
                            <p:childTnLst>
                              <p:par>
                                <p:cTn id="124" presetID="23" presetClass="entr" presetSubtype="36" fill="hold" nodeType="afterEffect">
                                  <p:stCondLst>
                                    <p:cond delay="0"/>
                                  </p:stCondLst>
                                  <p:childTnLst>
                                    <p:set>
                                      <p:cBhvr>
                                        <p:cTn id="125" dur="1" fill="hold">
                                          <p:stCondLst>
                                            <p:cond delay="0"/>
                                          </p:stCondLst>
                                        </p:cTn>
                                        <p:tgtEl>
                                          <p:spTgt spid="307644"/>
                                        </p:tgtEl>
                                        <p:attrNameLst>
                                          <p:attrName>style.visibility</p:attrName>
                                        </p:attrNameLst>
                                      </p:cBhvr>
                                      <p:to>
                                        <p:strVal val="visible"/>
                                      </p:to>
                                    </p:set>
                                    <p:anim calcmode="lin" valueType="num">
                                      <p:cBhvr>
                                        <p:cTn id="126" dur="500" fill="hold"/>
                                        <p:tgtEl>
                                          <p:spTgt spid="307644"/>
                                        </p:tgtEl>
                                        <p:attrNameLst>
                                          <p:attrName>ppt_w</p:attrName>
                                        </p:attrNameLst>
                                      </p:cBhvr>
                                      <p:tavLst>
                                        <p:tav tm="0">
                                          <p:val>
                                            <p:strVal val="(6*min(max(#ppt_w*#ppt_h,.3),1)-7.4)/-.7*#ppt_w"/>
                                          </p:val>
                                        </p:tav>
                                        <p:tav tm="100000">
                                          <p:val>
                                            <p:strVal val="#ppt_w"/>
                                          </p:val>
                                        </p:tav>
                                      </p:tavLst>
                                    </p:anim>
                                    <p:anim calcmode="lin" valueType="num">
                                      <p:cBhvr>
                                        <p:cTn id="127" dur="500" fill="hold"/>
                                        <p:tgtEl>
                                          <p:spTgt spid="307644"/>
                                        </p:tgtEl>
                                        <p:attrNameLst>
                                          <p:attrName>ppt_h</p:attrName>
                                        </p:attrNameLst>
                                      </p:cBhvr>
                                      <p:tavLst>
                                        <p:tav tm="0">
                                          <p:val>
                                            <p:strVal val="(6*min(max(#ppt_w*#ppt_h,.3),1)-7.4)/-.7*#ppt_h"/>
                                          </p:val>
                                        </p:tav>
                                        <p:tav tm="100000">
                                          <p:val>
                                            <p:strVal val="#ppt_h"/>
                                          </p:val>
                                        </p:tav>
                                      </p:tavLst>
                                    </p:anim>
                                    <p:anim calcmode="lin" valueType="num">
                                      <p:cBhvr>
                                        <p:cTn id="128" dur="500" fill="hold"/>
                                        <p:tgtEl>
                                          <p:spTgt spid="307644"/>
                                        </p:tgtEl>
                                        <p:attrNameLst>
                                          <p:attrName>ppt_x</p:attrName>
                                        </p:attrNameLst>
                                      </p:cBhvr>
                                      <p:tavLst>
                                        <p:tav tm="0">
                                          <p:val>
                                            <p:fltVal val="0.5"/>
                                          </p:val>
                                        </p:tav>
                                        <p:tav tm="100000">
                                          <p:val>
                                            <p:strVal val="#ppt_x"/>
                                          </p:val>
                                        </p:tav>
                                      </p:tavLst>
                                    </p:anim>
                                    <p:anim calcmode="lin" valueType="num">
                                      <p:cBhvr>
                                        <p:cTn id="129" dur="500" fill="hold"/>
                                        <p:tgtEl>
                                          <p:spTgt spid="307644"/>
                                        </p:tgtEl>
                                        <p:attrNameLst>
                                          <p:attrName>ppt_y</p:attrName>
                                        </p:attrNameLst>
                                      </p:cBhvr>
                                      <p:tavLst>
                                        <p:tav tm="0">
                                          <p:val>
                                            <p:strVal val="1+(6*min(max(#ppt_w*#ppt_h,.3),1)-7.4)/-.7*#ppt_h/2"/>
                                          </p:val>
                                        </p:tav>
                                        <p:tav tm="100000">
                                          <p:val>
                                            <p:strVal val="#ppt_y"/>
                                          </p:val>
                                        </p:tav>
                                      </p:tavLst>
                                    </p:anim>
                                  </p:childTnLst>
                                </p:cTn>
                              </p:par>
                            </p:childTnLst>
                          </p:cTn>
                        </p:par>
                        <p:par>
                          <p:cTn id="130" fill="hold" nodeType="afterGroup">
                            <p:stCondLst>
                              <p:cond delay="9000"/>
                            </p:stCondLst>
                            <p:childTnLst>
                              <p:par>
                                <p:cTn id="131" presetID="23" presetClass="entr" presetSubtype="36" fill="hold" nodeType="afterEffect">
                                  <p:stCondLst>
                                    <p:cond delay="0"/>
                                  </p:stCondLst>
                                  <p:childTnLst>
                                    <p:set>
                                      <p:cBhvr>
                                        <p:cTn id="132" dur="1" fill="hold">
                                          <p:stCondLst>
                                            <p:cond delay="0"/>
                                          </p:stCondLst>
                                        </p:cTn>
                                        <p:tgtEl>
                                          <p:spTgt spid="307650"/>
                                        </p:tgtEl>
                                        <p:attrNameLst>
                                          <p:attrName>style.visibility</p:attrName>
                                        </p:attrNameLst>
                                      </p:cBhvr>
                                      <p:to>
                                        <p:strVal val="visible"/>
                                      </p:to>
                                    </p:set>
                                    <p:anim calcmode="lin" valueType="num">
                                      <p:cBhvr>
                                        <p:cTn id="133" dur="500" fill="hold"/>
                                        <p:tgtEl>
                                          <p:spTgt spid="307650"/>
                                        </p:tgtEl>
                                        <p:attrNameLst>
                                          <p:attrName>ppt_w</p:attrName>
                                        </p:attrNameLst>
                                      </p:cBhvr>
                                      <p:tavLst>
                                        <p:tav tm="0">
                                          <p:val>
                                            <p:strVal val="(6*min(max(#ppt_w*#ppt_h,.3),1)-7.4)/-.7*#ppt_w"/>
                                          </p:val>
                                        </p:tav>
                                        <p:tav tm="100000">
                                          <p:val>
                                            <p:strVal val="#ppt_w"/>
                                          </p:val>
                                        </p:tav>
                                      </p:tavLst>
                                    </p:anim>
                                    <p:anim calcmode="lin" valueType="num">
                                      <p:cBhvr>
                                        <p:cTn id="134" dur="500" fill="hold"/>
                                        <p:tgtEl>
                                          <p:spTgt spid="307650"/>
                                        </p:tgtEl>
                                        <p:attrNameLst>
                                          <p:attrName>ppt_h</p:attrName>
                                        </p:attrNameLst>
                                      </p:cBhvr>
                                      <p:tavLst>
                                        <p:tav tm="0">
                                          <p:val>
                                            <p:strVal val="(6*min(max(#ppt_w*#ppt_h,.3),1)-7.4)/-.7*#ppt_h"/>
                                          </p:val>
                                        </p:tav>
                                        <p:tav tm="100000">
                                          <p:val>
                                            <p:strVal val="#ppt_h"/>
                                          </p:val>
                                        </p:tav>
                                      </p:tavLst>
                                    </p:anim>
                                    <p:anim calcmode="lin" valueType="num">
                                      <p:cBhvr>
                                        <p:cTn id="135" dur="500" fill="hold"/>
                                        <p:tgtEl>
                                          <p:spTgt spid="307650"/>
                                        </p:tgtEl>
                                        <p:attrNameLst>
                                          <p:attrName>ppt_x</p:attrName>
                                        </p:attrNameLst>
                                      </p:cBhvr>
                                      <p:tavLst>
                                        <p:tav tm="0">
                                          <p:val>
                                            <p:fltVal val="0.5"/>
                                          </p:val>
                                        </p:tav>
                                        <p:tav tm="100000">
                                          <p:val>
                                            <p:strVal val="#ppt_x"/>
                                          </p:val>
                                        </p:tav>
                                      </p:tavLst>
                                    </p:anim>
                                    <p:anim calcmode="lin" valueType="num">
                                      <p:cBhvr>
                                        <p:cTn id="136" dur="500" fill="hold"/>
                                        <p:tgtEl>
                                          <p:spTgt spid="307650"/>
                                        </p:tgtEl>
                                        <p:attrNameLst>
                                          <p:attrName>ppt_y</p:attrName>
                                        </p:attrNameLst>
                                      </p:cBhvr>
                                      <p:tavLst>
                                        <p:tav tm="0">
                                          <p:val>
                                            <p:strVal val="1+(6*min(max(#ppt_w*#ppt_h,.3),1)-7.4)/-.7*#ppt_h/2"/>
                                          </p:val>
                                        </p:tav>
                                        <p:tav tm="100000">
                                          <p:val>
                                            <p:strVal val="#ppt_y"/>
                                          </p:val>
                                        </p:tav>
                                      </p:tavLst>
                                    </p:anim>
                                  </p:childTnLst>
                                </p:cTn>
                              </p:par>
                            </p:childTnLst>
                          </p:cTn>
                        </p:par>
                        <p:par>
                          <p:cTn id="137" fill="hold" nodeType="afterGroup">
                            <p:stCondLst>
                              <p:cond delay="9500"/>
                            </p:stCondLst>
                            <p:childTnLst>
                              <p:par>
                                <p:cTn id="138" presetID="23" presetClass="entr" presetSubtype="36" fill="hold" nodeType="afterEffect">
                                  <p:stCondLst>
                                    <p:cond delay="0"/>
                                  </p:stCondLst>
                                  <p:childTnLst>
                                    <p:set>
                                      <p:cBhvr>
                                        <p:cTn id="139" dur="1" fill="hold">
                                          <p:stCondLst>
                                            <p:cond delay="0"/>
                                          </p:stCondLst>
                                        </p:cTn>
                                        <p:tgtEl>
                                          <p:spTgt spid="307704"/>
                                        </p:tgtEl>
                                        <p:attrNameLst>
                                          <p:attrName>style.visibility</p:attrName>
                                        </p:attrNameLst>
                                      </p:cBhvr>
                                      <p:to>
                                        <p:strVal val="visible"/>
                                      </p:to>
                                    </p:set>
                                    <p:anim calcmode="lin" valueType="num">
                                      <p:cBhvr>
                                        <p:cTn id="140" dur="500" fill="hold"/>
                                        <p:tgtEl>
                                          <p:spTgt spid="307704"/>
                                        </p:tgtEl>
                                        <p:attrNameLst>
                                          <p:attrName>ppt_w</p:attrName>
                                        </p:attrNameLst>
                                      </p:cBhvr>
                                      <p:tavLst>
                                        <p:tav tm="0">
                                          <p:val>
                                            <p:strVal val="(6*min(max(#ppt_w*#ppt_h,.3),1)-7.4)/-.7*#ppt_w"/>
                                          </p:val>
                                        </p:tav>
                                        <p:tav tm="100000">
                                          <p:val>
                                            <p:strVal val="#ppt_w"/>
                                          </p:val>
                                        </p:tav>
                                      </p:tavLst>
                                    </p:anim>
                                    <p:anim calcmode="lin" valueType="num">
                                      <p:cBhvr>
                                        <p:cTn id="141" dur="500" fill="hold"/>
                                        <p:tgtEl>
                                          <p:spTgt spid="307704"/>
                                        </p:tgtEl>
                                        <p:attrNameLst>
                                          <p:attrName>ppt_h</p:attrName>
                                        </p:attrNameLst>
                                      </p:cBhvr>
                                      <p:tavLst>
                                        <p:tav tm="0">
                                          <p:val>
                                            <p:strVal val="(6*min(max(#ppt_w*#ppt_h,.3),1)-7.4)/-.7*#ppt_h"/>
                                          </p:val>
                                        </p:tav>
                                        <p:tav tm="100000">
                                          <p:val>
                                            <p:strVal val="#ppt_h"/>
                                          </p:val>
                                        </p:tav>
                                      </p:tavLst>
                                    </p:anim>
                                    <p:anim calcmode="lin" valueType="num">
                                      <p:cBhvr>
                                        <p:cTn id="142" dur="500" fill="hold"/>
                                        <p:tgtEl>
                                          <p:spTgt spid="307704"/>
                                        </p:tgtEl>
                                        <p:attrNameLst>
                                          <p:attrName>ppt_x</p:attrName>
                                        </p:attrNameLst>
                                      </p:cBhvr>
                                      <p:tavLst>
                                        <p:tav tm="0">
                                          <p:val>
                                            <p:fltVal val="0.5"/>
                                          </p:val>
                                        </p:tav>
                                        <p:tav tm="100000">
                                          <p:val>
                                            <p:strVal val="#ppt_x"/>
                                          </p:val>
                                        </p:tav>
                                      </p:tavLst>
                                    </p:anim>
                                    <p:anim calcmode="lin" valueType="num">
                                      <p:cBhvr>
                                        <p:cTn id="143" dur="500" fill="hold"/>
                                        <p:tgtEl>
                                          <p:spTgt spid="307704"/>
                                        </p:tgtEl>
                                        <p:attrNameLst>
                                          <p:attrName>ppt_y</p:attrName>
                                        </p:attrNameLst>
                                      </p:cBhvr>
                                      <p:tavLst>
                                        <p:tav tm="0">
                                          <p:val>
                                            <p:strVal val="1+(6*min(max(#ppt_w*#ppt_h,.3),1)-7.4)/-.7*#ppt_h/2"/>
                                          </p:val>
                                        </p:tav>
                                        <p:tav tm="100000">
                                          <p:val>
                                            <p:strVal val="#ppt_y"/>
                                          </p:val>
                                        </p:tav>
                                      </p:tavLst>
                                    </p:anim>
                                  </p:childTnLst>
                                </p:cTn>
                              </p:par>
                            </p:childTnLst>
                          </p:cTn>
                        </p:par>
                        <p:par>
                          <p:cTn id="144" fill="hold" nodeType="afterGroup">
                            <p:stCondLst>
                              <p:cond delay="10000"/>
                            </p:stCondLst>
                            <p:childTnLst>
                              <p:par>
                                <p:cTn id="145" presetID="23" presetClass="entr" presetSubtype="36" fill="hold" nodeType="afterEffect">
                                  <p:stCondLst>
                                    <p:cond delay="0"/>
                                  </p:stCondLst>
                                  <p:childTnLst>
                                    <p:set>
                                      <p:cBhvr>
                                        <p:cTn id="146" dur="1" fill="hold">
                                          <p:stCondLst>
                                            <p:cond delay="0"/>
                                          </p:stCondLst>
                                        </p:cTn>
                                        <p:tgtEl>
                                          <p:spTgt spid="307599"/>
                                        </p:tgtEl>
                                        <p:attrNameLst>
                                          <p:attrName>style.visibility</p:attrName>
                                        </p:attrNameLst>
                                      </p:cBhvr>
                                      <p:to>
                                        <p:strVal val="visible"/>
                                      </p:to>
                                    </p:set>
                                    <p:anim calcmode="lin" valueType="num">
                                      <p:cBhvr>
                                        <p:cTn id="147" dur="500" fill="hold"/>
                                        <p:tgtEl>
                                          <p:spTgt spid="307599"/>
                                        </p:tgtEl>
                                        <p:attrNameLst>
                                          <p:attrName>ppt_w</p:attrName>
                                        </p:attrNameLst>
                                      </p:cBhvr>
                                      <p:tavLst>
                                        <p:tav tm="0">
                                          <p:val>
                                            <p:strVal val="(6*min(max(#ppt_w*#ppt_h,.3),1)-7.4)/-.7*#ppt_w"/>
                                          </p:val>
                                        </p:tav>
                                        <p:tav tm="100000">
                                          <p:val>
                                            <p:strVal val="#ppt_w"/>
                                          </p:val>
                                        </p:tav>
                                      </p:tavLst>
                                    </p:anim>
                                    <p:anim calcmode="lin" valueType="num">
                                      <p:cBhvr>
                                        <p:cTn id="148" dur="500" fill="hold"/>
                                        <p:tgtEl>
                                          <p:spTgt spid="307599"/>
                                        </p:tgtEl>
                                        <p:attrNameLst>
                                          <p:attrName>ppt_h</p:attrName>
                                        </p:attrNameLst>
                                      </p:cBhvr>
                                      <p:tavLst>
                                        <p:tav tm="0">
                                          <p:val>
                                            <p:strVal val="(6*min(max(#ppt_w*#ppt_h,.3),1)-7.4)/-.7*#ppt_h"/>
                                          </p:val>
                                        </p:tav>
                                        <p:tav tm="100000">
                                          <p:val>
                                            <p:strVal val="#ppt_h"/>
                                          </p:val>
                                        </p:tav>
                                      </p:tavLst>
                                    </p:anim>
                                    <p:anim calcmode="lin" valueType="num">
                                      <p:cBhvr>
                                        <p:cTn id="149" dur="500" fill="hold"/>
                                        <p:tgtEl>
                                          <p:spTgt spid="307599"/>
                                        </p:tgtEl>
                                        <p:attrNameLst>
                                          <p:attrName>ppt_x</p:attrName>
                                        </p:attrNameLst>
                                      </p:cBhvr>
                                      <p:tavLst>
                                        <p:tav tm="0">
                                          <p:val>
                                            <p:fltVal val="0.5"/>
                                          </p:val>
                                        </p:tav>
                                        <p:tav tm="100000">
                                          <p:val>
                                            <p:strVal val="#ppt_x"/>
                                          </p:val>
                                        </p:tav>
                                      </p:tavLst>
                                    </p:anim>
                                    <p:anim calcmode="lin" valueType="num">
                                      <p:cBhvr>
                                        <p:cTn id="150" dur="500" fill="hold"/>
                                        <p:tgtEl>
                                          <p:spTgt spid="307599"/>
                                        </p:tgtEl>
                                        <p:attrNameLst>
                                          <p:attrName>ppt_y</p:attrName>
                                        </p:attrNameLst>
                                      </p:cBhvr>
                                      <p:tavLst>
                                        <p:tav tm="0">
                                          <p:val>
                                            <p:strVal val="1+(6*min(max(#ppt_w*#ppt_h,.3),1)-7.4)/-.7*#ppt_h/2"/>
                                          </p:val>
                                        </p:tav>
                                        <p:tav tm="100000">
                                          <p:val>
                                            <p:strVal val="#ppt_y"/>
                                          </p:val>
                                        </p:tav>
                                      </p:tavLst>
                                    </p:anim>
                                  </p:childTnLst>
                                </p:cTn>
                              </p:par>
                            </p:childTnLst>
                          </p:cTn>
                        </p:par>
                        <p:par>
                          <p:cTn id="151" fill="hold" nodeType="afterGroup">
                            <p:stCondLst>
                              <p:cond delay="10500"/>
                            </p:stCondLst>
                            <p:childTnLst>
                              <p:par>
                                <p:cTn id="152" presetID="23" presetClass="entr" presetSubtype="36" fill="hold" nodeType="afterEffect">
                                  <p:stCondLst>
                                    <p:cond delay="0"/>
                                  </p:stCondLst>
                                  <p:childTnLst>
                                    <p:set>
                                      <p:cBhvr>
                                        <p:cTn id="153" dur="1" fill="hold">
                                          <p:stCondLst>
                                            <p:cond delay="0"/>
                                          </p:stCondLst>
                                        </p:cTn>
                                        <p:tgtEl>
                                          <p:spTgt spid="307653"/>
                                        </p:tgtEl>
                                        <p:attrNameLst>
                                          <p:attrName>style.visibility</p:attrName>
                                        </p:attrNameLst>
                                      </p:cBhvr>
                                      <p:to>
                                        <p:strVal val="visible"/>
                                      </p:to>
                                    </p:set>
                                    <p:anim calcmode="lin" valueType="num">
                                      <p:cBhvr>
                                        <p:cTn id="154" dur="500" fill="hold"/>
                                        <p:tgtEl>
                                          <p:spTgt spid="307653"/>
                                        </p:tgtEl>
                                        <p:attrNameLst>
                                          <p:attrName>ppt_w</p:attrName>
                                        </p:attrNameLst>
                                      </p:cBhvr>
                                      <p:tavLst>
                                        <p:tav tm="0">
                                          <p:val>
                                            <p:strVal val="(6*min(max(#ppt_w*#ppt_h,.3),1)-7.4)/-.7*#ppt_w"/>
                                          </p:val>
                                        </p:tav>
                                        <p:tav tm="100000">
                                          <p:val>
                                            <p:strVal val="#ppt_w"/>
                                          </p:val>
                                        </p:tav>
                                      </p:tavLst>
                                    </p:anim>
                                    <p:anim calcmode="lin" valueType="num">
                                      <p:cBhvr>
                                        <p:cTn id="155" dur="500" fill="hold"/>
                                        <p:tgtEl>
                                          <p:spTgt spid="307653"/>
                                        </p:tgtEl>
                                        <p:attrNameLst>
                                          <p:attrName>ppt_h</p:attrName>
                                        </p:attrNameLst>
                                      </p:cBhvr>
                                      <p:tavLst>
                                        <p:tav tm="0">
                                          <p:val>
                                            <p:strVal val="(6*min(max(#ppt_w*#ppt_h,.3),1)-7.4)/-.7*#ppt_h"/>
                                          </p:val>
                                        </p:tav>
                                        <p:tav tm="100000">
                                          <p:val>
                                            <p:strVal val="#ppt_h"/>
                                          </p:val>
                                        </p:tav>
                                      </p:tavLst>
                                    </p:anim>
                                    <p:anim calcmode="lin" valueType="num">
                                      <p:cBhvr>
                                        <p:cTn id="156" dur="500" fill="hold"/>
                                        <p:tgtEl>
                                          <p:spTgt spid="307653"/>
                                        </p:tgtEl>
                                        <p:attrNameLst>
                                          <p:attrName>ppt_x</p:attrName>
                                        </p:attrNameLst>
                                      </p:cBhvr>
                                      <p:tavLst>
                                        <p:tav tm="0">
                                          <p:val>
                                            <p:fltVal val="0.5"/>
                                          </p:val>
                                        </p:tav>
                                        <p:tav tm="100000">
                                          <p:val>
                                            <p:strVal val="#ppt_x"/>
                                          </p:val>
                                        </p:tav>
                                      </p:tavLst>
                                    </p:anim>
                                    <p:anim calcmode="lin" valueType="num">
                                      <p:cBhvr>
                                        <p:cTn id="157" dur="500" fill="hold"/>
                                        <p:tgtEl>
                                          <p:spTgt spid="307653"/>
                                        </p:tgtEl>
                                        <p:attrNameLst>
                                          <p:attrName>ppt_y</p:attrName>
                                        </p:attrNameLst>
                                      </p:cBhvr>
                                      <p:tavLst>
                                        <p:tav tm="0">
                                          <p:val>
                                            <p:strVal val="1+(6*min(max(#ppt_w*#ppt_h,.3),1)-7.4)/-.7*#ppt_h/2"/>
                                          </p:val>
                                        </p:tav>
                                        <p:tav tm="100000">
                                          <p:val>
                                            <p:strVal val="#ppt_y"/>
                                          </p:val>
                                        </p:tav>
                                      </p:tavLst>
                                    </p:anim>
                                  </p:childTnLst>
                                </p:cTn>
                              </p:par>
                            </p:childTnLst>
                          </p:cTn>
                        </p:par>
                        <p:par>
                          <p:cTn id="158" fill="hold" nodeType="afterGroup">
                            <p:stCondLst>
                              <p:cond delay="11000"/>
                            </p:stCondLst>
                            <p:childTnLst>
                              <p:par>
                                <p:cTn id="159" presetID="23" presetClass="entr" presetSubtype="36" fill="hold" nodeType="afterEffect">
                                  <p:stCondLst>
                                    <p:cond delay="0"/>
                                  </p:stCondLst>
                                  <p:childTnLst>
                                    <p:set>
                                      <p:cBhvr>
                                        <p:cTn id="160" dur="1" fill="hold">
                                          <p:stCondLst>
                                            <p:cond delay="0"/>
                                          </p:stCondLst>
                                        </p:cTn>
                                        <p:tgtEl>
                                          <p:spTgt spid="307707"/>
                                        </p:tgtEl>
                                        <p:attrNameLst>
                                          <p:attrName>style.visibility</p:attrName>
                                        </p:attrNameLst>
                                      </p:cBhvr>
                                      <p:to>
                                        <p:strVal val="visible"/>
                                      </p:to>
                                    </p:set>
                                    <p:anim calcmode="lin" valueType="num">
                                      <p:cBhvr>
                                        <p:cTn id="161" dur="500" fill="hold"/>
                                        <p:tgtEl>
                                          <p:spTgt spid="307707"/>
                                        </p:tgtEl>
                                        <p:attrNameLst>
                                          <p:attrName>ppt_w</p:attrName>
                                        </p:attrNameLst>
                                      </p:cBhvr>
                                      <p:tavLst>
                                        <p:tav tm="0">
                                          <p:val>
                                            <p:strVal val="(6*min(max(#ppt_w*#ppt_h,.3),1)-7.4)/-.7*#ppt_w"/>
                                          </p:val>
                                        </p:tav>
                                        <p:tav tm="100000">
                                          <p:val>
                                            <p:strVal val="#ppt_w"/>
                                          </p:val>
                                        </p:tav>
                                      </p:tavLst>
                                    </p:anim>
                                    <p:anim calcmode="lin" valueType="num">
                                      <p:cBhvr>
                                        <p:cTn id="162" dur="500" fill="hold"/>
                                        <p:tgtEl>
                                          <p:spTgt spid="307707"/>
                                        </p:tgtEl>
                                        <p:attrNameLst>
                                          <p:attrName>ppt_h</p:attrName>
                                        </p:attrNameLst>
                                      </p:cBhvr>
                                      <p:tavLst>
                                        <p:tav tm="0">
                                          <p:val>
                                            <p:strVal val="(6*min(max(#ppt_w*#ppt_h,.3),1)-7.4)/-.7*#ppt_h"/>
                                          </p:val>
                                        </p:tav>
                                        <p:tav tm="100000">
                                          <p:val>
                                            <p:strVal val="#ppt_h"/>
                                          </p:val>
                                        </p:tav>
                                      </p:tavLst>
                                    </p:anim>
                                    <p:anim calcmode="lin" valueType="num">
                                      <p:cBhvr>
                                        <p:cTn id="163" dur="500" fill="hold"/>
                                        <p:tgtEl>
                                          <p:spTgt spid="307707"/>
                                        </p:tgtEl>
                                        <p:attrNameLst>
                                          <p:attrName>ppt_x</p:attrName>
                                        </p:attrNameLst>
                                      </p:cBhvr>
                                      <p:tavLst>
                                        <p:tav tm="0">
                                          <p:val>
                                            <p:fltVal val="0.5"/>
                                          </p:val>
                                        </p:tav>
                                        <p:tav tm="100000">
                                          <p:val>
                                            <p:strVal val="#ppt_x"/>
                                          </p:val>
                                        </p:tav>
                                      </p:tavLst>
                                    </p:anim>
                                    <p:anim calcmode="lin" valueType="num">
                                      <p:cBhvr>
                                        <p:cTn id="164" dur="500" fill="hold"/>
                                        <p:tgtEl>
                                          <p:spTgt spid="307707"/>
                                        </p:tgtEl>
                                        <p:attrNameLst>
                                          <p:attrName>ppt_y</p:attrName>
                                        </p:attrNameLst>
                                      </p:cBhvr>
                                      <p:tavLst>
                                        <p:tav tm="0">
                                          <p:val>
                                            <p:strVal val="1+(6*min(max(#ppt_w*#ppt_h,.3),1)-7.4)/-.7*#ppt_h/2"/>
                                          </p:val>
                                        </p:tav>
                                        <p:tav tm="100000">
                                          <p:val>
                                            <p:strVal val="#ppt_y"/>
                                          </p:val>
                                        </p:tav>
                                      </p:tavLst>
                                    </p:anim>
                                  </p:childTnLst>
                                </p:cTn>
                              </p:par>
                            </p:childTnLst>
                          </p:cTn>
                        </p:par>
                        <p:par>
                          <p:cTn id="165" fill="hold" nodeType="afterGroup">
                            <p:stCondLst>
                              <p:cond delay="11500"/>
                            </p:stCondLst>
                            <p:childTnLst>
                              <p:par>
                                <p:cTn id="166" presetID="23" presetClass="entr" presetSubtype="36" fill="hold" nodeType="afterEffect">
                                  <p:stCondLst>
                                    <p:cond delay="0"/>
                                  </p:stCondLst>
                                  <p:childTnLst>
                                    <p:set>
                                      <p:cBhvr>
                                        <p:cTn id="167" dur="1" fill="hold">
                                          <p:stCondLst>
                                            <p:cond delay="0"/>
                                          </p:stCondLst>
                                        </p:cTn>
                                        <p:tgtEl>
                                          <p:spTgt spid="307656"/>
                                        </p:tgtEl>
                                        <p:attrNameLst>
                                          <p:attrName>style.visibility</p:attrName>
                                        </p:attrNameLst>
                                      </p:cBhvr>
                                      <p:to>
                                        <p:strVal val="visible"/>
                                      </p:to>
                                    </p:set>
                                    <p:anim calcmode="lin" valueType="num">
                                      <p:cBhvr>
                                        <p:cTn id="168" dur="500" fill="hold"/>
                                        <p:tgtEl>
                                          <p:spTgt spid="307656"/>
                                        </p:tgtEl>
                                        <p:attrNameLst>
                                          <p:attrName>ppt_w</p:attrName>
                                        </p:attrNameLst>
                                      </p:cBhvr>
                                      <p:tavLst>
                                        <p:tav tm="0">
                                          <p:val>
                                            <p:strVal val="(6*min(max(#ppt_w*#ppt_h,.3),1)-7.4)/-.7*#ppt_w"/>
                                          </p:val>
                                        </p:tav>
                                        <p:tav tm="100000">
                                          <p:val>
                                            <p:strVal val="#ppt_w"/>
                                          </p:val>
                                        </p:tav>
                                      </p:tavLst>
                                    </p:anim>
                                    <p:anim calcmode="lin" valueType="num">
                                      <p:cBhvr>
                                        <p:cTn id="169" dur="500" fill="hold"/>
                                        <p:tgtEl>
                                          <p:spTgt spid="307656"/>
                                        </p:tgtEl>
                                        <p:attrNameLst>
                                          <p:attrName>ppt_h</p:attrName>
                                        </p:attrNameLst>
                                      </p:cBhvr>
                                      <p:tavLst>
                                        <p:tav tm="0">
                                          <p:val>
                                            <p:strVal val="(6*min(max(#ppt_w*#ppt_h,.3),1)-7.4)/-.7*#ppt_h"/>
                                          </p:val>
                                        </p:tav>
                                        <p:tav tm="100000">
                                          <p:val>
                                            <p:strVal val="#ppt_h"/>
                                          </p:val>
                                        </p:tav>
                                      </p:tavLst>
                                    </p:anim>
                                    <p:anim calcmode="lin" valueType="num">
                                      <p:cBhvr>
                                        <p:cTn id="170" dur="500" fill="hold"/>
                                        <p:tgtEl>
                                          <p:spTgt spid="307656"/>
                                        </p:tgtEl>
                                        <p:attrNameLst>
                                          <p:attrName>ppt_x</p:attrName>
                                        </p:attrNameLst>
                                      </p:cBhvr>
                                      <p:tavLst>
                                        <p:tav tm="0">
                                          <p:val>
                                            <p:fltVal val="0.5"/>
                                          </p:val>
                                        </p:tav>
                                        <p:tav tm="100000">
                                          <p:val>
                                            <p:strVal val="#ppt_x"/>
                                          </p:val>
                                        </p:tav>
                                      </p:tavLst>
                                    </p:anim>
                                    <p:anim calcmode="lin" valueType="num">
                                      <p:cBhvr>
                                        <p:cTn id="171" dur="500" fill="hold"/>
                                        <p:tgtEl>
                                          <p:spTgt spid="307656"/>
                                        </p:tgtEl>
                                        <p:attrNameLst>
                                          <p:attrName>ppt_y</p:attrName>
                                        </p:attrNameLst>
                                      </p:cBhvr>
                                      <p:tavLst>
                                        <p:tav tm="0">
                                          <p:val>
                                            <p:strVal val="1+(6*min(max(#ppt_w*#ppt_h,.3),1)-7.4)/-.7*#ppt_h/2"/>
                                          </p:val>
                                        </p:tav>
                                        <p:tav tm="100000">
                                          <p:val>
                                            <p:strVal val="#ppt_y"/>
                                          </p:val>
                                        </p:tav>
                                      </p:tavLst>
                                    </p:anim>
                                  </p:childTnLst>
                                </p:cTn>
                              </p:par>
                            </p:childTnLst>
                          </p:cTn>
                        </p:par>
                        <p:par>
                          <p:cTn id="172" fill="hold" nodeType="afterGroup">
                            <p:stCondLst>
                              <p:cond delay="12000"/>
                            </p:stCondLst>
                            <p:childTnLst>
                              <p:par>
                                <p:cTn id="173" presetID="23" presetClass="entr" presetSubtype="36" fill="hold" nodeType="afterEffect">
                                  <p:stCondLst>
                                    <p:cond delay="0"/>
                                  </p:stCondLst>
                                  <p:childTnLst>
                                    <p:set>
                                      <p:cBhvr>
                                        <p:cTn id="174" dur="1" fill="hold">
                                          <p:stCondLst>
                                            <p:cond delay="0"/>
                                          </p:stCondLst>
                                        </p:cTn>
                                        <p:tgtEl>
                                          <p:spTgt spid="307602"/>
                                        </p:tgtEl>
                                        <p:attrNameLst>
                                          <p:attrName>style.visibility</p:attrName>
                                        </p:attrNameLst>
                                      </p:cBhvr>
                                      <p:to>
                                        <p:strVal val="visible"/>
                                      </p:to>
                                    </p:set>
                                    <p:anim calcmode="lin" valueType="num">
                                      <p:cBhvr>
                                        <p:cTn id="175" dur="500" fill="hold"/>
                                        <p:tgtEl>
                                          <p:spTgt spid="307602"/>
                                        </p:tgtEl>
                                        <p:attrNameLst>
                                          <p:attrName>ppt_w</p:attrName>
                                        </p:attrNameLst>
                                      </p:cBhvr>
                                      <p:tavLst>
                                        <p:tav tm="0">
                                          <p:val>
                                            <p:strVal val="(6*min(max(#ppt_w*#ppt_h,.3),1)-7.4)/-.7*#ppt_w"/>
                                          </p:val>
                                        </p:tav>
                                        <p:tav tm="100000">
                                          <p:val>
                                            <p:strVal val="#ppt_w"/>
                                          </p:val>
                                        </p:tav>
                                      </p:tavLst>
                                    </p:anim>
                                    <p:anim calcmode="lin" valueType="num">
                                      <p:cBhvr>
                                        <p:cTn id="176" dur="500" fill="hold"/>
                                        <p:tgtEl>
                                          <p:spTgt spid="307602"/>
                                        </p:tgtEl>
                                        <p:attrNameLst>
                                          <p:attrName>ppt_h</p:attrName>
                                        </p:attrNameLst>
                                      </p:cBhvr>
                                      <p:tavLst>
                                        <p:tav tm="0">
                                          <p:val>
                                            <p:strVal val="(6*min(max(#ppt_w*#ppt_h,.3),1)-7.4)/-.7*#ppt_h"/>
                                          </p:val>
                                        </p:tav>
                                        <p:tav tm="100000">
                                          <p:val>
                                            <p:strVal val="#ppt_h"/>
                                          </p:val>
                                        </p:tav>
                                      </p:tavLst>
                                    </p:anim>
                                    <p:anim calcmode="lin" valueType="num">
                                      <p:cBhvr>
                                        <p:cTn id="177" dur="500" fill="hold"/>
                                        <p:tgtEl>
                                          <p:spTgt spid="307602"/>
                                        </p:tgtEl>
                                        <p:attrNameLst>
                                          <p:attrName>ppt_x</p:attrName>
                                        </p:attrNameLst>
                                      </p:cBhvr>
                                      <p:tavLst>
                                        <p:tav tm="0">
                                          <p:val>
                                            <p:fltVal val="0.5"/>
                                          </p:val>
                                        </p:tav>
                                        <p:tav tm="100000">
                                          <p:val>
                                            <p:strVal val="#ppt_x"/>
                                          </p:val>
                                        </p:tav>
                                      </p:tavLst>
                                    </p:anim>
                                    <p:anim calcmode="lin" valueType="num">
                                      <p:cBhvr>
                                        <p:cTn id="178" dur="500" fill="hold"/>
                                        <p:tgtEl>
                                          <p:spTgt spid="307602"/>
                                        </p:tgtEl>
                                        <p:attrNameLst>
                                          <p:attrName>ppt_y</p:attrName>
                                        </p:attrNameLst>
                                      </p:cBhvr>
                                      <p:tavLst>
                                        <p:tav tm="0">
                                          <p:val>
                                            <p:strVal val="1+(6*min(max(#ppt_w*#ppt_h,.3),1)-7.4)/-.7*#ppt_h/2"/>
                                          </p:val>
                                        </p:tav>
                                        <p:tav tm="100000">
                                          <p:val>
                                            <p:strVal val="#ppt_y"/>
                                          </p:val>
                                        </p:tav>
                                      </p:tavLst>
                                    </p:anim>
                                  </p:childTnLst>
                                </p:cTn>
                              </p:par>
                            </p:childTnLst>
                          </p:cTn>
                        </p:par>
                        <p:par>
                          <p:cTn id="179" fill="hold" nodeType="afterGroup">
                            <p:stCondLst>
                              <p:cond delay="12500"/>
                            </p:stCondLst>
                            <p:childTnLst>
                              <p:par>
                                <p:cTn id="180" presetID="23" presetClass="entr" presetSubtype="36" fill="hold" nodeType="afterEffect">
                                  <p:stCondLst>
                                    <p:cond delay="0"/>
                                  </p:stCondLst>
                                  <p:childTnLst>
                                    <p:set>
                                      <p:cBhvr>
                                        <p:cTn id="181" dur="1" fill="hold">
                                          <p:stCondLst>
                                            <p:cond delay="0"/>
                                          </p:stCondLst>
                                        </p:cTn>
                                        <p:tgtEl>
                                          <p:spTgt spid="307710"/>
                                        </p:tgtEl>
                                        <p:attrNameLst>
                                          <p:attrName>style.visibility</p:attrName>
                                        </p:attrNameLst>
                                      </p:cBhvr>
                                      <p:to>
                                        <p:strVal val="visible"/>
                                      </p:to>
                                    </p:set>
                                    <p:anim calcmode="lin" valueType="num">
                                      <p:cBhvr>
                                        <p:cTn id="182" dur="500" fill="hold"/>
                                        <p:tgtEl>
                                          <p:spTgt spid="307710"/>
                                        </p:tgtEl>
                                        <p:attrNameLst>
                                          <p:attrName>ppt_w</p:attrName>
                                        </p:attrNameLst>
                                      </p:cBhvr>
                                      <p:tavLst>
                                        <p:tav tm="0">
                                          <p:val>
                                            <p:strVal val="(6*min(max(#ppt_w*#ppt_h,.3),1)-7.4)/-.7*#ppt_w"/>
                                          </p:val>
                                        </p:tav>
                                        <p:tav tm="100000">
                                          <p:val>
                                            <p:strVal val="#ppt_w"/>
                                          </p:val>
                                        </p:tav>
                                      </p:tavLst>
                                    </p:anim>
                                    <p:anim calcmode="lin" valueType="num">
                                      <p:cBhvr>
                                        <p:cTn id="183" dur="500" fill="hold"/>
                                        <p:tgtEl>
                                          <p:spTgt spid="307710"/>
                                        </p:tgtEl>
                                        <p:attrNameLst>
                                          <p:attrName>ppt_h</p:attrName>
                                        </p:attrNameLst>
                                      </p:cBhvr>
                                      <p:tavLst>
                                        <p:tav tm="0">
                                          <p:val>
                                            <p:strVal val="(6*min(max(#ppt_w*#ppt_h,.3),1)-7.4)/-.7*#ppt_h"/>
                                          </p:val>
                                        </p:tav>
                                        <p:tav tm="100000">
                                          <p:val>
                                            <p:strVal val="#ppt_h"/>
                                          </p:val>
                                        </p:tav>
                                      </p:tavLst>
                                    </p:anim>
                                    <p:anim calcmode="lin" valueType="num">
                                      <p:cBhvr>
                                        <p:cTn id="184" dur="500" fill="hold"/>
                                        <p:tgtEl>
                                          <p:spTgt spid="307710"/>
                                        </p:tgtEl>
                                        <p:attrNameLst>
                                          <p:attrName>ppt_x</p:attrName>
                                        </p:attrNameLst>
                                      </p:cBhvr>
                                      <p:tavLst>
                                        <p:tav tm="0">
                                          <p:val>
                                            <p:fltVal val="0.5"/>
                                          </p:val>
                                        </p:tav>
                                        <p:tav tm="100000">
                                          <p:val>
                                            <p:strVal val="#ppt_x"/>
                                          </p:val>
                                        </p:tav>
                                      </p:tavLst>
                                    </p:anim>
                                    <p:anim calcmode="lin" valueType="num">
                                      <p:cBhvr>
                                        <p:cTn id="185" dur="500" fill="hold"/>
                                        <p:tgtEl>
                                          <p:spTgt spid="307710"/>
                                        </p:tgtEl>
                                        <p:attrNameLst>
                                          <p:attrName>ppt_y</p:attrName>
                                        </p:attrNameLst>
                                      </p:cBhvr>
                                      <p:tavLst>
                                        <p:tav tm="0">
                                          <p:val>
                                            <p:strVal val="1+(6*min(max(#ppt_w*#ppt_h,.3),1)-7.4)/-.7*#ppt_h/2"/>
                                          </p:val>
                                        </p:tav>
                                        <p:tav tm="100000">
                                          <p:val>
                                            <p:strVal val="#ppt_y"/>
                                          </p:val>
                                        </p:tav>
                                      </p:tavLst>
                                    </p:anim>
                                  </p:childTnLst>
                                </p:cTn>
                              </p:par>
                            </p:childTnLst>
                          </p:cTn>
                        </p:par>
                        <p:par>
                          <p:cTn id="186" fill="hold" nodeType="afterGroup">
                            <p:stCondLst>
                              <p:cond delay="13000"/>
                            </p:stCondLst>
                            <p:childTnLst>
                              <p:par>
                                <p:cTn id="187" presetID="23" presetClass="entr" presetSubtype="36" fill="hold" nodeType="afterEffect">
                                  <p:stCondLst>
                                    <p:cond delay="0"/>
                                  </p:stCondLst>
                                  <p:childTnLst>
                                    <p:set>
                                      <p:cBhvr>
                                        <p:cTn id="188" dur="1" fill="hold">
                                          <p:stCondLst>
                                            <p:cond delay="0"/>
                                          </p:stCondLst>
                                        </p:cTn>
                                        <p:tgtEl>
                                          <p:spTgt spid="307713"/>
                                        </p:tgtEl>
                                        <p:attrNameLst>
                                          <p:attrName>style.visibility</p:attrName>
                                        </p:attrNameLst>
                                      </p:cBhvr>
                                      <p:to>
                                        <p:strVal val="visible"/>
                                      </p:to>
                                    </p:set>
                                    <p:anim calcmode="lin" valueType="num">
                                      <p:cBhvr>
                                        <p:cTn id="189" dur="500" fill="hold"/>
                                        <p:tgtEl>
                                          <p:spTgt spid="307713"/>
                                        </p:tgtEl>
                                        <p:attrNameLst>
                                          <p:attrName>ppt_w</p:attrName>
                                        </p:attrNameLst>
                                      </p:cBhvr>
                                      <p:tavLst>
                                        <p:tav tm="0">
                                          <p:val>
                                            <p:strVal val="(6*min(max(#ppt_w*#ppt_h,.3),1)-7.4)/-.7*#ppt_w"/>
                                          </p:val>
                                        </p:tav>
                                        <p:tav tm="100000">
                                          <p:val>
                                            <p:strVal val="#ppt_w"/>
                                          </p:val>
                                        </p:tav>
                                      </p:tavLst>
                                    </p:anim>
                                    <p:anim calcmode="lin" valueType="num">
                                      <p:cBhvr>
                                        <p:cTn id="190" dur="500" fill="hold"/>
                                        <p:tgtEl>
                                          <p:spTgt spid="307713"/>
                                        </p:tgtEl>
                                        <p:attrNameLst>
                                          <p:attrName>ppt_h</p:attrName>
                                        </p:attrNameLst>
                                      </p:cBhvr>
                                      <p:tavLst>
                                        <p:tav tm="0">
                                          <p:val>
                                            <p:strVal val="(6*min(max(#ppt_w*#ppt_h,.3),1)-7.4)/-.7*#ppt_h"/>
                                          </p:val>
                                        </p:tav>
                                        <p:tav tm="100000">
                                          <p:val>
                                            <p:strVal val="#ppt_h"/>
                                          </p:val>
                                        </p:tav>
                                      </p:tavLst>
                                    </p:anim>
                                    <p:anim calcmode="lin" valueType="num">
                                      <p:cBhvr>
                                        <p:cTn id="191" dur="500" fill="hold"/>
                                        <p:tgtEl>
                                          <p:spTgt spid="307713"/>
                                        </p:tgtEl>
                                        <p:attrNameLst>
                                          <p:attrName>ppt_x</p:attrName>
                                        </p:attrNameLst>
                                      </p:cBhvr>
                                      <p:tavLst>
                                        <p:tav tm="0">
                                          <p:val>
                                            <p:fltVal val="0.5"/>
                                          </p:val>
                                        </p:tav>
                                        <p:tav tm="100000">
                                          <p:val>
                                            <p:strVal val="#ppt_x"/>
                                          </p:val>
                                        </p:tav>
                                      </p:tavLst>
                                    </p:anim>
                                    <p:anim calcmode="lin" valueType="num">
                                      <p:cBhvr>
                                        <p:cTn id="192" dur="500" fill="hold"/>
                                        <p:tgtEl>
                                          <p:spTgt spid="307713"/>
                                        </p:tgtEl>
                                        <p:attrNameLst>
                                          <p:attrName>ppt_y</p:attrName>
                                        </p:attrNameLst>
                                      </p:cBhvr>
                                      <p:tavLst>
                                        <p:tav tm="0">
                                          <p:val>
                                            <p:strVal val="1+(6*min(max(#ppt_w*#ppt_h,.3),1)-7.4)/-.7*#ppt_h/2"/>
                                          </p:val>
                                        </p:tav>
                                        <p:tav tm="100000">
                                          <p:val>
                                            <p:strVal val="#ppt_y"/>
                                          </p:val>
                                        </p:tav>
                                      </p:tavLst>
                                    </p:anim>
                                  </p:childTnLst>
                                </p:cTn>
                              </p:par>
                            </p:childTnLst>
                          </p:cTn>
                        </p:par>
                        <p:par>
                          <p:cTn id="193" fill="hold" nodeType="afterGroup">
                            <p:stCondLst>
                              <p:cond delay="13500"/>
                            </p:stCondLst>
                            <p:childTnLst>
                              <p:par>
                                <p:cTn id="194" presetID="23" presetClass="entr" presetSubtype="36" fill="hold" nodeType="afterEffect">
                                  <p:stCondLst>
                                    <p:cond delay="0"/>
                                  </p:stCondLst>
                                  <p:childTnLst>
                                    <p:set>
                                      <p:cBhvr>
                                        <p:cTn id="195" dur="1" fill="hold">
                                          <p:stCondLst>
                                            <p:cond delay="0"/>
                                          </p:stCondLst>
                                        </p:cTn>
                                        <p:tgtEl>
                                          <p:spTgt spid="307659"/>
                                        </p:tgtEl>
                                        <p:attrNameLst>
                                          <p:attrName>style.visibility</p:attrName>
                                        </p:attrNameLst>
                                      </p:cBhvr>
                                      <p:to>
                                        <p:strVal val="visible"/>
                                      </p:to>
                                    </p:set>
                                    <p:anim calcmode="lin" valueType="num">
                                      <p:cBhvr>
                                        <p:cTn id="196" dur="500" fill="hold"/>
                                        <p:tgtEl>
                                          <p:spTgt spid="307659"/>
                                        </p:tgtEl>
                                        <p:attrNameLst>
                                          <p:attrName>ppt_w</p:attrName>
                                        </p:attrNameLst>
                                      </p:cBhvr>
                                      <p:tavLst>
                                        <p:tav tm="0">
                                          <p:val>
                                            <p:strVal val="(6*min(max(#ppt_w*#ppt_h,.3),1)-7.4)/-.7*#ppt_w"/>
                                          </p:val>
                                        </p:tav>
                                        <p:tav tm="100000">
                                          <p:val>
                                            <p:strVal val="#ppt_w"/>
                                          </p:val>
                                        </p:tav>
                                      </p:tavLst>
                                    </p:anim>
                                    <p:anim calcmode="lin" valueType="num">
                                      <p:cBhvr>
                                        <p:cTn id="197" dur="500" fill="hold"/>
                                        <p:tgtEl>
                                          <p:spTgt spid="307659"/>
                                        </p:tgtEl>
                                        <p:attrNameLst>
                                          <p:attrName>ppt_h</p:attrName>
                                        </p:attrNameLst>
                                      </p:cBhvr>
                                      <p:tavLst>
                                        <p:tav tm="0">
                                          <p:val>
                                            <p:strVal val="(6*min(max(#ppt_w*#ppt_h,.3),1)-7.4)/-.7*#ppt_h"/>
                                          </p:val>
                                        </p:tav>
                                        <p:tav tm="100000">
                                          <p:val>
                                            <p:strVal val="#ppt_h"/>
                                          </p:val>
                                        </p:tav>
                                      </p:tavLst>
                                    </p:anim>
                                    <p:anim calcmode="lin" valueType="num">
                                      <p:cBhvr>
                                        <p:cTn id="198" dur="500" fill="hold"/>
                                        <p:tgtEl>
                                          <p:spTgt spid="307659"/>
                                        </p:tgtEl>
                                        <p:attrNameLst>
                                          <p:attrName>ppt_x</p:attrName>
                                        </p:attrNameLst>
                                      </p:cBhvr>
                                      <p:tavLst>
                                        <p:tav tm="0">
                                          <p:val>
                                            <p:fltVal val="0.5"/>
                                          </p:val>
                                        </p:tav>
                                        <p:tav tm="100000">
                                          <p:val>
                                            <p:strVal val="#ppt_x"/>
                                          </p:val>
                                        </p:tav>
                                      </p:tavLst>
                                    </p:anim>
                                    <p:anim calcmode="lin" valueType="num">
                                      <p:cBhvr>
                                        <p:cTn id="199" dur="500" fill="hold"/>
                                        <p:tgtEl>
                                          <p:spTgt spid="307659"/>
                                        </p:tgtEl>
                                        <p:attrNameLst>
                                          <p:attrName>ppt_y</p:attrName>
                                        </p:attrNameLst>
                                      </p:cBhvr>
                                      <p:tavLst>
                                        <p:tav tm="0">
                                          <p:val>
                                            <p:strVal val="1+(6*min(max(#ppt_w*#ppt_h,.3),1)-7.4)/-.7*#ppt_h/2"/>
                                          </p:val>
                                        </p:tav>
                                        <p:tav tm="100000">
                                          <p:val>
                                            <p:strVal val="#ppt_y"/>
                                          </p:val>
                                        </p:tav>
                                      </p:tavLst>
                                    </p:anim>
                                  </p:childTnLst>
                                </p:cTn>
                              </p:par>
                            </p:childTnLst>
                          </p:cTn>
                        </p:par>
                        <p:par>
                          <p:cTn id="200" fill="hold" nodeType="afterGroup">
                            <p:stCondLst>
                              <p:cond delay="14000"/>
                            </p:stCondLst>
                            <p:childTnLst>
                              <p:par>
                                <p:cTn id="201" presetID="23" presetClass="entr" presetSubtype="36" fill="hold" nodeType="afterEffect">
                                  <p:stCondLst>
                                    <p:cond delay="0"/>
                                  </p:stCondLst>
                                  <p:childTnLst>
                                    <p:set>
                                      <p:cBhvr>
                                        <p:cTn id="202" dur="1" fill="hold">
                                          <p:stCondLst>
                                            <p:cond delay="0"/>
                                          </p:stCondLst>
                                        </p:cTn>
                                        <p:tgtEl>
                                          <p:spTgt spid="307689"/>
                                        </p:tgtEl>
                                        <p:attrNameLst>
                                          <p:attrName>style.visibility</p:attrName>
                                        </p:attrNameLst>
                                      </p:cBhvr>
                                      <p:to>
                                        <p:strVal val="visible"/>
                                      </p:to>
                                    </p:set>
                                    <p:anim calcmode="lin" valueType="num">
                                      <p:cBhvr>
                                        <p:cTn id="203" dur="500" fill="hold"/>
                                        <p:tgtEl>
                                          <p:spTgt spid="307689"/>
                                        </p:tgtEl>
                                        <p:attrNameLst>
                                          <p:attrName>ppt_w</p:attrName>
                                        </p:attrNameLst>
                                      </p:cBhvr>
                                      <p:tavLst>
                                        <p:tav tm="0">
                                          <p:val>
                                            <p:strVal val="(6*min(max(#ppt_w*#ppt_h,.3),1)-7.4)/-.7*#ppt_w"/>
                                          </p:val>
                                        </p:tav>
                                        <p:tav tm="100000">
                                          <p:val>
                                            <p:strVal val="#ppt_w"/>
                                          </p:val>
                                        </p:tav>
                                      </p:tavLst>
                                    </p:anim>
                                    <p:anim calcmode="lin" valueType="num">
                                      <p:cBhvr>
                                        <p:cTn id="204" dur="500" fill="hold"/>
                                        <p:tgtEl>
                                          <p:spTgt spid="307689"/>
                                        </p:tgtEl>
                                        <p:attrNameLst>
                                          <p:attrName>ppt_h</p:attrName>
                                        </p:attrNameLst>
                                      </p:cBhvr>
                                      <p:tavLst>
                                        <p:tav tm="0">
                                          <p:val>
                                            <p:strVal val="(6*min(max(#ppt_w*#ppt_h,.3),1)-7.4)/-.7*#ppt_h"/>
                                          </p:val>
                                        </p:tav>
                                        <p:tav tm="100000">
                                          <p:val>
                                            <p:strVal val="#ppt_h"/>
                                          </p:val>
                                        </p:tav>
                                      </p:tavLst>
                                    </p:anim>
                                    <p:anim calcmode="lin" valueType="num">
                                      <p:cBhvr>
                                        <p:cTn id="205" dur="500" fill="hold"/>
                                        <p:tgtEl>
                                          <p:spTgt spid="307689"/>
                                        </p:tgtEl>
                                        <p:attrNameLst>
                                          <p:attrName>ppt_x</p:attrName>
                                        </p:attrNameLst>
                                      </p:cBhvr>
                                      <p:tavLst>
                                        <p:tav tm="0">
                                          <p:val>
                                            <p:fltVal val="0.5"/>
                                          </p:val>
                                        </p:tav>
                                        <p:tav tm="100000">
                                          <p:val>
                                            <p:strVal val="#ppt_x"/>
                                          </p:val>
                                        </p:tav>
                                      </p:tavLst>
                                    </p:anim>
                                    <p:anim calcmode="lin" valueType="num">
                                      <p:cBhvr>
                                        <p:cTn id="206" dur="500" fill="hold"/>
                                        <p:tgtEl>
                                          <p:spTgt spid="307689"/>
                                        </p:tgtEl>
                                        <p:attrNameLst>
                                          <p:attrName>ppt_y</p:attrName>
                                        </p:attrNameLst>
                                      </p:cBhvr>
                                      <p:tavLst>
                                        <p:tav tm="0">
                                          <p:val>
                                            <p:strVal val="1+(6*min(max(#ppt_w*#ppt_h,.3),1)-7.4)/-.7*#ppt_h/2"/>
                                          </p:val>
                                        </p:tav>
                                        <p:tav tm="100000">
                                          <p:val>
                                            <p:strVal val="#ppt_y"/>
                                          </p:val>
                                        </p:tav>
                                      </p:tavLst>
                                    </p:anim>
                                  </p:childTnLst>
                                </p:cTn>
                              </p:par>
                            </p:childTnLst>
                          </p:cTn>
                        </p:par>
                        <p:par>
                          <p:cTn id="207" fill="hold" nodeType="afterGroup">
                            <p:stCondLst>
                              <p:cond delay="14500"/>
                            </p:stCondLst>
                            <p:childTnLst>
                              <p:par>
                                <p:cTn id="208" presetID="23" presetClass="entr" presetSubtype="36" fill="hold" nodeType="afterEffect">
                                  <p:stCondLst>
                                    <p:cond delay="0"/>
                                  </p:stCondLst>
                                  <p:childTnLst>
                                    <p:set>
                                      <p:cBhvr>
                                        <p:cTn id="209" dur="1" fill="hold">
                                          <p:stCondLst>
                                            <p:cond delay="0"/>
                                          </p:stCondLst>
                                        </p:cTn>
                                        <p:tgtEl>
                                          <p:spTgt spid="307716"/>
                                        </p:tgtEl>
                                        <p:attrNameLst>
                                          <p:attrName>style.visibility</p:attrName>
                                        </p:attrNameLst>
                                      </p:cBhvr>
                                      <p:to>
                                        <p:strVal val="visible"/>
                                      </p:to>
                                    </p:set>
                                    <p:anim calcmode="lin" valueType="num">
                                      <p:cBhvr>
                                        <p:cTn id="210" dur="500" fill="hold"/>
                                        <p:tgtEl>
                                          <p:spTgt spid="307716"/>
                                        </p:tgtEl>
                                        <p:attrNameLst>
                                          <p:attrName>ppt_w</p:attrName>
                                        </p:attrNameLst>
                                      </p:cBhvr>
                                      <p:tavLst>
                                        <p:tav tm="0">
                                          <p:val>
                                            <p:strVal val="(6*min(max(#ppt_w*#ppt_h,.3),1)-7.4)/-.7*#ppt_w"/>
                                          </p:val>
                                        </p:tav>
                                        <p:tav tm="100000">
                                          <p:val>
                                            <p:strVal val="#ppt_w"/>
                                          </p:val>
                                        </p:tav>
                                      </p:tavLst>
                                    </p:anim>
                                    <p:anim calcmode="lin" valueType="num">
                                      <p:cBhvr>
                                        <p:cTn id="211" dur="500" fill="hold"/>
                                        <p:tgtEl>
                                          <p:spTgt spid="307716"/>
                                        </p:tgtEl>
                                        <p:attrNameLst>
                                          <p:attrName>ppt_h</p:attrName>
                                        </p:attrNameLst>
                                      </p:cBhvr>
                                      <p:tavLst>
                                        <p:tav tm="0">
                                          <p:val>
                                            <p:strVal val="(6*min(max(#ppt_w*#ppt_h,.3),1)-7.4)/-.7*#ppt_h"/>
                                          </p:val>
                                        </p:tav>
                                        <p:tav tm="100000">
                                          <p:val>
                                            <p:strVal val="#ppt_h"/>
                                          </p:val>
                                        </p:tav>
                                      </p:tavLst>
                                    </p:anim>
                                    <p:anim calcmode="lin" valueType="num">
                                      <p:cBhvr>
                                        <p:cTn id="212" dur="500" fill="hold"/>
                                        <p:tgtEl>
                                          <p:spTgt spid="307716"/>
                                        </p:tgtEl>
                                        <p:attrNameLst>
                                          <p:attrName>ppt_x</p:attrName>
                                        </p:attrNameLst>
                                      </p:cBhvr>
                                      <p:tavLst>
                                        <p:tav tm="0">
                                          <p:val>
                                            <p:fltVal val="0.5"/>
                                          </p:val>
                                        </p:tav>
                                        <p:tav tm="100000">
                                          <p:val>
                                            <p:strVal val="#ppt_x"/>
                                          </p:val>
                                        </p:tav>
                                      </p:tavLst>
                                    </p:anim>
                                    <p:anim calcmode="lin" valueType="num">
                                      <p:cBhvr>
                                        <p:cTn id="213" dur="500" fill="hold"/>
                                        <p:tgtEl>
                                          <p:spTgt spid="307716"/>
                                        </p:tgtEl>
                                        <p:attrNameLst>
                                          <p:attrName>ppt_y</p:attrName>
                                        </p:attrNameLst>
                                      </p:cBhvr>
                                      <p:tavLst>
                                        <p:tav tm="0">
                                          <p:val>
                                            <p:strVal val="1+(6*min(max(#ppt_w*#ppt_h,.3),1)-7.4)/-.7*#ppt_h/2"/>
                                          </p:val>
                                        </p:tav>
                                        <p:tav tm="100000">
                                          <p:val>
                                            <p:strVal val="#ppt_y"/>
                                          </p:val>
                                        </p:tav>
                                      </p:tavLst>
                                    </p:anim>
                                  </p:childTnLst>
                                </p:cTn>
                              </p:par>
                            </p:childTnLst>
                          </p:cTn>
                        </p:par>
                        <p:par>
                          <p:cTn id="214" fill="hold" nodeType="afterGroup">
                            <p:stCondLst>
                              <p:cond delay="15000"/>
                            </p:stCondLst>
                            <p:childTnLst>
                              <p:par>
                                <p:cTn id="215" presetID="23" presetClass="entr" presetSubtype="36" fill="hold" nodeType="afterEffect">
                                  <p:stCondLst>
                                    <p:cond delay="0"/>
                                  </p:stCondLst>
                                  <p:childTnLst>
                                    <p:set>
                                      <p:cBhvr>
                                        <p:cTn id="216" dur="1" fill="hold">
                                          <p:stCondLst>
                                            <p:cond delay="0"/>
                                          </p:stCondLst>
                                        </p:cTn>
                                        <p:tgtEl>
                                          <p:spTgt spid="307620"/>
                                        </p:tgtEl>
                                        <p:attrNameLst>
                                          <p:attrName>style.visibility</p:attrName>
                                        </p:attrNameLst>
                                      </p:cBhvr>
                                      <p:to>
                                        <p:strVal val="visible"/>
                                      </p:to>
                                    </p:set>
                                    <p:anim calcmode="lin" valueType="num">
                                      <p:cBhvr>
                                        <p:cTn id="217" dur="500" fill="hold"/>
                                        <p:tgtEl>
                                          <p:spTgt spid="307620"/>
                                        </p:tgtEl>
                                        <p:attrNameLst>
                                          <p:attrName>ppt_w</p:attrName>
                                        </p:attrNameLst>
                                      </p:cBhvr>
                                      <p:tavLst>
                                        <p:tav tm="0">
                                          <p:val>
                                            <p:strVal val="(6*min(max(#ppt_w*#ppt_h,.3),1)-7.4)/-.7*#ppt_w"/>
                                          </p:val>
                                        </p:tav>
                                        <p:tav tm="100000">
                                          <p:val>
                                            <p:strVal val="#ppt_w"/>
                                          </p:val>
                                        </p:tav>
                                      </p:tavLst>
                                    </p:anim>
                                    <p:anim calcmode="lin" valueType="num">
                                      <p:cBhvr>
                                        <p:cTn id="218" dur="500" fill="hold"/>
                                        <p:tgtEl>
                                          <p:spTgt spid="307620"/>
                                        </p:tgtEl>
                                        <p:attrNameLst>
                                          <p:attrName>ppt_h</p:attrName>
                                        </p:attrNameLst>
                                      </p:cBhvr>
                                      <p:tavLst>
                                        <p:tav tm="0">
                                          <p:val>
                                            <p:strVal val="(6*min(max(#ppt_w*#ppt_h,.3),1)-7.4)/-.7*#ppt_h"/>
                                          </p:val>
                                        </p:tav>
                                        <p:tav tm="100000">
                                          <p:val>
                                            <p:strVal val="#ppt_h"/>
                                          </p:val>
                                        </p:tav>
                                      </p:tavLst>
                                    </p:anim>
                                    <p:anim calcmode="lin" valueType="num">
                                      <p:cBhvr>
                                        <p:cTn id="219" dur="500" fill="hold"/>
                                        <p:tgtEl>
                                          <p:spTgt spid="307620"/>
                                        </p:tgtEl>
                                        <p:attrNameLst>
                                          <p:attrName>ppt_x</p:attrName>
                                        </p:attrNameLst>
                                      </p:cBhvr>
                                      <p:tavLst>
                                        <p:tav tm="0">
                                          <p:val>
                                            <p:fltVal val="0.5"/>
                                          </p:val>
                                        </p:tav>
                                        <p:tav tm="100000">
                                          <p:val>
                                            <p:strVal val="#ppt_x"/>
                                          </p:val>
                                        </p:tav>
                                      </p:tavLst>
                                    </p:anim>
                                    <p:anim calcmode="lin" valueType="num">
                                      <p:cBhvr>
                                        <p:cTn id="220" dur="500" fill="hold"/>
                                        <p:tgtEl>
                                          <p:spTgt spid="307620"/>
                                        </p:tgtEl>
                                        <p:attrNameLst>
                                          <p:attrName>ppt_y</p:attrName>
                                        </p:attrNameLst>
                                      </p:cBhvr>
                                      <p:tavLst>
                                        <p:tav tm="0">
                                          <p:val>
                                            <p:strVal val="1+(6*min(max(#ppt_w*#ppt_h,.3),1)-7.4)/-.7*#ppt_h/2"/>
                                          </p:val>
                                        </p:tav>
                                        <p:tav tm="100000">
                                          <p:val>
                                            <p:strVal val="#ppt_y"/>
                                          </p:val>
                                        </p:tav>
                                      </p:tavLst>
                                    </p:anim>
                                  </p:childTnLst>
                                </p:cTn>
                              </p:par>
                            </p:childTnLst>
                          </p:cTn>
                        </p:par>
                        <p:par>
                          <p:cTn id="221" fill="hold" nodeType="afterGroup">
                            <p:stCondLst>
                              <p:cond delay="15500"/>
                            </p:stCondLst>
                            <p:childTnLst>
                              <p:par>
                                <p:cTn id="222" presetID="23" presetClass="entr" presetSubtype="36" fill="hold" nodeType="afterEffect">
                                  <p:stCondLst>
                                    <p:cond delay="0"/>
                                  </p:stCondLst>
                                  <p:childTnLst>
                                    <p:set>
                                      <p:cBhvr>
                                        <p:cTn id="223" dur="1" fill="hold">
                                          <p:stCondLst>
                                            <p:cond delay="0"/>
                                          </p:stCondLst>
                                        </p:cTn>
                                        <p:tgtEl>
                                          <p:spTgt spid="307662"/>
                                        </p:tgtEl>
                                        <p:attrNameLst>
                                          <p:attrName>style.visibility</p:attrName>
                                        </p:attrNameLst>
                                      </p:cBhvr>
                                      <p:to>
                                        <p:strVal val="visible"/>
                                      </p:to>
                                    </p:set>
                                    <p:anim calcmode="lin" valueType="num">
                                      <p:cBhvr>
                                        <p:cTn id="224" dur="500" fill="hold"/>
                                        <p:tgtEl>
                                          <p:spTgt spid="307662"/>
                                        </p:tgtEl>
                                        <p:attrNameLst>
                                          <p:attrName>ppt_w</p:attrName>
                                        </p:attrNameLst>
                                      </p:cBhvr>
                                      <p:tavLst>
                                        <p:tav tm="0">
                                          <p:val>
                                            <p:strVal val="(6*min(max(#ppt_w*#ppt_h,.3),1)-7.4)/-.7*#ppt_w"/>
                                          </p:val>
                                        </p:tav>
                                        <p:tav tm="100000">
                                          <p:val>
                                            <p:strVal val="#ppt_w"/>
                                          </p:val>
                                        </p:tav>
                                      </p:tavLst>
                                    </p:anim>
                                    <p:anim calcmode="lin" valueType="num">
                                      <p:cBhvr>
                                        <p:cTn id="225" dur="500" fill="hold"/>
                                        <p:tgtEl>
                                          <p:spTgt spid="307662"/>
                                        </p:tgtEl>
                                        <p:attrNameLst>
                                          <p:attrName>ppt_h</p:attrName>
                                        </p:attrNameLst>
                                      </p:cBhvr>
                                      <p:tavLst>
                                        <p:tav tm="0">
                                          <p:val>
                                            <p:strVal val="(6*min(max(#ppt_w*#ppt_h,.3),1)-7.4)/-.7*#ppt_h"/>
                                          </p:val>
                                        </p:tav>
                                        <p:tav tm="100000">
                                          <p:val>
                                            <p:strVal val="#ppt_h"/>
                                          </p:val>
                                        </p:tav>
                                      </p:tavLst>
                                    </p:anim>
                                    <p:anim calcmode="lin" valueType="num">
                                      <p:cBhvr>
                                        <p:cTn id="226" dur="500" fill="hold"/>
                                        <p:tgtEl>
                                          <p:spTgt spid="307662"/>
                                        </p:tgtEl>
                                        <p:attrNameLst>
                                          <p:attrName>ppt_x</p:attrName>
                                        </p:attrNameLst>
                                      </p:cBhvr>
                                      <p:tavLst>
                                        <p:tav tm="0">
                                          <p:val>
                                            <p:fltVal val="0.5"/>
                                          </p:val>
                                        </p:tav>
                                        <p:tav tm="100000">
                                          <p:val>
                                            <p:strVal val="#ppt_x"/>
                                          </p:val>
                                        </p:tav>
                                      </p:tavLst>
                                    </p:anim>
                                    <p:anim calcmode="lin" valueType="num">
                                      <p:cBhvr>
                                        <p:cTn id="227" dur="500" fill="hold"/>
                                        <p:tgtEl>
                                          <p:spTgt spid="307662"/>
                                        </p:tgtEl>
                                        <p:attrNameLst>
                                          <p:attrName>ppt_y</p:attrName>
                                        </p:attrNameLst>
                                      </p:cBhvr>
                                      <p:tavLst>
                                        <p:tav tm="0">
                                          <p:val>
                                            <p:strVal val="1+(6*min(max(#ppt_w*#ppt_h,.3),1)-7.4)/-.7*#ppt_h/2"/>
                                          </p:val>
                                        </p:tav>
                                        <p:tav tm="100000">
                                          <p:val>
                                            <p:strVal val="#ppt_y"/>
                                          </p:val>
                                        </p:tav>
                                      </p:tavLst>
                                    </p:anim>
                                  </p:childTnLst>
                                </p:cTn>
                              </p:par>
                            </p:childTnLst>
                          </p:cTn>
                        </p:par>
                        <p:par>
                          <p:cTn id="228" fill="hold" nodeType="afterGroup">
                            <p:stCondLst>
                              <p:cond delay="16000"/>
                            </p:stCondLst>
                            <p:childTnLst>
                              <p:par>
                                <p:cTn id="229" presetID="23" presetClass="entr" presetSubtype="36" fill="hold" nodeType="afterEffect">
                                  <p:stCondLst>
                                    <p:cond delay="0"/>
                                  </p:stCondLst>
                                  <p:childTnLst>
                                    <p:set>
                                      <p:cBhvr>
                                        <p:cTn id="230" dur="1" fill="hold">
                                          <p:stCondLst>
                                            <p:cond delay="0"/>
                                          </p:stCondLst>
                                        </p:cTn>
                                        <p:tgtEl>
                                          <p:spTgt spid="307692"/>
                                        </p:tgtEl>
                                        <p:attrNameLst>
                                          <p:attrName>style.visibility</p:attrName>
                                        </p:attrNameLst>
                                      </p:cBhvr>
                                      <p:to>
                                        <p:strVal val="visible"/>
                                      </p:to>
                                    </p:set>
                                    <p:anim calcmode="lin" valueType="num">
                                      <p:cBhvr>
                                        <p:cTn id="231" dur="500" fill="hold"/>
                                        <p:tgtEl>
                                          <p:spTgt spid="307692"/>
                                        </p:tgtEl>
                                        <p:attrNameLst>
                                          <p:attrName>ppt_w</p:attrName>
                                        </p:attrNameLst>
                                      </p:cBhvr>
                                      <p:tavLst>
                                        <p:tav tm="0">
                                          <p:val>
                                            <p:strVal val="(6*min(max(#ppt_w*#ppt_h,.3),1)-7.4)/-.7*#ppt_w"/>
                                          </p:val>
                                        </p:tav>
                                        <p:tav tm="100000">
                                          <p:val>
                                            <p:strVal val="#ppt_w"/>
                                          </p:val>
                                        </p:tav>
                                      </p:tavLst>
                                    </p:anim>
                                    <p:anim calcmode="lin" valueType="num">
                                      <p:cBhvr>
                                        <p:cTn id="232" dur="500" fill="hold"/>
                                        <p:tgtEl>
                                          <p:spTgt spid="307692"/>
                                        </p:tgtEl>
                                        <p:attrNameLst>
                                          <p:attrName>ppt_h</p:attrName>
                                        </p:attrNameLst>
                                      </p:cBhvr>
                                      <p:tavLst>
                                        <p:tav tm="0">
                                          <p:val>
                                            <p:strVal val="(6*min(max(#ppt_w*#ppt_h,.3),1)-7.4)/-.7*#ppt_h"/>
                                          </p:val>
                                        </p:tav>
                                        <p:tav tm="100000">
                                          <p:val>
                                            <p:strVal val="#ppt_h"/>
                                          </p:val>
                                        </p:tav>
                                      </p:tavLst>
                                    </p:anim>
                                    <p:anim calcmode="lin" valueType="num">
                                      <p:cBhvr>
                                        <p:cTn id="233" dur="500" fill="hold"/>
                                        <p:tgtEl>
                                          <p:spTgt spid="307692"/>
                                        </p:tgtEl>
                                        <p:attrNameLst>
                                          <p:attrName>ppt_x</p:attrName>
                                        </p:attrNameLst>
                                      </p:cBhvr>
                                      <p:tavLst>
                                        <p:tav tm="0">
                                          <p:val>
                                            <p:fltVal val="0.5"/>
                                          </p:val>
                                        </p:tav>
                                        <p:tav tm="100000">
                                          <p:val>
                                            <p:strVal val="#ppt_x"/>
                                          </p:val>
                                        </p:tav>
                                      </p:tavLst>
                                    </p:anim>
                                    <p:anim calcmode="lin" valueType="num">
                                      <p:cBhvr>
                                        <p:cTn id="234" dur="500" fill="hold"/>
                                        <p:tgtEl>
                                          <p:spTgt spid="307692"/>
                                        </p:tgtEl>
                                        <p:attrNameLst>
                                          <p:attrName>ppt_y</p:attrName>
                                        </p:attrNameLst>
                                      </p:cBhvr>
                                      <p:tavLst>
                                        <p:tav tm="0">
                                          <p:val>
                                            <p:strVal val="1+(6*min(max(#ppt_w*#ppt_h,.3),1)-7.4)/-.7*#ppt_h/2"/>
                                          </p:val>
                                        </p:tav>
                                        <p:tav tm="100000">
                                          <p:val>
                                            <p:strVal val="#ppt_y"/>
                                          </p:val>
                                        </p:tav>
                                      </p:tavLst>
                                    </p:anim>
                                  </p:childTnLst>
                                </p:cTn>
                              </p:par>
                            </p:childTnLst>
                          </p:cTn>
                        </p:par>
                        <p:par>
                          <p:cTn id="235" fill="hold" nodeType="afterGroup">
                            <p:stCondLst>
                              <p:cond delay="16500"/>
                            </p:stCondLst>
                            <p:childTnLst>
                              <p:par>
                                <p:cTn id="236" presetID="23" presetClass="entr" presetSubtype="36" fill="hold" nodeType="afterEffect">
                                  <p:stCondLst>
                                    <p:cond delay="0"/>
                                  </p:stCondLst>
                                  <p:childTnLst>
                                    <p:set>
                                      <p:cBhvr>
                                        <p:cTn id="237" dur="1" fill="hold">
                                          <p:stCondLst>
                                            <p:cond delay="0"/>
                                          </p:stCondLst>
                                        </p:cTn>
                                        <p:tgtEl>
                                          <p:spTgt spid="307605"/>
                                        </p:tgtEl>
                                        <p:attrNameLst>
                                          <p:attrName>style.visibility</p:attrName>
                                        </p:attrNameLst>
                                      </p:cBhvr>
                                      <p:to>
                                        <p:strVal val="visible"/>
                                      </p:to>
                                    </p:set>
                                    <p:anim calcmode="lin" valueType="num">
                                      <p:cBhvr>
                                        <p:cTn id="238" dur="500" fill="hold"/>
                                        <p:tgtEl>
                                          <p:spTgt spid="307605"/>
                                        </p:tgtEl>
                                        <p:attrNameLst>
                                          <p:attrName>ppt_w</p:attrName>
                                        </p:attrNameLst>
                                      </p:cBhvr>
                                      <p:tavLst>
                                        <p:tav tm="0">
                                          <p:val>
                                            <p:strVal val="(6*min(max(#ppt_w*#ppt_h,.3),1)-7.4)/-.7*#ppt_w"/>
                                          </p:val>
                                        </p:tav>
                                        <p:tav tm="100000">
                                          <p:val>
                                            <p:strVal val="#ppt_w"/>
                                          </p:val>
                                        </p:tav>
                                      </p:tavLst>
                                    </p:anim>
                                    <p:anim calcmode="lin" valueType="num">
                                      <p:cBhvr>
                                        <p:cTn id="239" dur="500" fill="hold"/>
                                        <p:tgtEl>
                                          <p:spTgt spid="307605"/>
                                        </p:tgtEl>
                                        <p:attrNameLst>
                                          <p:attrName>ppt_h</p:attrName>
                                        </p:attrNameLst>
                                      </p:cBhvr>
                                      <p:tavLst>
                                        <p:tav tm="0">
                                          <p:val>
                                            <p:strVal val="(6*min(max(#ppt_w*#ppt_h,.3),1)-7.4)/-.7*#ppt_h"/>
                                          </p:val>
                                        </p:tav>
                                        <p:tav tm="100000">
                                          <p:val>
                                            <p:strVal val="#ppt_h"/>
                                          </p:val>
                                        </p:tav>
                                      </p:tavLst>
                                    </p:anim>
                                    <p:anim calcmode="lin" valueType="num">
                                      <p:cBhvr>
                                        <p:cTn id="240" dur="500" fill="hold"/>
                                        <p:tgtEl>
                                          <p:spTgt spid="307605"/>
                                        </p:tgtEl>
                                        <p:attrNameLst>
                                          <p:attrName>ppt_x</p:attrName>
                                        </p:attrNameLst>
                                      </p:cBhvr>
                                      <p:tavLst>
                                        <p:tav tm="0">
                                          <p:val>
                                            <p:fltVal val="0.5"/>
                                          </p:val>
                                        </p:tav>
                                        <p:tav tm="100000">
                                          <p:val>
                                            <p:strVal val="#ppt_x"/>
                                          </p:val>
                                        </p:tav>
                                      </p:tavLst>
                                    </p:anim>
                                    <p:anim calcmode="lin" valueType="num">
                                      <p:cBhvr>
                                        <p:cTn id="241" dur="500" fill="hold"/>
                                        <p:tgtEl>
                                          <p:spTgt spid="307605"/>
                                        </p:tgtEl>
                                        <p:attrNameLst>
                                          <p:attrName>ppt_y</p:attrName>
                                        </p:attrNameLst>
                                      </p:cBhvr>
                                      <p:tavLst>
                                        <p:tav tm="0">
                                          <p:val>
                                            <p:strVal val="1+(6*min(max(#ppt_w*#ppt_h,.3),1)-7.4)/-.7*#ppt_h/2"/>
                                          </p:val>
                                        </p:tav>
                                        <p:tav tm="100000">
                                          <p:val>
                                            <p:strVal val="#ppt_y"/>
                                          </p:val>
                                        </p:tav>
                                      </p:tavLst>
                                    </p:anim>
                                  </p:childTnLst>
                                </p:cTn>
                              </p:par>
                            </p:childTnLst>
                          </p:cTn>
                        </p:par>
                        <p:par>
                          <p:cTn id="242" fill="hold" nodeType="afterGroup">
                            <p:stCondLst>
                              <p:cond delay="17000"/>
                            </p:stCondLst>
                            <p:childTnLst>
                              <p:par>
                                <p:cTn id="243" presetID="23" presetClass="entr" presetSubtype="36" fill="hold" nodeType="afterEffect">
                                  <p:stCondLst>
                                    <p:cond delay="0"/>
                                  </p:stCondLst>
                                  <p:childTnLst>
                                    <p:set>
                                      <p:cBhvr>
                                        <p:cTn id="244" dur="1" fill="hold">
                                          <p:stCondLst>
                                            <p:cond delay="0"/>
                                          </p:stCondLst>
                                        </p:cTn>
                                        <p:tgtEl>
                                          <p:spTgt spid="307623"/>
                                        </p:tgtEl>
                                        <p:attrNameLst>
                                          <p:attrName>style.visibility</p:attrName>
                                        </p:attrNameLst>
                                      </p:cBhvr>
                                      <p:to>
                                        <p:strVal val="visible"/>
                                      </p:to>
                                    </p:set>
                                    <p:anim calcmode="lin" valueType="num">
                                      <p:cBhvr>
                                        <p:cTn id="245" dur="500" fill="hold"/>
                                        <p:tgtEl>
                                          <p:spTgt spid="307623"/>
                                        </p:tgtEl>
                                        <p:attrNameLst>
                                          <p:attrName>ppt_w</p:attrName>
                                        </p:attrNameLst>
                                      </p:cBhvr>
                                      <p:tavLst>
                                        <p:tav tm="0">
                                          <p:val>
                                            <p:strVal val="(6*min(max(#ppt_w*#ppt_h,.3),1)-7.4)/-.7*#ppt_w"/>
                                          </p:val>
                                        </p:tav>
                                        <p:tav tm="100000">
                                          <p:val>
                                            <p:strVal val="#ppt_w"/>
                                          </p:val>
                                        </p:tav>
                                      </p:tavLst>
                                    </p:anim>
                                    <p:anim calcmode="lin" valueType="num">
                                      <p:cBhvr>
                                        <p:cTn id="246" dur="500" fill="hold"/>
                                        <p:tgtEl>
                                          <p:spTgt spid="307623"/>
                                        </p:tgtEl>
                                        <p:attrNameLst>
                                          <p:attrName>ppt_h</p:attrName>
                                        </p:attrNameLst>
                                      </p:cBhvr>
                                      <p:tavLst>
                                        <p:tav tm="0">
                                          <p:val>
                                            <p:strVal val="(6*min(max(#ppt_w*#ppt_h,.3),1)-7.4)/-.7*#ppt_h"/>
                                          </p:val>
                                        </p:tav>
                                        <p:tav tm="100000">
                                          <p:val>
                                            <p:strVal val="#ppt_h"/>
                                          </p:val>
                                        </p:tav>
                                      </p:tavLst>
                                    </p:anim>
                                    <p:anim calcmode="lin" valueType="num">
                                      <p:cBhvr>
                                        <p:cTn id="247" dur="500" fill="hold"/>
                                        <p:tgtEl>
                                          <p:spTgt spid="307623"/>
                                        </p:tgtEl>
                                        <p:attrNameLst>
                                          <p:attrName>ppt_x</p:attrName>
                                        </p:attrNameLst>
                                      </p:cBhvr>
                                      <p:tavLst>
                                        <p:tav tm="0">
                                          <p:val>
                                            <p:fltVal val="0.5"/>
                                          </p:val>
                                        </p:tav>
                                        <p:tav tm="100000">
                                          <p:val>
                                            <p:strVal val="#ppt_x"/>
                                          </p:val>
                                        </p:tav>
                                      </p:tavLst>
                                    </p:anim>
                                    <p:anim calcmode="lin" valueType="num">
                                      <p:cBhvr>
                                        <p:cTn id="248" dur="500" fill="hold"/>
                                        <p:tgtEl>
                                          <p:spTgt spid="307623"/>
                                        </p:tgtEl>
                                        <p:attrNameLst>
                                          <p:attrName>ppt_y</p:attrName>
                                        </p:attrNameLst>
                                      </p:cBhvr>
                                      <p:tavLst>
                                        <p:tav tm="0">
                                          <p:val>
                                            <p:strVal val="1+(6*min(max(#ppt_w*#ppt_h,.3),1)-7.4)/-.7*#ppt_h/2"/>
                                          </p:val>
                                        </p:tav>
                                        <p:tav tm="100000">
                                          <p:val>
                                            <p:strVal val="#ppt_y"/>
                                          </p:val>
                                        </p:tav>
                                      </p:tavLst>
                                    </p:anim>
                                  </p:childTnLst>
                                </p:cTn>
                              </p:par>
                            </p:childTnLst>
                          </p:cTn>
                        </p:par>
                        <p:par>
                          <p:cTn id="249" fill="hold" nodeType="afterGroup">
                            <p:stCondLst>
                              <p:cond delay="17500"/>
                            </p:stCondLst>
                            <p:childTnLst>
                              <p:par>
                                <p:cTn id="250" presetID="23" presetClass="entr" presetSubtype="36" fill="hold" nodeType="afterEffect">
                                  <p:stCondLst>
                                    <p:cond delay="0"/>
                                  </p:stCondLst>
                                  <p:childTnLst>
                                    <p:set>
                                      <p:cBhvr>
                                        <p:cTn id="251" dur="1" fill="hold">
                                          <p:stCondLst>
                                            <p:cond delay="0"/>
                                          </p:stCondLst>
                                        </p:cTn>
                                        <p:tgtEl>
                                          <p:spTgt spid="307665"/>
                                        </p:tgtEl>
                                        <p:attrNameLst>
                                          <p:attrName>style.visibility</p:attrName>
                                        </p:attrNameLst>
                                      </p:cBhvr>
                                      <p:to>
                                        <p:strVal val="visible"/>
                                      </p:to>
                                    </p:set>
                                    <p:anim calcmode="lin" valueType="num">
                                      <p:cBhvr>
                                        <p:cTn id="252" dur="500" fill="hold"/>
                                        <p:tgtEl>
                                          <p:spTgt spid="307665"/>
                                        </p:tgtEl>
                                        <p:attrNameLst>
                                          <p:attrName>ppt_w</p:attrName>
                                        </p:attrNameLst>
                                      </p:cBhvr>
                                      <p:tavLst>
                                        <p:tav tm="0">
                                          <p:val>
                                            <p:strVal val="(6*min(max(#ppt_w*#ppt_h,.3),1)-7.4)/-.7*#ppt_w"/>
                                          </p:val>
                                        </p:tav>
                                        <p:tav tm="100000">
                                          <p:val>
                                            <p:strVal val="#ppt_w"/>
                                          </p:val>
                                        </p:tav>
                                      </p:tavLst>
                                    </p:anim>
                                    <p:anim calcmode="lin" valueType="num">
                                      <p:cBhvr>
                                        <p:cTn id="253" dur="500" fill="hold"/>
                                        <p:tgtEl>
                                          <p:spTgt spid="307665"/>
                                        </p:tgtEl>
                                        <p:attrNameLst>
                                          <p:attrName>ppt_h</p:attrName>
                                        </p:attrNameLst>
                                      </p:cBhvr>
                                      <p:tavLst>
                                        <p:tav tm="0">
                                          <p:val>
                                            <p:strVal val="(6*min(max(#ppt_w*#ppt_h,.3),1)-7.4)/-.7*#ppt_h"/>
                                          </p:val>
                                        </p:tav>
                                        <p:tav tm="100000">
                                          <p:val>
                                            <p:strVal val="#ppt_h"/>
                                          </p:val>
                                        </p:tav>
                                      </p:tavLst>
                                    </p:anim>
                                    <p:anim calcmode="lin" valueType="num">
                                      <p:cBhvr>
                                        <p:cTn id="254" dur="500" fill="hold"/>
                                        <p:tgtEl>
                                          <p:spTgt spid="307665"/>
                                        </p:tgtEl>
                                        <p:attrNameLst>
                                          <p:attrName>ppt_x</p:attrName>
                                        </p:attrNameLst>
                                      </p:cBhvr>
                                      <p:tavLst>
                                        <p:tav tm="0">
                                          <p:val>
                                            <p:fltVal val="0.5"/>
                                          </p:val>
                                        </p:tav>
                                        <p:tav tm="100000">
                                          <p:val>
                                            <p:strVal val="#ppt_x"/>
                                          </p:val>
                                        </p:tav>
                                      </p:tavLst>
                                    </p:anim>
                                    <p:anim calcmode="lin" valueType="num">
                                      <p:cBhvr>
                                        <p:cTn id="255" dur="500" fill="hold"/>
                                        <p:tgtEl>
                                          <p:spTgt spid="307665"/>
                                        </p:tgtEl>
                                        <p:attrNameLst>
                                          <p:attrName>ppt_y</p:attrName>
                                        </p:attrNameLst>
                                      </p:cBhvr>
                                      <p:tavLst>
                                        <p:tav tm="0">
                                          <p:val>
                                            <p:strVal val="1+(6*min(max(#ppt_w*#ppt_h,.3),1)-7.4)/-.7*#ppt_h/2"/>
                                          </p:val>
                                        </p:tav>
                                        <p:tav tm="100000">
                                          <p:val>
                                            <p:strVal val="#ppt_y"/>
                                          </p:val>
                                        </p:tav>
                                      </p:tavLst>
                                    </p:anim>
                                  </p:childTnLst>
                                </p:cTn>
                              </p:par>
                            </p:childTnLst>
                          </p:cTn>
                        </p:par>
                        <p:par>
                          <p:cTn id="256" fill="hold" nodeType="afterGroup">
                            <p:stCondLst>
                              <p:cond delay="18000"/>
                            </p:stCondLst>
                            <p:childTnLst>
                              <p:par>
                                <p:cTn id="257" presetID="23" presetClass="entr" presetSubtype="36" fill="hold" nodeType="afterEffect">
                                  <p:stCondLst>
                                    <p:cond delay="0"/>
                                  </p:stCondLst>
                                  <p:childTnLst>
                                    <p:set>
                                      <p:cBhvr>
                                        <p:cTn id="258" dur="1" fill="hold">
                                          <p:stCondLst>
                                            <p:cond delay="0"/>
                                          </p:stCondLst>
                                        </p:cTn>
                                        <p:tgtEl>
                                          <p:spTgt spid="307680"/>
                                        </p:tgtEl>
                                        <p:attrNameLst>
                                          <p:attrName>style.visibility</p:attrName>
                                        </p:attrNameLst>
                                      </p:cBhvr>
                                      <p:to>
                                        <p:strVal val="visible"/>
                                      </p:to>
                                    </p:set>
                                    <p:anim calcmode="lin" valueType="num">
                                      <p:cBhvr>
                                        <p:cTn id="259" dur="500" fill="hold"/>
                                        <p:tgtEl>
                                          <p:spTgt spid="307680"/>
                                        </p:tgtEl>
                                        <p:attrNameLst>
                                          <p:attrName>ppt_w</p:attrName>
                                        </p:attrNameLst>
                                      </p:cBhvr>
                                      <p:tavLst>
                                        <p:tav tm="0">
                                          <p:val>
                                            <p:strVal val="(6*min(max(#ppt_w*#ppt_h,.3),1)-7.4)/-.7*#ppt_w"/>
                                          </p:val>
                                        </p:tav>
                                        <p:tav tm="100000">
                                          <p:val>
                                            <p:strVal val="#ppt_w"/>
                                          </p:val>
                                        </p:tav>
                                      </p:tavLst>
                                    </p:anim>
                                    <p:anim calcmode="lin" valueType="num">
                                      <p:cBhvr>
                                        <p:cTn id="260" dur="500" fill="hold"/>
                                        <p:tgtEl>
                                          <p:spTgt spid="307680"/>
                                        </p:tgtEl>
                                        <p:attrNameLst>
                                          <p:attrName>ppt_h</p:attrName>
                                        </p:attrNameLst>
                                      </p:cBhvr>
                                      <p:tavLst>
                                        <p:tav tm="0">
                                          <p:val>
                                            <p:strVal val="(6*min(max(#ppt_w*#ppt_h,.3),1)-7.4)/-.7*#ppt_h"/>
                                          </p:val>
                                        </p:tav>
                                        <p:tav tm="100000">
                                          <p:val>
                                            <p:strVal val="#ppt_h"/>
                                          </p:val>
                                        </p:tav>
                                      </p:tavLst>
                                    </p:anim>
                                    <p:anim calcmode="lin" valueType="num">
                                      <p:cBhvr>
                                        <p:cTn id="261" dur="500" fill="hold"/>
                                        <p:tgtEl>
                                          <p:spTgt spid="307680"/>
                                        </p:tgtEl>
                                        <p:attrNameLst>
                                          <p:attrName>ppt_x</p:attrName>
                                        </p:attrNameLst>
                                      </p:cBhvr>
                                      <p:tavLst>
                                        <p:tav tm="0">
                                          <p:val>
                                            <p:fltVal val="0.5"/>
                                          </p:val>
                                        </p:tav>
                                        <p:tav tm="100000">
                                          <p:val>
                                            <p:strVal val="#ppt_x"/>
                                          </p:val>
                                        </p:tav>
                                      </p:tavLst>
                                    </p:anim>
                                    <p:anim calcmode="lin" valueType="num">
                                      <p:cBhvr>
                                        <p:cTn id="262" dur="500" fill="hold"/>
                                        <p:tgtEl>
                                          <p:spTgt spid="307680"/>
                                        </p:tgtEl>
                                        <p:attrNameLst>
                                          <p:attrName>ppt_y</p:attrName>
                                        </p:attrNameLst>
                                      </p:cBhvr>
                                      <p:tavLst>
                                        <p:tav tm="0">
                                          <p:val>
                                            <p:strVal val="1+(6*min(max(#ppt_w*#ppt_h,.3),1)-7.4)/-.7*#ppt_h/2"/>
                                          </p:val>
                                        </p:tav>
                                        <p:tav tm="100000">
                                          <p:val>
                                            <p:strVal val="#ppt_y"/>
                                          </p:val>
                                        </p:tav>
                                      </p:tavLst>
                                    </p:anim>
                                  </p:childTnLst>
                                </p:cTn>
                              </p:par>
                            </p:childTnLst>
                          </p:cTn>
                        </p:par>
                        <p:par>
                          <p:cTn id="263" fill="hold" nodeType="afterGroup">
                            <p:stCondLst>
                              <p:cond delay="18500"/>
                            </p:stCondLst>
                            <p:childTnLst>
                              <p:par>
                                <p:cTn id="264" presetID="23" presetClass="entr" presetSubtype="36" fill="hold" nodeType="afterEffect">
                                  <p:stCondLst>
                                    <p:cond delay="0"/>
                                  </p:stCondLst>
                                  <p:childTnLst>
                                    <p:set>
                                      <p:cBhvr>
                                        <p:cTn id="265" dur="1" fill="hold">
                                          <p:stCondLst>
                                            <p:cond delay="0"/>
                                          </p:stCondLst>
                                        </p:cTn>
                                        <p:tgtEl>
                                          <p:spTgt spid="307719"/>
                                        </p:tgtEl>
                                        <p:attrNameLst>
                                          <p:attrName>style.visibility</p:attrName>
                                        </p:attrNameLst>
                                      </p:cBhvr>
                                      <p:to>
                                        <p:strVal val="visible"/>
                                      </p:to>
                                    </p:set>
                                    <p:anim calcmode="lin" valueType="num">
                                      <p:cBhvr>
                                        <p:cTn id="266" dur="500" fill="hold"/>
                                        <p:tgtEl>
                                          <p:spTgt spid="307719"/>
                                        </p:tgtEl>
                                        <p:attrNameLst>
                                          <p:attrName>ppt_w</p:attrName>
                                        </p:attrNameLst>
                                      </p:cBhvr>
                                      <p:tavLst>
                                        <p:tav tm="0">
                                          <p:val>
                                            <p:strVal val="(6*min(max(#ppt_w*#ppt_h,.3),1)-7.4)/-.7*#ppt_w"/>
                                          </p:val>
                                        </p:tav>
                                        <p:tav tm="100000">
                                          <p:val>
                                            <p:strVal val="#ppt_w"/>
                                          </p:val>
                                        </p:tav>
                                      </p:tavLst>
                                    </p:anim>
                                    <p:anim calcmode="lin" valueType="num">
                                      <p:cBhvr>
                                        <p:cTn id="267" dur="500" fill="hold"/>
                                        <p:tgtEl>
                                          <p:spTgt spid="307719"/>
                                        </p:tgtEl>
                                        <p:attrNameLst>
                                          <p:attrName>ppt_h</p:attrName>
                                        </p:attrNameLst>
                                      </p:cBhvr>
                                      <p:tavLst>
                                        <p:tav tm="0">
                                          <p:val>
                                            <p:strVal val="(6*min(max(#ppt_w*#ppt_h,.3),1)-7.4)/-.7*#ppt_h"/>
                                          </p:val>
                                        </p:tav>
                                        <p:tav tm="100000">
                                          <p:val>
                                            <p:strVal val="#ppt_h"/>
                                          </p:val>
                                        </p:tav>
                                      </p:tavLst>
                                    </p:anim>
                                    <p:anim calcmode="lin" valueType="num">
                                      <p:cBhvr>
                                        <p:cTn id="268" dur="500" fill="hold"/>
                                        <p:tgtEl>
                                          <p:spTgt spid="307719"/>
                                        </p:tgtEl>
                                        <p:attrNameLst>
                                          <p:attrName>ppt_x</p:attrName>
                                        </p:attrNameLst>
                                      </p:cBhvr>
                                      <p:tavLst>
                                        <p:tav tm="0">
                                          <p:val>
                                            <p:fltVal val="0.5"/>
                                          </p:val>
                                        </p:tav>
                                        <p:tav tm="100000">
                                          <p:val>
                                            <p:strVal val="#ppt_x"/>
                                          </p:val>
                                        </p:tav>
                                      </p:tavLst>
                                    </p:anim>
                                    <p:anim calcmode="lin" valueType="num">
                                      <p:cBhvr>
                                        <p:cTn id="269" dur="500" fill="hold"/>
                                        <p:tgtEl>
                                          <p:spTgt spid="307719"/>
                                        </p:tgtEl>
                                        <p:attrNameLst>
                                          <p:attrName>ppt_y</p:attrName>
                                        </p:attrNameLst>
                                      </p:cBhvr>
                                      <p:tavLst>
                                        <p:tav tm="0">
                                          <p:val>
                                            <p:strVal val="1+(6*min(max(#ppt_w*#ppt_h,.3),1)-7.4)/-.7*#ppt_h/2"/>
                                          </p:val>
                                        </p:tav>
                                        <p:tav tm="100000">
                                          <p:val>
                                            <p:strVal val="#ppt_y"/>
                                          </p:val>
                                        </p:tav>
                                      </p:tavLst>
                                    </p:anim>
                                  </p:childTnLst>
                                </p:cTn>
                              </p:par>
                            </p:childTnLst>
                          </p:cTn>
                        </p:par>
                        <p:par>
                          <p:cTn id="270" fill="hold" nodeType="afterGroup">
                            <p:stCondLst>
                              <p:cond delay="19000"/>
                            </p:stCondLst>
                            <p:childTnLst>
                              <p:par>
                                <p:cTn id="271" presetID="23" presetClass="entr" presetSubtype="36" fill="hold" nodeType="afterEffect">
                                  <p:stCondLst>
                                    <p:cond delay="0"/>
                                  </p:stCondLst>
                                  <p:childTnLst>
                                    <p:set>
                                      <p:cBhvr>
                                        <p:cTn id="272" dur="1" fill="hold">
                                          <p:stCondLst>
                                            <p:cond delay="0"/>
                                          </p:stCondLst>
                                        </p:cTn>
                                        <p:tgtEl>
                                          <p:spTgt spid="307608"/>
                                        </p:tgtEl>
                                        <p:attrNameLst>
                                          <p:attrName>style.visibility</p:attrName>
                                        </p:attrNameLst>
                                      </p:cBhvr>
                                      <p:to>
                                        <p:strVal val="visible"/>
                                      </p:to>
                                    </p:set>
                                    <p:anim calcmode="lin" valueType="num">
                                      <p:cBhvr>
                                        <p:cTn id="273" dur="500" fill="hold"/>
                                        <p:tgtEl>
                                          <p:spTgt spid="307608"/>
                                        </p:tgtEl>
                                        <p:attrNameLst>
                                          <p:attrName>ppt_w</p:attrName>
                                        </p:attrNameLst>
                                      </p:cBhvr>
                                      <p:tavLst>
                                        <p:tav tm="0">
                                          <p:val>
                                            <p:strVal val="(6*min(max(#ppt_w*#ppt_h,.3),1)-7.4)/-.7*#ppt_w"/>
                                          </p:val>
                                        </p:tav>
                                        <p:tav tm="100000">
                                          <p:val>
                                            <p:strVal val="#ppt_w"/>
                                          </p:val>
                                        </p:tav>
                                      </p:tavLst>
                                    </p:anim>
                                    <p:anim calcmode="lin" valueType="num">
                                      <p:cBhvr>
                                        <p:cTn id="274" dur="500" fill="hold"/>
                                        <p:tgtEl>
                                          <p:spTgt spid="307608"/>
                                        </p:tgtEl>
                                        <p:attrNameLst>
                                          <p:attrName>ppt_h</p:attrName>
                                        </p:attrNameLst>
                                      </p:cBhvr>
                                      <p:tavLst>
                                        <p:tav tm="0">
                                          <p:val>
                                            <p:strVal val="(6*min(max(#ppt_w*#ppt_h,.3),1)-7.4)/-.7*#ppt_h"/>
                                          </p:val>
                                        </p:tav>
                                        <p:tav tm="100000">
                                          <p:val>
                                            <p:strVal val="#ppt_h"/>
                                          </p:val>
                                        </p:tav>
                                      </p:tavLst>
                                    </p:anim>
                                    <p:anim calcmode="lin" valueType="num">
                                      <p:cBhvr>
                                        <p:cTn id="275" dur="500" fill="hold"/>
                                        <p:tgtEl>
                                          <p:spTgt spid="307608"/>
                                        </p:tgtEl>
                                        <p:attrNameLst>
                                          <p:attrName>ppt_x</p:attrName>
                                        </p:attrNameLst>
                                      </p:cBhvr>
                                      <p:tavLst>
                                        <p:tav tm="0">
                                          <p:val>
                                            <p:fltVal val="0.5"/>
                                          </p:val>
                                        </p:tav>
                                        <p:tav tm="100000">
                                          <p:val>
                                            <p:strVal val="#ppt_x"/>
                                          </p:val>
                                        </p:tav>
                                      </p:tavLst>
                                    </p:anim>
                                    <p:anim calcmode="lin" valueType="num">
                                      <p:cBhvr>
                                        <p:cTn id="276" dur="500" fill="hold"/>
                                        <p:tgtEl>
                                          <p:spTgt spid="307608"/>
                                        </p:tgtEl>
                                        <p:attrNameLst>
                                          <p:attrName>ppt_y</p:attrName>
                                        </p:attrNameLst>
                                      </p:cBhvr>
                                      <p:tavLst>
                                        <p:tav tm="0">
                                          <p:val>
                                            <p:strVal val="1+(6*min(max(#ppt_w*#ppt_h,.3),1)-7.4)/-.7*#ppt_h/2"/>
                                          </p:val>
                                        </p:tav>
                                        <p:tav tm="100000">
                                          <p:val>
                                            <p:strVal val="#ppt_y"/>
                                          </p:val>
                                        </p:tav>
                                      </p:tavLst>
                                    </p:anim>
                                  </p:childTnLst>
                                </p:cTn>
                              </p:par>
                            </p:childTnLst>
                          </p:cTn>
                        </p:par>
                        <p:par>
                          <p:cTn id="277" fill="hold" nodeType="afterGroup">
                            <p:stCondLst>
                              <p:cond delay="19500"/>
                            </p:stCondLst>
                            <p:childTnLst>
                              <p:par>
                                <p:cTn id="278" presetID="23" presetClass="entr" presetSubtype="36" fill="hold" nodeType="afterEffect">
                                  <p:stCondLst>
                                    <p:cond delay="0"/>
                                  </p:stCondLst>
                                  <p:childTnLst>
                                    <p:set>
                                      <p:cBhvr>
                                        <p:cTn id="279" dur="1" fill="hold">
                                          <p:stCondLst>
                                            <p:cond delay="0"/>
                                          </p:stCondLst>
                                        </p:cTn>
                                        <p:tgtEl>
                                          <p:spTgt spid="307626"/>
                                        </p:tgtEl>
                                        <p:attrNameLst>
                                          <p:attrName>style.visibility</p:attrName>
                                        </p:attrNameLst>
                                      </p:cBhvr>
                                      <p:to>
                                        <p:strVal val="visible"/>
                                      </p:to>
                                    </p:set>
                                    <p:anim calcmode="lin" valueType="num">
                                      <p:cBhvr>
                                        <p:cTn id="280" dur="500" fill="hold"/>
                                        <p:tgtEl>
                                          <p:spTgt spid="307626"/>
                                        </p:tgtEl>
                                        <p:attrNameLst>
                                          <p:attrName>ppt_w</p:attrName>
                                        </p:attrNameLst>
                                      </p:cBhvr>
                                      <p:tavLst>
                                        <p:tav tm="0">
                                          <p:val>
                                            <p:strVal val="(6*min(max(#ppt_w*#ppt_h,.3),1)-7.4)/-.7*#ppt_w"/>
                                          </p:val>
                                        </p:tav>
                                        <p:tav tm="100000">
                                          <p:val>
                                            <p:strVal val="#ppt_w"/>
                                          </p:val>
                                        </p:tav>
                                      </p:tavLst>
                                    </p:anim>
                                    <p:anim calcmode="lin" valueType="num">
                                      <p:cBhvr>
                                        <p:cTn id="281" dur="500" fill="hold"/>
                                        <p:tgtEl>
                                          <p:spTgt spid="307626"/>
                                        </p:tgtEl>
                                        <p:attrNameLst>
                                          <p:attrName>ppt_h</p:attrName>
                                        </p:attrNameLst>
                                      </p:cBhvr>
                                      <p:tavLst>
                                        <p:tav tm="0">
                                          <p:val>
                                            <p:strVal val="(6*min(max(#ppt_w*#ppt_h,.3),1)-7.4)/-.7*#ppt_h"/>
                                          </p:val>
                                        </p:tav>
                                        <p:tav tm="100000">
                                          <p:val>
                                            <p:strVal val="#ppt_h"/>
                                          </p:val>
                                        </p:tav>
                                      </p:tavLst>
                                    </p:anim>
                                    <p:anim calcmode="lin" valueType="num">
                                      <p:cBhvr>
                                        <p:cTn id="282" dur="500" fill="hold"/>
                                        <p:tgtEl>
                                          <p:spTgt spid="307626"/>
                                        </p:tgtEl>
                                        <p:attrNameLst>
                                          <p:attrName>ppt_x</p:attrName>
                                        </p:attrNameLst>
                                      </p:cBhvr>
                                      <p:tavLst>
                                        <p:tav tm="0">
                                          <p:val>
                                            <p:fltVal val="0.5"/>
                                          </p:val>
                                        </p:tav>
                                        <p:tav tm="100000">
                                          <p:val>
                                            <p:strVal val="#ppt_x"/>
                                          </p:val>
                                        </p:tav>
                                      </p:tavLst>
                                    </p:anim>
                                    <p:anim calcmode="lin" valueType="num">
                                      <p:cBhvr>
                                        <p:cTn id="283" dur="500" fill="hold"/>
                                        <p:tgtEl>
                                          <p:spTgt spid="307626"/>
                                        </p:tgtEl>
                                        <p:attrNameLst>
                                          <p:attrName>ppt_y</p:attrName>
                                        </p:attrNameLst>
                                      </p:cBhvr>
                                      <p:tavLst>
                                        <p:tav tm="0">
                                          <p:val>
                                            <p:strVal val="1+(6*min(max(#ppt_w*#ppt_h,.3),1)-7.4)/-.7*#ppt_h/2"/>
                                          </p:val>
                                        </p:tav>
                                        <p:tav tm="100000">
                                          <p:val>
                                            <p:strVal val="#ppt_y"/>
                                          </p:val>
                                        </p:tav>
                                      </p:tavLst>
                                    </p:anim>
                                  </p:childTnLst>
                                </p:cTn>
                              </p:par>
                            </p:childTnLst>
                          </p:cTn>
                        </p:par>
                        <p:par>
                          <p:cTn id="284" fill="hold" nodeType="afterGroup">
                            <p:stCondLst>
                              <p:cond delay="20000"/>
                            </p:stCondLst>
                            <p:childTnLst>
                              <p:par>
                                <p:cTn id="285" presetID="23" presetClass="entr" presetSubtype="36" fill="hold" nodeType="afterEffect">
                                  <p:stCondLst>
                                    <p:cond delay="0"/>
                                  </p:stCondLst>
                                  <p:childTnLst>
                                    <p:set>
                                      <p:cBhvr>
                                        <p:cTn id="286" dur="1" fill="hold">
                                          <p:stCondLst>
                                            <p:cond delay="0"/>
                                          </p:stCondLst>
                                        </p:cTn>
                                        <p:tgtEl>
                                          <p:spTgt spid="307668"/>
                                        </p:tgtEl>
                                        <p:attrNameLst>
                                          <p:attrName>style.visibility</p:attrName>
                                        </p:attrNameLst>
                                      </p:cBhvr>
                                      <p:to>
                                        <p:strVal val="visible"/>
                                      </p:to>
                                    </p:set>
                                    <p:anim calcmode="lin" valueType="num">
                                      <p:cBhvr>
                                        <p:cTn id="287" dur="500" fill="hold"/>
                                        <p:tgtEl>
                                          <p:spTgt spid="307668"/>
                                        </p:tgtEl>
                                        <p:attrNameLst>
                                          <p:attrName>ppt_w</p:attrName>
                                        </p:attrNameLst>
                                      </p:cBhvr>
                                      <p:tavLst>
                                        <p:tav tm="0">
                                          <p:val>
                                            <p:strVal val="(6*min(max(#ppt_w*#ppt_h,.3),1)-7.4)/-.7*#ppt_w"/>
                                          </p:val>
                                        </p:tav>
                                        <p:tav tm="100000">
                                          <p:val>
                                            <p:strVal val="#ppt_w"/>
                                          </p:val>
                                        </p:tav>
                                      </p:tavLst>
                                    </p:anim>
                                    <p:anim calcmode="lin" valueType="num">
                                      <p:cBhvr>
                                        <p:cTn id="288" dur="500" fill="hold"/>
                                        <p:tgtEl>
                                          <p:spTgt spid="307668"/>
                                        </p:tgtEl>
                                        <p:attrNameLst>
                                          <p:attrName>ppt_h</p:attrName>
                                        </p:attrNameLst>
                                      </p:cBhvr>
                                      <p:tavLst>
                                        <p:tav tm="0">
                                          <p:val>
                                            <p:strVal val="(6*min(max(#ppt_w*#ppt_h,.3),1)-7.4)/-.7*#ppt_h"/>
                                          </p:val>
                                        </p:tav>
                                        <p:tav tm="100000">
                                          <p:val>
                                            <p:strVal val="#ppt_h"/>
                                          </p:val>
                                        </p:tav>
                                      </p:tavLst>
                                    </p:anim>
                                    <p:anim calcmode="lin" valueType="num">
                                      <p:cBhvr>
                                        <p:cTn id="289" dur="500" fill="hold"/>
                                        <p:tgtEl>
                                          <p:spTgt spid="307668"/>
                                        </p:tgtEl>
                                        <p:attrNameLst>
                                          <p:attrName>ppt_x</p:attrName>
                                        </p:attrNameLst>
                                      </p:cBhvr>
                                      <p:tavLst>
                                        <p:tav tm="0">
                                          <p:val>
                                            <p:fltVal val="0.5"/>
                                          </p:val>
                                        </p:tav>
                                        <p:tav tm="100000">
                                          <p:val>
                                            <p:strVal val="#ppt_x"/>
                                          </p:val>
                                        </p:tav>
                                      </p:tavLst>
                                    </p:anim>
                                    <p:anim calcmode="lin" valueType="num">
                                      <p:cBhvr>
                                        <p:cTn id="290" dur="500" fill="hold"/>
                                        <p:tgtEl>
                                          <p:spTgt spid="307668"/>
                                        </p:tgtEl>
                                        <p:attrNameLst>
                                          <p:attrName>ppt_y</p:attrName>
                                        </p:attrNameLst>
                                      </p:cBhvr>
                                      <p:tavLst>
                                        <p:tav tm="0">
                                          <p:val>
                                            <p:strVal val="1+(6*min(max(#ppt_w*#ppt_h,.3),1)-7.4)/-.7*#ppt_h/2"/>
                                          </p:val>
                                        </p:tav>
                                        <p:tav tm="100000">
                                          <p:val>
                                            <p:strVal val="#ppt_y"/>
                                          </p:val>
                                        </p:tav>
                                      </p:tavLst>
                                    </p:anim>
                                  </p:childTnLst>
                                </p:cTn>
                              </p:par>
                            </p:childTnLst>
                          </p:cTn>
                        </p:par>
                        <p:par>
                          <p:cTn id="291" fill="hold" nodeType="afterGroup">
                            <p:stCondLst>
                              <p:cond delay="20500"/>
                            </p:stCondLst>
                            <p:childTnLst>
                              <p:par>
                                <p:cTn id="292" presetID="23" presetClass="entr" presetSubtype="36" fill="hold" nodeType="afterEffect">
                                  <p:stCondLst>
                                    <p:cond delay="0"/>
                                  </p:stCondLst>
                                  <p:childTnLst>
                                    <p:set>
                                      <p:cBhvr>
                                        <p:cTn id="293" dur="1" fill="hold">
                                          <p:stCondLst>
                                            <p:cond delay="0"/>
                                          </p:stCondLst>
                                        </p:cTn>
                                        <p:tgtEl>
                                          <p:spTgt spid="307671"/>
                                        </p:tgtEl>
                                        <p:attrNameLst>
                                          <p:attrName>style.visibility</p:attrName>
                                        </p:attrNameLst>
                                      </p:cBhvr>
                                      <p:to>
                                        <p:strVal val="visible"/>
                                      </p:to>
                                    </p:set>
                                    <p:anim calcmode="lin" valueType="num">
                                      <p:cBhvr>
                                        <p:cTn id="294" dur="500" fill="hold"/>
                                        <p:tgtEl>
                                          <p:spTgt spid="307671"/>
                                        </p:tgtEl>
                                        <p:attrNameLst>
                                          <p:attrName>ppt_w</p:attrName>
                                        </p:attrNameLst>
                                      </p:cBhvr>
                                      <p:tavLst>
                                        <p:tav tm="0">
                                          <p:val>
                                            <p:strVal val="(6*min(max(#ppt_w*#ppt_h,.3),1)-7.4)/-.7*#ppt_w"/>
                                          </p:val>
                                        </p:tav>
                                        <p:tav tm="100000">
                                          <p:val>
                                            <p:strVal val="#ppt_w"/>
                                          </p:val>
                                        </p:tav>
                                      </p:tavLst>
                                    </p:anim>
                                    <p:anim calcmode="lin" valueType="num">
                                      <p:cBhvr>
                                        <p:cTn id="295" dur="500" fill="hold"/>
                                        <p:tgtEl>
                                          <p:spTgt spid="307671"/>
                                        </p:tgtEl>
                                        <p:attrNameLst>
                                          <p:attrName>ppt_h</p:attrName>
                                        </p:attrNameLst>
                                      </p:cBhvr>
                                      <p:tavLst>
                                        <p:tav tm="0">
                                          <p:val>
                                            <p:strVal val="(6*min(max(#ppt_w*#ppt_h,.3),1)-7.4)/-.7*#ppt_h"/>
                                          </p:val>
                                        </p:tav>
                                        <p:tav tm="100000">
                                          <p:val>
                                            <p:strVal val="#ppt_h"/>
                                          </p:val>
                                        </p:tav>
                                      </p:tavLst>
                                    </p:anim>
                                    <p:anim calcmode="lin" valueType="num">
                                      <p:cBhvr>
                                        <p:cTn id="296" dur="500" fill="hold"/>
                                        <p:tgtEl>
                                          <p:spTgt spid="307671"/>
                                        </p:tgtEl>
                                        <p:attrNameLst>
                                          <p:attrName>ppt_x</p:attrName>
                                        </p:attrNameLst>
                                      </p:cBhvr>
                                      <p:tavLst>
                                        <p:tav tm="0">
                                          <p:val>
                                            <p:fltVal val="0.5"/>
                                          </p:val>
                                        </p:tav>
                                        <p:tav tm="100000">
                                          <p:val>
                                            <p:strVal val="#ppt_x"/>
                                          </p:val>
                                        </p:tav>
                                      </p:tavLst>
                                    </p:anim>
                                    <p:anim calcmode="lin" valueType="num">
                                      <p:cBhvr>
                                        <p:cTn id="297" dur="500" fill="hold"/>
                                        <p:tgtEl>
                                          <p:spTgt spid="307671"/>
                                        </p:tgtEl>
                                        <p:attrNameLst>
                                          <p:attrName>ppt_y</p:attrName>
                                        </p:attrNameLst>
                                      </p:cBhvr>
                                      <p:tavLst>
                                        <p:tav tm="0">
                                          <p:val>
                                            <p:strVal val="1+(6*min(max(#ppt_w*#ppt_h,.3),1)-7.4)/-.7*#ppt_h/2"/>
                                          </p:val>
                                        </p:tav>
                                        <p:tav tm="100000">
                                          <p:val>
                                            <p:strVal val="#ppt_y"/>
                                          </p:val>
                                        </p:tav>
                                      </p:tavLst>
                                    </p:anim>
                                  </p:childTnLst>
                                </p:cTn>
                              </p:par>
                            </p:childTnLst>
                          </p:cTn>
                        </p:par>
                        <p:par>
                          <p:cTn id="298" fill="hold" nodeType="afterGroup">
                            <p:stCondLst>
                              <p:cond delay="21000"/>
                            </p:stCondLst>
                            <p:childTnLst>
                              <p:par>
                                <p:cTn id="299" presetID="23" presetClass="entr" presetSubtype="36" fill="hold" nodeType="afterEffect">
                                  <p:stCondLst>
                                    <p:cond delay="0"/>
                                  </p:stCondLst>
                                  <p:childTnLst>
                                    <p:set>
                                      <p:cBhvr>
                                        <p:cTn id="300" dur="1" fill="hold">
                                          <p:stCondLst>
                                            <p:cond delay="0"/>
                                          </p:stCondLst>
                                        </p:cTn>
                                        <p:tgtEl>
                                          <p:spTgt spid="307722"/>
                                        </p:tgtEl>
                                        <p:attrNameLst>
                                          <p:attrName>style.visibility</p:attrName>
                                        </p:attrNameLst>
                                      </p:cBhvr>
                                      <p:to>
                                        <p:strVal val="visible"/>
                                      </p:to>
                                    </p:set>
                                    <p:anim calcmode="lin" valueType="num">
                                      <p:cBhvr>
                                        <p:cTn id="301" dur="500" fill="hold"/>
                                        <p:tgtEl>
                                          <p:spTgt spid="307722"/>
                                        </p:tgtEl>
                                        <p:attrNameLst>
                                          <p:attrName>ppt_w</p:attrName>
                                        </p:attrNameLst>
                                      </p:cBhvr>
                                      <p:tavLst>
                                        <p:tav tm="0">
                                          <p:val>
                                            <p:strVal val="(6*min(max(#ppt_w*#ppt_h,.3),1)-7.4)/-.7*#ppt_w"/>
                                          </p:val>
                                        </p:tav>
                                        <p:tav tm="100000">
                                          <p:val>
                                            <p:strVal val="#ppt_w"/>
                                          </p:val>
                                        </p:tav>
                                      </p:tavLst>
                                    </p:anim>
                                    <p:anim calcmode="lin" valueType="num">
                                      <p:cBhvr>
                                        <p:cTn id="302" dur="500" fill="hold"/>
                                        <p:tgtEl>
                                          <p:spTgt spid="307722"/>
                                        </p:tgtEl>
                                        <p:attrNameLst>
                                          <p:attrName>ppt_h</p:attrName>
                                        </p:attrNameLst>
                                      </p:cBhvr>
                                      <p:tavLst>
                                        <p:tav tm="0">
                                          <p:val>
                                            <p:strVal val="(6*min(max(#ppt_w*#ppt_h,.3),1)-7.4)/-.7*#ppt_h"/>
                                          </p:val>
                                        </p:tav>
                                        <p:tav tm="100000">
                                          <p:val>
                                            <p:strVal val="#ppt_h"/>
                                          </p:val>
                                        </p:tav>
                                      </p:tavLst>
                                    </p:anim>
                                    <p:anim calcmode="lin" valueType="num">
                                      <p:cBhvr>
                                        <p:cTn id="303" dur="500" fill="hold"/>
                                        <p:tgtEl>
                                          <p:spTgt spid="307722"/>
                                        </p:tgtEl>
                                        <p:attrNameLst>
                                          <p:attrName>ppt_x</p:attrName>
                                        </p:attrNameLst>
                                      </p:cBhvr>
                                      <p:tavLst>
                                        <p:tav tm="0">
                                          <p:val>
                                            <p:fltVal val="0.5"/>
                                          </p:val>
                                        </p:tav>
                                        <p:tav tm="100000">
                                          <p:val>
                                            <p:strVal val="#ppt_x"/>
                                          </p:val>
                                        </p:tav>
                                      </p:tavLst>
                                    </p:anim>
                                    <p:anim calcmode="lin" valueType="num">
                                      <p:cBhvr>
                                        <p:cTn id="304" dur="500" fill="hold"/>
                                        <p:tgtEl>
                                          <p:spTgt spid="307722"/>
                                        </p:tgtEl>
                                        <p:attrNameLst>
                                          <p:attrName>ppt_y</p:attrName>
                                        </p:attrNameLst>
                                      </p:cBhvr>
                                      <p:tavLst>
                                        <p:tav tm="0">
                                          <p:val>
                                            <p:strVal val="1+(6*min(max(#ppt_w*#ppt_h,.3),1)-7.4)/-.7*#ppt_h/2"/>
                                          </p:val>
                                        </p:tav>
                                        <p:tav tm="100000">
                                          <p:val>
                                            <p:strVal val="#ppt_y"/>
                                          </p:val>
                                        </p:tav>
                                      </p:tavLst>
                                    </p:anim>
                                  </p:childTnLst>
                                </p:cTn>
                              </p:par>
                            </p:childTnLst>
                          </p:cTn>
                        </p:par>
                        <p:par>
                          <p:cTn id="305" fill="hold" nodeType="afterGroup">
                            <p:stCondLst>
                              <p:cond delay="21500"/>
                            </p:stCondLst>
                            <p:childTnLst>
                              <p:par>
                                <p:cTn id="306" presetID="23" presetClass="entr" presetSubtype="36" fill="hold" nodeType="afterEffect">
                                  <p:stCondLst>
                                    <p:cond delay="0"/>
                                  </p:stCondLst>
                                  <p:childTnLst>
                                    <p:set>
                                      <p:cBhvr>
                                        <p:cTn id="307" dur="1" fill="hold">
                                          <p:stCondLst>
                                            <p:cond delay="0"/>
                                          </p:stCondLst>
                                        </p:cTn>
                                        <p:tgtEl>
                                          <p:spTgt spid="307686"/>
                                        </p:tgtEl>
                                        <p:attrNameLst>
                                          <p:attrName>style.visibility</p:attrName>
                                        </p:attrNameLst>
                                      </p:cBhvr>
                                      <p:to>
                                        <p:strVal val="visible"/>
                                      </p:to>
                                    </p:set>
                                    <p:anim calcmode="lin" valueType="num">
                                      <p:cBhvr>
                                        <p:cTn id="308" dur="500" fill="hold"/>
                                        <p:tgtEl>
                                          <p:spTgt spid="307686"/>
                                        </p:tgtEl>
                                        <p:attrNameLst>
                                          <p:attrName>ppt_w</p:attrName>
                                        </p:attrNameLst>
                                      </p:cBhvr>
                                      <p:tavLst>
                                        <p:tav tm="0">
                                          <p:val>
                                            <p:strVal val="(6*min(max(#ppt_w*#ppt_h,.3),1)-7.4)/-.7*#ppt_w"/>
                                          </p:val>
                                        </p:tav>
                                        <p:tav tm="100000">
                                          <p:val>
                                            <p:strVal val="#ppt_w"/>
                                          </p:val>
                                        </p:tav>
                                      </p:tavLst>
                                    </p:anim>
                                    <p:anim calcmode="lin" valueType="num">
                                      <p:cBhvr>
                                        <p:cTn id="309" dur="500" fill="hold"/>
                                        <p:tgtEl>
                                          <p:spTgt spid="307686"/>
                                        </p:tgtEl>
                                        <p:attrNameLst>
                                          <p:attrName>ppt_h</p:attrName>
                                        </p:attrNameLst>
                                      </p:cBhvr>
                                      <p:tavLst>
                                        <p:tav tm="0">
                                          <p:val>
                                            <p:strVal val="(6*min(max(#ppt_w*#ppt_h,.3),1)-7.4)/-.7*#ppt_h"/>
                                          </p:val>
                                        </p:tav>
                                        <p:tav tm="100000">
                                          <p:val>
                                            <p:strVal val="#ppt_h"/>
                                          </p:val>
                                        </p:tav>
                                      </p:tavLst>
                                    </p:anim>
                                    <p:anim calcmode="lin" valueType="num">
                                      <p:cBhvr>
                                        <p:cTn id="310" dur="500" fill="hold"/>
                                        <p:tgtEl>
                                          <p:spTgt spid="307686"/>
                                        </p:tgtEl>
                                        <p:attrNameLst>
                                          <p:attrName>ppt_x</p:attrName>
                                        </p:attrNameLst>
                                      </p:cBhvr>
                                      <p:tavLst>
                                        <p:tav tm="0">
                                          <p:val>
                                            <p:fltVal val="0.5"/>
                                          </p:val>
                                        </p:tav>
                                        <p:tav tm="100000">
                                          <p:val>
                                            <p:strVal val="#ppt_x"/>
                                          </p:val>
                                        </p:tav>
                                      </p:tavLst>
                                    </p:anim>
                                    <p:anim calcmode="lin" valueType="num">
                                      <p:cBhvr>
                                        <p:cTn id="311" dur="500" fill="hold"/>
                                        <p:tgtEl>
                                          <p:spTgt spid="307686"/>
                                        </p:tgtEl>
                                        <p:attrNameLst>
                                          <p:attrName>ppt_y</p:attrName>
                                        </p:attrNameLst>
                                      </p:cBhvr>
                                      <p:tavLst>
                                        <p:tav tm="0">
                                          <p:val>
                                            <p:strVal val="1+(6*min(max(#ppt_w*#ppt_h,.3),1)-7.4)/-.7*#ppt_h/2"/>
                                          </p:val>
                                        </p:tav>
                                        <p:tav tm="100000">
                                          <p:val>
                                            <p:strVal val="#ppt_y"/>
                                          </p:val>
                                        </p:tav>
                                      </p:tavLst>
                                    </p:anim>
                                  </p:childTnLst>
                                </p:cTn>
                              </p:par>
                            </p:childTnLst>
                          </p:cTn>
                        </p:par>
                        <p:par>
                          <p:cTn id="312" fill="hold" nodeType="afterGroup">
                            <p:stCondLst>
                              <p:cond delay="22000"/>
                            </p:stCondLst>
                            <p:childTnLst>
                              <p:par>
                                <p:cTn id="313" presetID="23" presetClass="entr" presetSubtype="36" fill="hold" nodeType="afterEffect">
                                  <p:stCondLst>
                                    <p:cond delay="0"/>
                                  </p:stCondLst>
                                  <p:childTnLst>
                                    <p:set>
                                      <p:cBhvr>
                                        <p:cTn id="314" dur="1" fill="hold">
                                          <p:stCondLst>
                                            <p:cond delay="0"/>
                                          </p:stCondLst>
                                        </p:cTn>
                                        <p:tgtEl>
                                          <p:spTgt spid="307674"/>
                                        </p:tgtEl>
                                        <p:attrNameLst>
                                          <p:attrName>style.visibility</p:attrName>
                                        </p:attrNameLst>
                                      </p:cBhvr>
                                      <p:to>
                                        <p:strVal val="visible"/>
                                      </p:to>
                                    </p:set>
                                    <p:anim calcmode="lin" valueType="num">
                                      <p:cBhvr>
                                        <p:cTn id="315" dur="500" fill="hold"/>
                                        <p:tgtEl>
                                          <p:spTgt spid="307674"/>
                                        </p:tgtEl>
                                        <p:attrNameLst>
                                          <p:attrName>ppt_w</p:attrName>
                                        </p:attrNameLst>
                                      </p:cBhvr>
                                      <p:tavLst>
                                        <p:tav tm="0">
                                          <p:val>
                                            <p:strVal val="(6*min(max(#ppt_w*#ppt_h,.3),1)-7.4)/-.7*#ppt_w"/>
                                          </p:val>
                                        </p:tav>
                                        <p:tav tm="100000">
                                          <p:val>
                                            <p:strVal val="#ppt_w"/>
                                          </p:val>
                                        </p:tav>
                                      </p:tavLst>
                                    </p:anim>
                                    <p:anim calcmode="lin" valueType="num">
                                      <p:cBhvr>
                                        <p:cTn id="316" dur="500" fill="hold"/>
                                        <p:tgtEl>
                                          <p:spTgt spid="307674"/>
                                        </p:tgtEl>
                                        <p:attrNameLst>
                                          <p:attrName>ppt_h</p:attrName>
                                        </p:attrNameLst>
                                      </p:cBhvr>
                                      <p:tavLst>
                                        <p:tav tm="0">
                                          <p:val>
                                            <p:strVal val="(6*min(max(#ppt_w*#ppt_h,.3),1)-7.4)/-.7*#ppt_h"/>
                                          </p:val>
                                        </p:tav>
                                        <p:tav tm="100000">
                                          <p:val>
                                            <p:strVal val="#ppt_h"/>
                                          </p:val>
                                        </p:tav>
                                      </p:tavLst>
                                    </p:anim>
                                    <p:anim calcmode="lin" valueType="num">
                                      <p:cBhvr>
                                        <p:cTn id="317" dur="500" fill="hold"/>
                                        <p:tgtEl>
                                          <p:spTgt spid="307674"/>
                                        </p:tgtEl>
                                        <p:attrNameLst>
                                          <p:attrName>ppt_x</p:attrName>
                                        </p:attrNameLst>
                                      </p:cBhvr>
                                      <p:tavLst>
                                        <p:tav tm="0">
                                          <p:val>
                                            <p:fltVal val="0.5"/>
                                          </p:val>
                                        </p:tav>
                                        <p:tav tm="100000">
                                          <p:val>
                                            <p:strVal val="#ppt_x"/>
                                          </p:val>
                                        </p:tav>
                                      </p:tavLst>
                                    </p:anim>
                                    <p:anim calcmode="lin" valueType="num">
                                      <p:cBhvr>
                                        <p:cTn id="318" dur="500" fill="hold"/>
                                        <p:tgtEl>
                                          <p:spTgt spid="307674"/>
                                        </p:tgtEl>
                                        <p:attrNameLst>
                                          <p:attrName>ppt_y</p:attrName>
                                        </p:attrNameLst>
                                      </p:cBhvr>
                                      <p:tavLst>
                                        <p:tav tm="0">
                                          <p:val>
                                            <p:strVal val="1+(6*min(max(#ppt_w*#ppt_h,.3),1)-7.4)/-.7*#ppt_h/2"/>
                                          </p:val>
                                        </p:tav>
                                        <p:tav tm="100000">
                                          <p:val>
                                            <p:strVal val="#ppt_y"/>
                                          </p:val>
                                        </p:tav>
                                      </p:tavLst>
                                    </p:anim>
                                  </p:childTnLst>
                                </p:cTn>
                              </p:par>
                            </p:childTnLst>
                          </p:cTn>
                        </p:par>
                        <p:par>
                          <p:cTn id="319" fill="hold" nodeType="afterGroup">
                            <p:stCondLst>
                              <p:cond delay="22500"/>
                            </p:stCondLst>
                            <p:childTnLst>
                              <p:par>
                                <p:cTn id="320" presetID="23" presetClass="entr" presetSubtype="36" fill="hold" nodeType="afterEffect">
                                  <p:stCondLst>
                                    <p:cond delay="0"/>
                                  </p:stCondLst>
                                  <p:childTnLst>
                                    <p:set>
                                      <p:cBhvr>
                                        <p:cTn id="321" dur="1" fill="hold">
                                          <p:stCondLst>
                                            <p:cond delay="0"/>
                                          </p:stCondLst>
                                        </p:cTn>
                                        <p:tgtEl>
                                          <p:spTgt spid="307677"/>
                                        </p:tgtEl>
                                        <p:attrNameLst>
                                          <p:attrName>style.visibility</p:attrName>
                                        </p:attrNameLst>
                                      </p:cBhvr>
                                      <p:to>
                                        <p:strVal val="visible"/>
                                      </p:to>
                                    </p:set>
                                    <p:anim calcmode="lin" valueType="num">
                                      <p:cBhvr>
                                        <p:cTn id="322" dur="500" fill="hold"/>
                                        <p:tgtEl>
                                          <p:spTgt spid="307677"/>
                                        </p:tgtEl>
                                        <p:attrNameLst>
                                          <p:attrName>ppt_w</p:attrName>
                                        </p:attrNameLst>
                                      </p:cBhvr>
                                      <p:tavLst>
                                        <p:tav tm="0">
                                          <p:val>
                                            <p:strVal val="(6*min(max(#ppt_w*#ppt_h,.3),1)-7.4)/-.7*#ppt_w"/>
                                          </p:val>
                                        </p:tav>
                                        <p:tav tm="100000">
                                          <p:val>
                                            <p:strVal val="#ppt_w"/>
                                          </p:val>
                                        </p:tav>
                                      </p:tavLst>
                                    </p:anim>
                                    <p:anim calcmode="lin" valueType="num">
                                      <p:cBhvr>
                                        <p:cTn id="323" dur="500" fill="hold"/>
                                        <p:tgtEl>
                                          <p:spTgt spid="307677"/>
                                        </p:tgtEl>
                                        <p:attrNameLst>
                                          <p:attrName>ppt_h</p:attrName>
                                        </p:attrNameLst>
                                      </p:cBhvr>
                                      <p:tavLst>
                                        <p:tav tm="0">
                                          <p:val>
                                            <p:strVal val="(6*min(max(#ppt_w*#ppt_h,.3),1)-7.4)/-.7*#ppt_h"/>
                                          </p:val>
                                        </p:tav>
                                        <p:tav tm="100000">
                                          <p:val>
                                            <p:strVal val="#ppt_h"/>
                                          </p:val>
                                        </p:tav>
                                      </p:tavLst>
                                    </p:anim>
                                    <p:anim calcmode="lin" valueType="num">
                                      <p:cBhvr>
                                        <p:cTn id="324" dur="500" fill="hold"/>
                                        <p:tgtEl>
                                          <p:spTgt spid="307677"/>
                                        </p:tgtEl>
                                        <p:attrNameLst>
                                          <p:attrName>ppt_x</p:attrName>
                                        </p:attrNameLst>
                                      </p:cBhvr>
                                      <p:tavLst>
                                        <p:tav tm="0">
                                          <p:val>
                                            <p:fltVal val="0.5"/>
                                          </p:val>
                                        </p:tav>
                                        <p:tav tm="100000">
                                          <p:val>
                                            <p:strVal val="#ppt_x"/>
                                          </p:val>
                                        </p:tav>
                                      </p:tavLst>
                                    </p:anim>
                                    <p:anim calcmode="lin" valueType="num">
                                      <p:cBhvr>
                                        <p:cTn id="325" dur="500" fill="hold"/>
                                        <p:tgtEl>
                                          <p:spTgt spid="307677"/>
                                        </p:tgtEl>
                                        <p:attrNameLst>
                                          <p:attrName>ppt_y</p:attrName>
                                        </p:attrNameLst>
                                      </p:cBhvr>
                                      <p:tavLst>
                                        <p:tav tm="0">
                                          <p:val>
                                            <p:strVal val="1+(6*min(max(#ppt_w*#ppt_h,.3),1)-7.4)/-.7*#ppt_h/2"/>
                                          </p:val>
                                        </p:tav>
                                        <p:tav tm="100000">
                                          <p:val>
                                            <p:strVal val="#ppt_y"/>
                                          </p:val>
                                        </p:tav>
                                      </p:tavLst>
                                    </p:anim>
                                  </p:childTnLst>
                                </p:cTn>
                              </p:par>
                            </p:childTnLst>
                          </p:cTn>
                        </p:par>
                        <p:par>
                          <p:cTn id="326" fill="hold" nodeType="afterGroup">
                            <p:stCondLst>
                              <p:cond delay="23000"/>
                            </p:stCondLst>
                            <p:childTnLst>
                              <p:par>
                                <p:cTn id="327" presetID="23" presetClass="entr" presetSubtype="36" fill="hold" nodeType="afterEffect">
                                  <p:stCondLst>
                                    <p:cond delay="0"/>
                                  </p:stCondLst>
                                  <p:childTnLst>
                                    <p:set>
                                      <p:cBhvr>
                                        <p:cTn id="328" dur="1" fill="hold">
                                          <p:stCondLst>
                                            <p:cond delay="0"/>
                                          </p:stCondLst>
                                        </p:cTn>
                                        <p:tgtEl>
                                          <p:spTgt spid="307629"/>
                                        </p:tgtEl>
                                        <p:attrNameLst>
                                          <p:attrName>style.visibility</p:attrName>
                                        </p:attrNameLst>
                                      </p:cBhvr>
                                      <p:to>
                                        <p:strVal val="visible"/>
                                      </p:to>
                                    </p:set>
                                    <p:anim calcmode="lin" valueType="num">
                                      <p:cBhvr>
                                        <p:cTn id="329" dur="500" fill="hold"/>
                                        <p:tgtEl>
                                          <p:spTgt spid="307629"/>
                                        </p:tgtEl>
                                        <p:attrNameLst>
                                          <p:attrName>ppt_w</p:attrName>
                                        </p:attrNameLst>
                                      </p:cBhvr>
                                      <p:tavLst>
                                        <p:tav tm="0">
                                          <p:val>
                                            <p:strVal val="(6*min(max(#ppt_w*#ppt_h,.3),1)-7.4)/-.7*#ppt_w"/>
                                          </p:val>
                                        </p:tav>
                                        <p:tav tm="100000">
                                          <p:val>
                                            <p:strVal val="#ppt_w"/>
                                          </p:val>
                                        </p:tav>
                                      </p:tavLst>
                                    </p:anim>
                                    <p:anim calcmode="lin" valueType="num">
                                      <p:cBhvr>
                                        <p:cTn id="330" dur="500" fill="hold"/>
                                        <p:tgtEl>
                                          <p:spTgt spid="307629"/>
                                        </p:tgtEl>
                                        <p:attrNameLst>
                                          <p:attrName>ppt_h</p:attrName>
                                        </p:attrNameLst>
                                      </p:cBhvr>
                                      <p:tavLst>
                                        <p:tav tm="0">
                                          <p:val>
                                            <p:strVal val="(6*min(max(#ppt_w*#ppt_h,.3),1)-7.4)/-.7*#ppt_h"/>
                                          </p:val>
                                        </p:tav>
                                        <p:tav tm="100000">
                                          <p:val>
                                            <p:strVal val="#ppt_h"/>
                                          </p:val>
                                        </p:tav>
                                      </p:tavLst>
                                    </p:anim>
                                    <p:anim calcmode="lin" valueType="num">
                                      <p:cBhvr>
                                        <p:cTn id="331" dur="500" fill="hold"/>
                                        <p:tgtEl>
                                          <p:spTgt spid="307629"/>
                                        </p:tgtEl>
                                        <p:attrNameLst>
                                          <p:attrName>ppt_x</p:attrName>
                                        </p:attrNameLst>
                                      </p:cBhvr>
                                      <p:tavLst>
                                        <p:tav tm="0">
                                          <p:val>
                                            <p:fltVal val="0.5"/>
                                          </p:val>
                                        </p:tav>
                                        <p:tav tm="100000">
                                          <p:val>
                                            <p:strVal val="#ppt_x"/>
                                          </p:val>
                                        </p:tav>
                                      </p:tavLst>
                                    </p:anim>
                                    <p:anim calcmode="lin" valueType="num">
                                      <p:cBhvr>
                                        <p:cTn id="332" dur="500" fill="hold"/>
                                        <p:tgtEl>
                                          <p:spTgt spid="307629"/>
                                        </p:tgtEl>
                                        <p:attrNameLst>
                                          <p:attrName>ppt_y</p:attrName>
                                        </p:attrNameLst>
                                      </p:cBhvr>
                                      <p:tavLst>
                                        <p:tav tm="0">
                                          <p:val>
                                            <p:strVal val="1+(6*min(max(#ppt_w*#ppt_h,.3),1)-7.4)/-.7*#ppt_h/2"/>
                                          </p:val>
                                        </p:tav>
                                        <p:tav tm="100000">
                                          <p:val>
                                            <p:strVal val="#ppt_y"/>
                                          </p:val>
                                        </p:tav>
                                      </p:tavLst>
                                    </p:anim>
                                  </p:childTnLst>
                                </p:cTn>
                              </p:par>
                            </p:childTnLst>
                          </p:cTn>
                        </p:par>
                        <p:par>
                          <p:cTn id="333" fill="hold" nodeType="afterGroup">
                            <p:stCondLst>
                              <p:cond delay="23500"/>
                            </p:stCondLst>
                            <p:childTnLst>
                              <p:par>
                                <p:cTn id="334" presetID="9" presetClass="entr" presetSubtype="0" fill="hold" nodeType="afterEffect">
                                  <p:stCondLst>
                                    <p:cond delay="0"/>
                                  </p:stCondLst>
                                  <p:childTnLst>
                                    <p:set>
                                      <p:cBhvr>
                                        <p:cTn id="335" dur="1" fill="hold">
                                          <p:stCondLst>
                                            <p:cond delay="0"/>
                                          </p:stCondLst>
                                        </p:cTn>
                                        <p:tgtEl>
                                          <p:spTgt spid="307731"/>
                                        </p:tgtEl>
                                        <p:attrNameLst>
                                          <p:attrName>style.visibility</p:attrName>
                                        </p:attrNameLst>
                                      </p:cBhvr>
                                      <p:to>
                                        <p:strVal val="visible"/>
                                      </p:to>
                                    </p:set>
                                    <p:animEffect transition="in" filter="dissolve">
                                      <p:cBhvr>
                                        <p:cTn id="336" dur="500"/>
                                        <p:tgtEl>
                                          <p:spTgt spid="307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676" name="Picture 20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1663" y="596900"/>
            <a:ext cx="7874000" cy="562292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33665" name="Text Box 193"/>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2000">
              <a:latin typeface="Comic Sans MS" charset="0"/>
            </a:endParaRPr>
          </a:p>
        </p:txBody>
      </p:sp>
      <p:sp>
        <p:nvSpPr>
          <p:cNvPr id="233666" name="Text Box 194"/>
          <p:cNvSpPr txBox="1">
            <a:spLocks noChangeArrowheads="1"/>
          </p:cNvSpPr>
          <p:nvPr/>
        </p:nvSpPr>
        <p:spPr bwMode="auto">
          <a:xfrm>
            <a:off x="8867775" y="574040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2000">
              <a:latin typeface="Comic Sans MS" charset="0"/>
            </a:endParaRPr>
          </a:p>
        </p:txBody>
      </p:sp>
      <p:sp>
        <p:nvSpPr>
          <p:cNvPr id="233673" name="Rectangle 201"/>
          <p:cNvSpPr>
            <a:spLocks noChangeArrowheads="1"/>
          </p:cNvSpPr>
          <p:nvPr/>
        </p:nvSpPr>
        <p:spPr bwMode="auto">
          <a:xfrm>
            <a:off x="544513" y="568325"/>
            <a:ext cx="7953375" cy="5662613"/>
          </a:xfrm>
          <a:prstGeom prst="rect">
            <a:avLst/>
          </a:prstGeom>
          <a:solidFill>
            <a:srgbClr val="080808">
              <a:alpha val="50000"/>
            </a:srgbClr>
          </a:solidFill>
          <a:ln>
            <a:noFill/>
          </a:ln>
          <a:effectLst/>
          <a:extLst>
            <a:ext uri="{91240B29-F687-4f45-9708-019B960494DF}">
              <a14:hiddenLine xmlns:a14="http://schemas.microsoft.com/office/drawing/2010/main" w="76200">
                <a:solidFill>
                  <a:schemeClr val="accent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3670" name="Text Box 198"/>
          <p:cNvSpPr txBox="1">
            <a:spLocks noChangeArrowheads="1"/>
          </p:cNvSpPr>
          <p:nvPr/>
        </p:nvSpPr>
        <p:spPr bwMode="auto">
          <a:xfrm>
            <a:off x="1238250" y="2614613"/>
            <a:ext cx="6799263" cy="762000"/>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4400" b="1">
                <a:solidFill>
                  <a:srgbClr val="FFFF00"/>
                </a:solidFill>
                <a:latin typeface="Comic Sans MS" charset="0"/>
              </a:rPr>
              <a:t>Nuances in de Betekenis</a:t>
            </a:r>
          </a:p>
        </p:txBody>
      </p:sp>
      <p:sp>
        <p:nvSpPr>
          <p:cNvPr id="233671" name="Text Box 199"/>
          <p:cNvSpPr txBox="1">
            <a:spLocks noChangeArrowheads="1"/>
          </p:cNvSpPr>
          <p:nvPr/>
        </p:nvSpPr>
        <p:spPr bwMode="auto">
          <a:xfrm>
            <a:off x="846138" y="3798888"/>
            <a:ext cx="7488237" cy="1555750"/>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spAutoFit/>
          </a:bodyPr>
          <a:lstStyle/>
          <a:p>
            <a:pPr>
              <a:spcBef>
                <a:spcPct val="50000"/>
              </a:spcBef>
            </a:pPr>
            <a:r>
              <a:rPr lang="en-US" sz="4800" b="1">
                <a:solidFill>
                  <a:srgbClr val="FFFF00"/>
                </a:solidFill>
                <a:latin typeface="Comic Sans MS" charset="0"/>
              </a:rPr>
              <a:t>Dieper leiden van de Heilige Geest</a:t>
            </a:r>
          </a:p>
        </p:txBody>
      </p:sp>
      <p:sp>
        <p:nvSpPr>
          <p:cNvPr id="233672" name="Text Box 200"/>
          <p:cNvSpPr txBox="1">
            <a:spLocks noChangeArrowheads="1"/>
          </p:cNvSpPr>
          <p:nvPr/>
        </p:nvSpPr>
        <p:spPr bwMode="auto">
          <a:xfrm>
            <a:off x="1314450" y="1385888"/>
            <a:ext cx="6543675" cy="823912"/>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4800" b="1">
                <a:solidFill>
                  <a:srgbClr val="FFFF00"/>
                </a:solidFill>
                <a:latin typeface="Comic Sans MS" charset="0"/>
              </a:rPr>
              <a:t>Omvang van de Bijbel</a:t>
            </a:r>
          </a:p>
        </p:txBody>
      </p:sp>
      <p:sp>
        <p:nvSpPr>
          <p:cNvPr id="233677" name="Text Box 205"/>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 </a:t>
            </a:r>
          </a:p>
        </p:txBody>
      </p:sp>
      <p:sp>
        <p:nvSpPr>
          <p:cNvPr id="233678" name="Text Box 206"/>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a:solidFill>
                  <a:srgbClr val="FFFFFF"/>
                </a:solidFill>
              </a:rPr>
              <a:t> </a:t>
            </a:r>
          </a:p>
        </p:txBody>
      </p:sp>
      <p:sp>
        <p:nvSpPr>
          <p:cNvPr id="233686" name="Text Box 214"/>
          <p:cNvSpPr txBox="1">
            <a:spLocks noChangeArrowheads="1"/>
          </p:cNvSpPr>
          <p:nvPr/>
        </p:nvSpPr>
        <p:spPr bwMode="auto">
          <a:xfrm>
            <a:off x="8086725" y="6523038"/>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12</a:t>
            </a:r>
          </a:p>
        </p:txBody>
      </p:sp>
      <p:sp>
        <p:nvSpPr>
          <p:cNvPr id="233688" name="Text Box 216"/>
          <p:cNvSpPr txBox="1">
            <a:spLocks noChangeArrowheads="1"/>
          </p:cNvSpPr>
          <p:nvPr/>
        </p:nvSpPr>
        <p:spPr bwMode="auto">
          <a:xfrm>
            <a:off x="8743950" y="64008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2</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3672"/>
                                        </p:tgtEl>
                                        <p:attrNameLst>
                                          <p:attrName>style.visibility</p:attrName>
                                        </p:attrNameLst>
                                      </p:cBhvr>
                                      <p:to>
                                        <p:strVal val="visible"/>
                                      </p:to>
                                    </p:set>
                                    <p:animEffect transition="in" filter="fade">
                                      <p:cBhvr>
                                        <p:cTn id="7" dur="1000"/>
                                        <p:tgtEl>
                                          <p:spTgt spid="2336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3670"/>
                                        </p:tgtEl>
                                        <p:attrNameLst>
                                          <p:attrName>style.visibility</p:attrName>
                                        </p:attrNameLst>
                                      </p:cBhvr>
                                      <p:to>
                                        <p:strVal val="visible"/>
                                      </p:to>
                                    </p:set>
                                    <p:animEffect transition="in" filter="fade">
                                      <p:cBhvr>
                                        <p:cTn id="12" dur="1000"/>
                                        <p:tgtEl>
                                          <p:spTgt spid="2336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3671"/>
                                        </p:tgtEl>
                                        <p:attrNameLst>
                                          <p:attrName>style.visibility</p:attrName>
                                        </p:attrNameLst>
                                      </p:cBhvr>
                                      <p:to>
                                        <p:strVal val="visible"/>
                                      </p:to>
                                    </p:set>
                                    <p:animEffect transition="in" filter="fade">
                                      <p:cBhvr>
                                        <p:cTn id="17" dur="1000"/>
                                        <p:tgtEl>
                                          <p:spTgt spid="2336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670" grpId="0" autoUpdateAnimBg="0"/>
      <p:bldP spid="233671" grpId="0" autoUpdateAnimBg="0"/>
      <p:bldP spid="233672"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853" name="Picture 20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1663" y="596900"/>
            <a:ext cx="7874000" cy="562292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55828" name="Rectangle 180"/>
          <p:cNvSpPr>
            <a:spLocks noChangeArrowheads="1"/>
          </p:cNvSpPr>
          <p:nvPr/>
        </p:nvSpPr>
        <p:spPr bwMode="auto">
          <a:xfrm>
            <a:off x="538163" y="569913"/>
            <a:ext cx="7966075" cy="5657850"/>
          </a:xfrm>
          <a:prstGeom prst="rect">
            <a:avLst/>
          </a:prstGeom>
          <a:solidFill>
            <a:srgbClr val="080808">
              <a:alpha val="50000"/>
            </a:srgbClr>
          </a:solidFill>
          <a:ln>
            <a:noFill/>
          </a:ln>
          <a:effectLst/>
          <a:extLst>
            <a:ext uri="{91240B29-F687-4f45-9708-019B960494DF}">
              <a14:hiddenLine xmlns:a14="http://schemas.microsoft.com/office/drawing/2010/main" w="76200">
                <a:solidFill>
                  <a:schemeClr val="accent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5833" name="Text Box 185"/>
          <p:cNvSpPr txBox="1">
            <a:spLocks noChangeArrowheads="1"/>
          </p:cNvSpPr>
          <p:nvPr/>
        </p:nvSpPr>
        <p:spPr bwMode="auto">
          <a:xfrm>
            <a:off x="754063" y="1301750"/>
            <a:ext cx="7550150" cy="4316413"/>
          </a:xfrm>
          <a:prstGeom prst="rect">
            <a:avLst/>
          </a:prstGeom>
          <a:noFill/>
          <a:ln>
            <a:noFill/>
          </a:ln>
          <a:effectLst>
            <a:outerShdw blurRad="63500" dist="89803"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spAutoFit/>
          </a:bodyPr>
          <a:lstStyle/>
          <a:p>
            <a:pPr>
              <a:lnSpc>
                <a:spcPct val="80000"/>
              </a:lnSpc>
              <a:spcBef>
                <a:spcPct val="50000"/>
              </a:spcBef>
            </a:pPr>
            <a:r>
              <a:rPr lang="en-US" sz="4400" b="1">
                <a:solidFill>
                  <a:srgbClr val="FFFF00"/>
                </a:solidFill>
                <a:latin typeface="Comic Sans MS" charset="0"/>
              </a:rPr>
              <a:t>Gods Verlossingsplan</a:t>
            </a:r>
          </a:p>
          <a:p>
            <a:pPr>
              <a:lnSpc>
                <a:spcPct val="80000"/>
              </a:lnSpc>
              <a:spcBef>
                <a:spcPct val="50000"/>
              </a:spcBef>
            </a:pPr>
            <a:r>
              <a:rPr lang="en-US" sz="4400" b="1">
                <a:solidFill>
                  <a:srgbClr val="FFFF00"/>
                </a:solidFill>
                <a:latin typeface="Comic Sans MS" charset="0"/>
              </a:rPr>
              <a:t>Abraham &amp; het oude Israel</a:t>
            </a:r>
          </a:p>
          <a:p>
            <a:pPr>
              <a:lnSpc>
                <a:spcPct val="80000"/>
              </a:lnSpc>
              <a:spcBef>
                <a:spcPct val="50000"/>
              </a:spcBef>
            </a:pPr>
            <a:r>
              <a:rPr lang="en-US" sz="4400" b="1">
                <a:solidFill>
                  <a:srgbClr val="FFFF00"/>
                </a:solidFill>
                <a:latin typeface="Comic Sans MS" charset="0"/>
              </a:rPr>
              <a:t>Verschijning van de Here Jezus Christus</a:t>
            </a:r>
          </a:p>
          <a:p>
            <a:pPr>
              <a:lnSpc>
                <a:spcPct val="80000"/>
              </a:lnSpc>
              <a:spcBef>
                <a:spcPct val="50000"/>
              </a:spcBef>
            </a:pPr>
            <a:r>
              <a:rPr lang="en-US" sz="4400" b="1">
                <a:solidFill>
                  <a:srgbClr val="FFFF00"/>
                </a:solidFill>
                <a:latin typeface="Comic Sans MS" charset="0"/>
              </a:rPr>
              <a:t>De Geboorte van de Kerk</a:t>
            </a:r>
          </a:p>
        </p:txBody>
      </p:sp>
      <p:sp>
        <p:nvSpPr>
          <p:cNvPr id="155836" name="Text Box 188"/>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2000">
              <a:latin typeface="Comic Sans MS" charset="0"/>
            </a:endParaRPr>
          </a:p>
        </p:txBody>
      </p:sp>
      <p:sp>
        <p:nvSpPr>
          <p:cNvPr id="155838" name="Text Box 190"/>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 </a:t>
            </a:r>
          </a:p>
        </p:txBody>
      </p:sp>
      <p:sp>
        <p:nvSpPr>
          <p:cNvPr id="155839" name="Text Box 191"/>
          <p:cNvSpPr txBox="1">
            <a:spLocks noChangeArrowheads="1"/>
          </p:cNvSpPr>
          <p:nvPr/>
        </p:nvSpPr>
        <p:spPr bwMode="auto">
          <a:xfrm>
            <a:off x="8315325" y="6486525"/>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a:solidFill>
                  <a:srgbClr val="FFFFFF"/>
                </a:solidFill>
              </a:rPr>
              <a:t>  </a:t>
            </a:r>
          </a:p>
        </p:txBody>
      </p:sp>
      <p:sp>
        <p:nvSpPr>
          <p:cNvPr id="155840" name="Text Box 192"/>
          <p:cNvSpPr txBox="1">
            <a:spLocks noChangeArrowheads="1"/>
          </p:cNvSpPr>
          <p:nvPr/>
        </p:nvSpPr>
        <p:spPr bwMode="auto">
          <a:xfrm>
            <a:off x="8086725" y="6523038"/>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13</a:t>
            </a:r>
          </a:p>
        </p:txBody>
      </p:sp>
      <p:sp>
        <p:nvSpPr>
          <p:cNvPr id="155841" name="Text Box 193"/>
          <p:cNvSpPr txBox="1">
            <a:spLocks noChangeArrowheads="1"/>
          </p:cNvSpPr>
          <p:nvPr/>
        </p:nvSpPr>
        <p:spPr bwMode="auto">
          <a:xfrm>
            <a:off x="8793163" y="641350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2000">
              <a:solidFill>
                <a:srgbClr val="FFFFFF"/>
              </a:solidFill>
            </a:endParaRPr>
          </a:p>
        </p:txBody>
      </p:sp>
      <p:sp>
        <p:nvSpPr>
          <p:cNvPr id="155842" name="Text Box 194"/>
          <p:cNvSpPr txBox="1">
            <a:spLocks noChangeArrowheads="1"/>
          </p:cNvSpPr>
          <p:nvPr/>
        </p:nvSpPr>
        <p:spPr bwMode="auto">
          <a:xfrm>
            <a:off x="8743950" y="6397625"/>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5</a:t>
            </a:r>
          </a:p>
        </p:txBody>
      </p:sp>
      <p:sp>
        <p:nvSpPr>
          <p:cNvPr id="155843" name="Text Box 195"/>
          <p:cNvSpPr txBox="1">
            <a:spLocks noChangeArrowheads="1"/>
          </p:cNvSpPr>
          <p:nvPr/>
        </p:nvSpPr>
        <p:spPr bwMode="auto">
          <a:xfrm>
            <a:off x="1395413" y="171450"/>
            <a:ext cx="2220912" cy="2971800"/>
          </a:xfrm>
          <a:prstGeom prst="rect">
            <a:avLst/>
          </a:prstGeom>
          <a:noFill/>
          <a:ln>
            <a:noFill/>
          </a:ln>
          <a:effectLst>
            <a:outerShdw blurRad="63500" dist="135003" dir="2928844" algn="ctr" rotWithShape="0">
              <a:srgbClr val="040404">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spAutoFit/>
          </a:bodyPr>
          <a:lstStyle/>
          <a:p>
            <a:pPr>
              <a:spcBef>
                <a:spcPct val="50000"/>
              </a:spcBef>
            </a:pPr>
            <a:r>
              <a:rPr lang="en-US" sz="18900" b="1">
                <a:solidFill>
                  <a:srgbClr val="FFAF18"/>
                </a:solidFill>
                <a:latin typeface="Helvetica" charset="0"/>
              </a:rPr>
              <a:t>?</a:t>
            </a:r>
            <a:endParaRPr lang="en-US" sz="18900" b="1">
              <a:solidFill>
                <a:srgbClr val="CC1417"/>
              </a:solidFill>
              <a:latin typeface="Helvetica" charset="0"/>
            </a:endParaRPr>
          </a:p>
        </p:txBody>
      </p:sp>
      <p:sp>
        <p:nvSpPr>
          <p:cNvPr id="155844" name="Text Box 196"/>
          <p:cNvSpPr txBox="1">
            <a:spLocks noChangeArrowheads="1"/>
          </p:cNvSpPr>
          <p:nvPr/>
        </p:nvSpPr>
        <p:spPr bwMode="auto">
          <a:xfrm>
            <a:off x="3368675" y="0"/>
            <a:ext cx="2438400" cy="2971800"/>
          </a:xfrm>
          <a:prstGeom prst="rect">
            <a:avLst/>
          </a:prstGeom>
          <a:noFill/>
          <a:ln>
            <a:noFill/>
          </a:ln>
          <a:effectLst>
            <a:outerShdw blurRad="63500" dist="135003" dir="2928844" algn="ctr" rotWithShape="0">
              <a:srgbClr val="040404">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spAutoFit/>
          </a:bodyPr>
          <a:lstStyle/>
          <a:p>
            <a:pPr>
              <a:spcBef>
                <a:spcPct val="50000"/>
              </a:spcBef>
            </a:pPr>
            <a:r>
              <a:rPr lang="en-US" sz="18900" b="1">
                <a:solidFill>
                  <a:srgbClr val="CC1417"/>
                </a:solidFill>
                <a:latin typeface="Helvetica" charset="0"/>
              </a:rPr>
              <a:t>?</a:t>
            </a:r>
          </a:p>
        </p:txBody>
      </p:sp>
      <p:sp>
        <p:nvSpPr>
          <p:cNvPr id="155845" name="Text Box 197"/>
          <p:cNvSpPr txBox="1">
            <a:spLocks noChangeArrowheads="1"/>
          </p:cNvSpPr>
          <p:nvPr/>
        </p:nvSpPr>
        <p:spPr bwMode="auto">
          <a:xfrm>
            <a:off x="2828925" y="3619500"/>
            <a:ext cx="2693988" cy="2971800"/>
          </a:xfrm>
          <a:prstGeom prst="rect">
            <a:avLst/>
          </a:prstGeom>
          <a:noFill/>
          <a:ln>
            <a:noFill/>
          </a:ln>
          <a:effectLst>
            <a:outerShdw blurRad="63500" dist="135003" dir="2928844" algn="ctr" rotWithShape="0">
              <a:srgbClr val="040404">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spAutoFit/>
          </a:bodyPr>
          <a:lstStyle/>
          <a:p>
            <a:pPr>
              <a:spcBef>
                <a:spcPct val="50000"/>
              </a:spcBef>
            </a:pPr>
            <a:r>
              <a:rPr lang="en-US" sz="18900" b="1">
                <a:solidFill>
                  <a:srgbClr val="6C18B0"/>
                </a:solidFill>
                <a:latin typeface="Helvetica" charset="0"/>
              </a:rPr>
              <a:t>?</a:t>
            </a:r>
            <a:endParaRPr lang="en-US" sz="18900" b="1">
              <a:solidFill>
                <a:srgbClr val="CC1417"/>
              </a:solidFill>
              <a:latin typeface="Helvetica" charset="0"/>
            </a:endParaRPr>
          </a:p>
        </p:txBody>
      </p:sp>
      <p:sp>
        <p:nvSpPr>
          <p:cNvPr id="155846" name="Text Box 198"/>
          <p:cNvSpPr txBox="1">
            <a:spLocks noChangeArrowheads="1"/>
          </p:cNvSpPr>
          <p:nvPr/>
        </p:nvSpPr>
        <p:spPr bwMode="auto">
          <a:xfrm>
            <a:off x="2336800" y="2090738"/>
            <a:ext cx="1935163" cy="2971800"/>
          </a:xfrm>
          <a:prstGeom prst="rect">
            <a:avLst/>
          </a:prstGeom>
          <a:noFill/>
          <a:ln>
            <a:noFill/>
          </a:ln>
          <a:effectLst>
            <a:outerShdw blurRad="63500" dist="135003" dir="2928844" algn="ctr" rotWithShape="0">
              <a:srgbClr val="040404">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spAutoFit/>
          </a:bodyPr>
          <a:lstStyle/>
          <a:p>
            <a:pPr>
              <a:spcBef>
                <a:spcPct val="50000"/>
              </a:spcBef>
            </a:pPr>
            <a:r>
              <a:rPr lang="en-US" sz="18900" b="1">
                <a:solidFill>
                  <a:schemeClr val="tx1"/>
                </a:solidFill>
                <a:latin typeface="Helvetica" charset="0"/>
              </a:rPr>
              <a:t>?</a:t>
            </a:r>
          </a:p>
        </p:txBody>
      </p:sp>
      <p:sp>
        <p:nvSpPr>
          <p:cNvPr id="155847" name="Text Box 199"/>
          <p:cNvSpPr txBox="1">
            <a:spLocks noChangeArrowheads="1"/>
          </p:cNvSpPr>
          <p:nvPr/>
        </p:nvSpPr>
        <p:spPr bwMode="auto">
          <a:xfrm>
            <a:off x="4184650" y="1831975"/>
            <a:ext cx="2065338" cy="2971800"/>
          </a:xfrm>
          <a:prstGeom prst="rect">
            <a:avLst/>
          </a:prstGeom>
          <a:noFill/>
          <a:ln>
            <a:noFill/>
          </a:ln>
          <a:effectLst>
            <a:outerShdw blurRad="63500" dist="135003" dir="2928844" algn="ctr" rotWithShape="0">
              <a:srgbClr val="040404">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spAutoFit/>
          </a:bodyPr>
          <a:lstStyle/>
          <a:p>
            <a:pPr>
              <a:spcBef>
                <a:spcPct val="50000"/>
              </a:spcBef>
            </a:pPr>
            <a:r>
              <a:rPr lang="en-US" sz="18900" b="1">
                <a:solidFill>
                  <a:srgbClr val="187534"/>
                </a:solidFill>
                <a:latin typeface="Helvetica" charset="0"/>
              </a:rPr>
              <a:t>?</a:t>
            </a:r>
          </a:p>
        </p:txBody>
      </p:sp>
      <p:sp>
        <p:nvSpPr>
          <p:cNvPr id="155848" name="Text Box 200"/>
          <p:cNvSpPr txBox="1">
            <a:spLocks noChangeArrowheads="1"/>
          </p:cNvSpPr>
          <p:nvPr/>
        </p:nvSpPr>
        <p:spPr bwMode="auto">
          <a:xfrm>
            <a:off x="668338" y="2919413"/>
            <a:ext cx="2413000" cy="2971800"/>
          </a:xfrm>
          <a:prstGeom prst="rect">
            <a:avLst/>
          </a:prstGeom>
          <a:noFill/>
          <a:ln>
            <a:noFill/>
          </a:ln>
          <a:effectLst>
            <a:outerShdw blurRad="63500" dist="135003" dir="2928844" algn="ctr" rotWithShape="0">
              <a:srgbClr val="040404">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spAutoFit/>
          </a:bodyPr>
          <a:lstStyle/>
          <a:p>
            <a:pPr>
              <a:spcBef>
                <a:spcPct val="50000"/>
              </a:spcBef>
            </a:pPr>
            <a:r>
              <a:rPr lang="en-US" sz="18900" b="1">
                <a:solidFill>
                  <a:srgbClr val="CC1417"/>
                </a:solidFill>
                <a:latin typeface="Helvetica" charset="0"/>
              </a:rPr>
              <a:t>?</a:t>
            </a:r>
          </a:p>
        </p:txBody>
      </p:sp>
      <p:sp>
        <p:nvSpPr>
          <p:cNvPr id="155849" name="Text Box 201"/>
          <p:cNvSpPr txBox="1">
            <a:spLocks noChangeArrowheads="1"/>
          </p:cNvSpPr>
          <p:nvPr/>
        </p:nvSpPr>
        <p:spPr bwMode="auto">
          <a:xfrm>
            <a:off x="5565775" y="496888"/>
            <a:ext cx="2193925" cy="2971800"/>
          </a:xfrm>
          <a:prstGeom prst="rect">
            <a:avLst/>
          </a:prstGeom>
          <a:noFill/>
          <a:ln>
            <a:noFill/>
          </a:ln>
          <a:effectLst>
            <a:outerShdw blurRad="63500" dist="135003" dir="2928844" algn="ctr" rotWithShape="0">
              <a:srgbClr val="040404">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spAutoFit/>
          </a:bodyPr>
          <a:lstStyle/>
          <a:p>
            <a:pPr>
              <a:spcBef>
                <a:spcPct val="50000"/>
              </a:spcBef>
            </a:pPr>
            <a:r>
              <a:rPr lang="en-US" sz="18900" b="1">
                <a:solidFill>
                  <a:schemeClr val="accent1"/>
                </a:solidFill>
                <a:latin typeface="Helvetica" charset="0"/>
              </a:rPr>
              <a:t>?</a:t>
            </a:r>
          </a:p>
        </p:txBody>
      </p:sp>
      <p:sp>
        <p:nvSpPr>
          <p:cNvPr id="155850" name="Text Box 202"/>
          <p:cNvSpPr txBox="1">
            <a:spLocks noChangeArrowheads="1"/>
          </p:cNvSpPr>
          <p:nvPr/>
        </p:nvSpPr>
        <p:spPr bwMode="auto">
          <a:xfrm>
            <a:off x="6761163" y="2533650"/>
            <a:ext cx="1592262" cy="2971800"/>
          </a:xfrm>
          <a:prstGeom prst="rect">
            <a:avLst/>
          </a:prstGeom>
          <a:noFill/>
          <a:ln>
            <a:noFill/>
          </a:ln>
          <a:effectLst>
            <a:outerShdw blurRad="63500" dist="135003" dir="2928844" algn="ctr" rotWithShape="0">
              <a:srgbClr val="040404">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spAutoFit/>
          </a:bodyPr>
          <a:lstStyle/>
          <a:p>
            <a:pPr>
              <a:spcBef>
                <a:spcPct val="50000"/>
              </a:spcBef>
            </a:pPr>
            <a:r>
              <a:rPr lang="en-US" sz="18900" b="1">
                <a:solidFill>
                  <a:srgbClr val="F06157"/>
                </a:solidFill>
                <a:latin typeface="Helvetica" charset="0"/>
              </a:rPr>
              <a:t>?</a:t>
            </a:r>
            <a:endParaRPr lang="en-US" sz="18900" b="1">
              <a:solidFill>
                <a:srgbClr val="CC1417"/>
              </a:solidFill>
              <a:latin typeface="Helvetica" charset="0"/>
            </a:endParaRPr>
          </a:p>
        </p:txBody>
      </p:sp>
      <p:sp>
        <p:nvSpPr>
          <p:cNvPr id="155851" name="Text Box 203"/>
          <p:cNvSpPr txBox="1">
            <a:spLocks noChangeArrowheads="1"/>
          </p:cNvSpPr>
          <p:nvPr/>
        </p:nvSpPr>
        <p:spPr bwMode="auto">
          <a:xfrm>
            <a:off x="5280025" y="3354388"/>
            <a:ext cx="1963738" cy="2971800"/>
          </a:xfrm>
          <a:prstGeom prst="rect">
            <a:avLst/>
          </a:prstGeom>
          <a:noFill/>
          <a:ln>
            <a:noFill/>
          </a:ln>
          <a:effectLst>
            <a:outerShdw blurRad="63500" dist="135003" dir="2928844" algn="ctr" rotWithShape="0">
              <a:srgbClr val="040404">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spAutoFit/>
          </a:bodyPr>
          <a:lstStyle/>
          <a:p>
            <a:pPr>
              <a:spcBef>
                <a:spcPct val="50000"/>
              </a:spcBef>
            </a:pPr>
            <a:r>
              <a:rPr lang="en-US" sz="18900" b="1">
                <a:solidFill>
                  <a:srgbClr val="1FCC16"/>
                </a:solidFill>
                <a:latin typeface="Helvetica" charset="0"/>
              </a:rPr>
              <a:t>?</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5833">
                                            <p:txEl>
                                              <p:pRg st="0" end="0"/>
                                            </p:txEl>
                                          </p:spTgt>
                                        </p:tgtEl>
                                        <p:attrNameLst>
                                          <p:attrName>style.visibility</p:attrName>
                                        </p:attrNameLst>
                                      </p:cBhvr>
                                      <p:to>
                                        <p:strVal val="visible"/>
                                      </p:to>
                                    </p:set>
                                    <p:animEffect transition="in" filter="fade">
                                      <p:cBhvr>
                                        <p:cTn id="7" dur="500"/>
                                        <p:tgtEl>
                                          <p:spTgt spid="15583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5833">
                                            <p:txEl>
                                              <p:pRg st="1" end="1"/>
                                            </p:txEl>
                                          </p:spTgt>
                                        </p:tgtEl>
                                        <p:attrNameLst>
                                          <p:attrName>style.visibility</p:attrName>
                                        </p:attrNameLst>
                                      </p:cBhvr>
                                      <p:to>
                                        <p:strVal val="visible"/>
                                      </p:to>
                                    </p:set>
                                    <p:animEffect transition="in" filter="fade">
                                      <p:cBhvr>
                                        <p:cTn id="12" dur="500"/>
                                        <p:tgtEl>
                                          <p:spTgt spid="15583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5833">
                                            <p:txEl>
                                              <p:pRg st="2" end="2"/>
                                            </p:txEl>
                                          </p:spTgt>
                                        </p:tgtEl>
                                        <p:attrNameLst>
                                          <p:attrName>style.visibility</p:attrName>
                                        </p:attrNameLst>
                                      </p:cBhvr>
                                      <p:to>
                                        <p:strVal val="visible"/>
                                      </p:to>
                                    </p:set>
                                    <p:animEffect transition="in" filter="fade">
                                      <p:cBhvr>
                                        <p:cTn id="17" dur="500"/>
                                        <p:tgtEl>
                                          <p:spTgt spid="15583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5833">
                                            <p:txEl>
                                              <p:pRg st="3" end="3"/>
                                            </p:txEl>
                                          </p:spTgt>
                                        </p:tgtEl>
                                        <p:attrNameLst>
                                          <p:attrName>style.visibility</p:attrName>
                                        </p:attrNameLst>
                                      </p:cBhvr>
                                      <p:to>
                                        <p:strVal val="visible"/>
                                      </p:to>
                                    </p:set>
                                    <p:animEffect transition="in" filter="fade">
                                      <p:cBhvr>
                                        <p:cTn id="22" dur="500"/>
                                        <p:tgtEl>
                                          <p:spTgt spid="15583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5843"/>
                                        </p:tgtEl>
                                        <p:attrNameLst>
                                          <p:attrName>style.visibility</p:attrName>
                                        </p:attrNameLst>
                                      </p:cBhvr>
                                      <p:to>
                                        <p:strVal val="visible"/>
                                      </p:to>
                                    </p:set>
                                    <p:animEffect transition="in" filter="fade">
                                      <p:cBhvr>
                                        <p:cTn id="27" dur="500"/>
                                        <p:tgtEl>
                                          <p:spTgt spid="155843"/>
                                        </p:tgtEl>
                                      </p:cBhvr>
                                    </p:animEffect>
                                  </p:childTnLst>
                                </p:cTn>
                              </p:par>
                            </p:childTnLst>
                          </p:cTn>
                        </p:par>
                        <p:par>
                          <p:cTn id="28" fill="hold" nodeType="afterGroup">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55844"/>
                                        </p:tgtEl>
                                        <p:attrNameLst>
                                          <p:attrName>style.visibility</p:attrName>
                                        </p:attrNameLst>
                                      </p:cBhvr>
                                      <p:to>
                                        <p:strVal val="visible"/>
                                      </p:to>
                                    </p:set>
                                    <p:animEffect transition="in" filter="fade">
                                      <p:cBhvr>
                                        <p:cTn id="31" dur="500"/>
                                        <p:tgtEl>
                                          <p:spTgt spid="155844"/>
                                        </p:tgtEl>
                                      </p:cBhvr>
                                    </p:animEffect>
                                  </p:childTnLst>
                                </p:cTn>
                              </p:par>
                            </p:childTnLst>
                          </p:cTn>
                        </p:par>
                        <p:par>
                          <p:cTn id="32" fill="hold" nodeType="afterGroup">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155845"/>
                                        </p:tgtEl>
                                        <p:attrNameLst>
                                          <p:attrName>style.visibility</p:attrName>
                                        </p:attrNameLst>
                                      </p:cBhvr>
                                      <p:to>
                                        <p:strVal val="visible"/>
                                      </p:to>
                                    </p:set>
                                    <p:animEffect transition="in" filter="fade">
                                      <p:cBhvr>
                                        <p:cTn id="35" dur="500"/>
                                        <p:tgtEl>
                                          <p:spTgt spid="155845"/>
                                        </p:tgtEl>
                                      </p:cBhvr>
                                    </p:animEffect>
                                  </p:childTnLst>
                                </p:cTn>
                              </p:par>
                            </p:childTnLst>
                          </p:cTn>
                        </p:par>
                        <p:par>
                          <p:cTn id="36" fill="hold" nodeType="afterGroup">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155846"/>
                                        </p:tgtEl>
                                        <p:attrNameLst>
                                          <p:attrName>style.visibility</p:attrName>
                                        </p:attrNameLst>
                                      </p:cBhvr>
                                      <p:to>
                                        <p:strVal val="visible"/>
                                      </p:to>
                                    </p:set>
                                    <p:animEffect transition="in" filter="fade">
                                      <p:cBhvr>
                                        <p:cTn id="39" dur="500"/>
                                        <p:tgtEl>
                                          <p:spTgt spid="155846"/>
                                        </p:tgtEl>
                                      </p:cBhvr>
                                    </p:animEffect>
                                  </p:childTnLst>
                                </p:cTn>
                              </p:par>
                            </p:childTnLst>
                          </p:cTn>
                        </p:par>
                        <p:par>
                          <p:cTn id="40" fill="hold" nodeType="afterGroup">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155847"/>
                                        </p:tgtEl>
                                        <p:attrNameLst>
                                          <p:attrName>style.visibility</p:attrName>
                                        </p:attrNameLst>
                                      </p:cBhvr>
                                      <p:to>
                                        <p:strVal val="visible"/>
                                      </p:to>
                                    </p:set>
                                    <p:animEffect transition="in" filter="fade">
                                      <p:cBhvr>
                                        <p:cTn id="43" dur="500"/>
                                        <p:tgtEl>
                                          <p:spTgt spid="155847"/>
                                        </p:tgtEl>
                                      </p:cBhvr>
                                    </p:animEffect>
                                  </p:childTnLst>
                                </p:cTn>
                              </p:par>
                            </p:childTnLst>
                          </p:cTn>
                        </p:par>
                        <p:par>
                          <p:cTn id="44" fill="hold" nodeType="afterGroup">
                            <p:stCondLst>
                              <p:cond delay="2500"/>
                            </p:stCondLst>
                            <p:childTnLst>
                              <p:par>
                                <p:cTn id="45" presetID="10" presetClass="entr" presetSubtype="0" fill="hold" grpId="0" nodeType="afterEffect">
                                  <p:stCondLst>
                                    <p:cond delay="0"/>
                                  </p:stCondLst>
                                  <p:childTnLst>
                                    <p:set>
                                      <p:cBhvr>
                                        <p:cTn id="46" dur="1" fill="hold">
                                          <p:stCondLst>
                                            <p:cond delay="0"/>
                                          </p:stCondLst>
                                        </p:cTn>
                                        <p:tgtEl>
                                          <p:spTgt spid="155848"/>
                                        </p:tgtEl>
                                        <p:attrNameLst>
                                          <p:attrName>style.visibility</p:attrName>
                                        </p:attrNameLst>
                                      </p:cBhvr>
                                      <p:to>
                                        <p:strVal val="visible"/>
                                      </p:to>
                                    </p:set>
                                    <p:animEffect transition="in" filter="fade">
                                      <p:cBhvr>
                                        <p:cTn id="47" dur="500"/>
                                        <p:tgtEl>
                                          <p:spTgt spid="155848"/>
                                        </p:tgtEl>
                                      </p:cBhvr>
                                    </p:animEffect>
                                  </p:childTnLst>
                                </p:cTn>
                              </p:par>
                            </p:childTnLst>
                          </p:cTn>
                        </p:par>
                        <p:par>
                          <p:cTn id="48" fill="hold" nodeType="afterGroup">
                            <p:stCondLst>
                              <p:cond delay="3000"/>
                            </p:stCondLst>
                            <p:childTnLst>
                              <p:par>
                                <p:cTn id="49" presetID="10" presetClass="entr" presetSubtype="0" fill="hold" grpId="0" nodeType="afterEffect">
                                  <p:stCondLst>
                                    <p:cond delay="0"/>
                                  </p:stCondLst>
                                  <p:childTnLst>
                                    <p:set>
                                      <p:cBhvr>
                                        <p:cTn id="50" dur="1" fill="hold">
                                          <p:stCondLst>
                                            <p:cond delay="0"/>
                                          </p:stCondLst>
                                        </p:cTn>
                                        <p:tgtEl>
                                          <p:spTgt spid="155849"/>
                                        </p:tgtEl>
                                        <p:attrNameLst>
                                          <p:attrName>style.visibility</p:attrName>
                                        </p:attrNameLst>
                                      </p:cBhvr>
                                      <p:to>
                                        <p:strVal val="visible"/>
                                      </p:to>
                                    </p:set>
                                    <p:animEffect transition="in" filter="fade">
                                      <p:cBhvr>
                                        <p:cTn id="51" dur="500"/>
                                        <p:tgtEl>
                                          <p:spTgt spid="155849"/>
                                        </p:tgtEl>
                                      </p:cBhvr>
                                    </p:animEffect>
                                  </p:childTnLst>
                                </p:cTn>
                              </p:par>
                            </p:childTnLst>
                          </p:cTn>
                        </p:par>
                        <p:par>
                          <p:cTn id="52" fill="hold" nodeType="afterGroup">
                            <p:stCondLst>
                              <p:cond delay="3500"/>
                            </p:stCondLst>
                            <p:childTnLst>
                              <p:par>
                                <p:cTn id="53" presetID="10" presetClass="entr" presetSubtype="0" fill="hold" grpId="0" nodeType="afterEffect">
                                  <p:stCondLst>
                                    <p:cond delay="0"/>
                                  </p:stCondLst>
                                  <p:childTnLst>
                                    <p:set>
                                      <p:cBhvr>
                                        <p:cTn id="54" dur="1" fill="hold">
                                          <p:stCondLst>
                                            <p:cond delay="0"/>
                                          </p:stCondLst>
                                        </p:cTn>
                                        <p:tgtEl>
                                          <p:spTgt spid="155850"/>
                                        </p:tgtEl>
                                        <p:attrNameLst>
                                          <p:attrName>style.visibility</p:attrName>
                                        </p:attrNameLst>
                                      </p:cBhvr>
                                      <p:to>
                                        <p:strVal val="visible"/>
                                      </p:to>
                                    </p:set>
                                    <p:animEffect transition="in" filter="fade">
                                      <p:cBhvr>
                                        <p:cTn id="55" dur="500"/>
                                        <p:tgtEl>
                                          <p:spTgt spid="155850"/>
                                        </p:tgtEl>
                                      </p:cBhvr>
                                    </p:animEffect>
                                  </p:childTnLst>
                                </p:cTn>
                              </p:par>
                            </p:childTnLst>
                          </p:cTn>
                        </p:par>
                        <p:par>
                          <p:cTn id="56" fill="hold" nodeType="afterGroup">
                            <p:stCondLst>
                              <p:cond delay="4000"/>
                            </p:stCondLst>
                            <p:childTnLst>
                              <p:par>
                                <p:cTn id="57" presetID="10" presetClass="entr" presetSubtype="0" fill="hold" grpId="0" nodeType="afterEffect">
                                  <p:stCondLst>
                                    <p:cond delay="0"/>
                                  </p:stCondLst>
                                  <p:childTnLst>
                                    <p:set>
                                      <p:cBhvr>
                                        <p:cTn id="58" dur="1" fill="hold">
                                          <p:stCondLst>
                                            <p:cond delay="0"/>
                                          </p:stCondLst>
                                        </p:cTn>
                                        <p:tgtEl>
                                          <p:spTgt spid="155851"/>
                                        </p:tgtEl>
                                        <p:attrNameLst>
                                          <p:attrName>style.visibility</p:attrName>
                                        </p:attrNameLst>
                                      </p:cBhvr>
                                      <p:to>
                                        <p:strVal val="visible"/>
                                      </p:to>
                                    </p:set>
                                    <p:animEffect transition="in" filter="fade">
                                      <p:cBhvr>
                                        <p:cTn id="59" dur="500"/>
                                        <p:tgtEl>
                                          <p:spTgt spid="155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833" grpId="0" build="p" autoUpdateAnimBg="0"/>
      <p:bldP spid="155843" grpId="0" autoUpdateAnimBg="0"/>
      <p:bldP spid="155844" grpId="0" autoUpdateAnimBg="0"/>
      <p:bldP spid="155845" grpId="0" autoUpdateAnimBg="0"/>
      <p:bldP spid="155846" grpId="0" autoUpdateAnimBg="0"/>
      <p:bldP spid="155847" grpId="0" autoUpdateAnimBg="0"/>
      <p:bldP spid="155848" grpId="0" autoUpdateAnimBg="0"/>
      <p:bldP spid="155849" grpId="0" autoUpdateAnimBg="0"/>
      <p:bldP spid="155850" grpId="0" autoUpdateAnimBg="0"/>
      <p:bldP spid="155851"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Freeform 5"/>
          <p:cNvSpPr>
            <a:spLocks/>
          </p:cNvSpPr>
          <p:nvPr/>
        </p:nvSpPr>
        <p:spPr bwMode="auto">
          <a:xfrm>
            <a:off x="7815263" y="5137150"/>
            <a:ext cx="217487" cy="242888"/>
          </a:xfrm>
          <a:custGeom>
            <a:avLst/>
            <a:gdLst>
              <a:gd name="T0" fmla="*/ 30 w 138"/>
              <a:gd name="T1" fmla="*/ 104 h 153"/>
              <a:gd name="T2" fmla="*/ 6 w 138"/>
              <a:gd name="T3" fmla="*/ 76 h 153"/>
              <a:gd name="T4" fmla="*/ 18 w 138"/>
              <a:gd name="T5" fmla="*/ 44 h 153"/>
              <a:gd name="T6" fmla="*/ 34 w 138"/>
              <a:gd name="T7" fmla="*/ 8 h 153"/>
              <a:gd name="T8" fmla="*/ 58 w 138"/>
              <a:gd name="T9" fmla="*/ 0 h 153"/>
              <a:gd name="T10" fmla="*/ 70 w 138"/>
              <a:gd name="T11" fmla="*/ 4 h 153"/>
              <a:gd name="T12" fmla="*/ 74 w 138"/>
              <a:gd name="T13" fmla="*/ 16 h 153"/>
              <a:gd name="T14" fmla="*/ 98 w 138"/>
              <a:gd name="T15" fmla="*/ 24 h 153"/>
              <a:gd name="T16" fmla="*/ 122 w 138"/>
              <a:gd name="T17" fmla="*/ 40 h 153"/>
              <a:gd name="T18" fmla="*/ 130 w 138"/>
              <a:gd name="T19" fmla="*/ 72 h 153"/>
              <a:gd name="T20" fmla="*/ 138 w 138"/>
              <a:gd name="T21" fmla="*/ 124 h 153"/>
              <a:gd name="T22" fmla="*/ 114 w 138"/>
              <a:gd name="T23" fmla="*/ 152 h 153"/>
              <a:gd name="T24" fmla="*/ 38 w 138"/>
              <a:gd name="T25" fmla="*/ 144 h 153"/>
              <a:gd name="T26" fmla="*/ 30 w 138"/>
              <a:gd name="T27" fmla="*/ 10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8" h="153">
                <a:moveTo>
                  <a:pt x="30" y="104"/>
                </a:moveTo>
                <a:cubicBezTo>
                  <a:pt x="20" y="89"/>
                  <a:pt x="22" y="81"/>
                  <a:pt x="6" y="76"/>
                </a:cubicBezTo>
                <a:cubicBezTo>
                  <a:pt x="0" y="58"/>
                  <a:pt x="2" y="54"/>
                  <a:pt x="18" y="44"/>
                </a:cubicBezTo>
                <a:cubicBezTo>
                  <a:pt x="19" y="40"/>
                  <a:pt x="25" y="13"/>
                  <a:pt x="34" y="8"/>
                </a:cubicBezTo>
                <a:cubicBezTo>
                  <a:pt x="41" y="3"/>
                  <a:pt x="58" y="0"/>
                  <a:pt x="58" y="0"/>
                </a:cubicBezTo>
                <a:cubicBezTo>
                  <a:pt x="62" y="1"/>
                  <a:pt x="67" y="1"/>
                  <a:pt x="70" y="4"/>
                </a:cubicBezTo>
                <a:cubicBezTo>
                  <a:pt x="72" y="6"/>
                  <a:pt x="70" y="13"/>
                  <a:pt x="74" y="16"/>
                </a:cubicBezTo>
                <a:cubicBezTo>
                  <a:pt x="80" y="20"/>
                  <a:pt x="98" y="24"/>
                  <a:pt x="98" y="24"/>
                </a:cubicBezTo>
                <a:cubicBezTo>
                  <a:pt x="123" y="61"/>
                  <a:pt x="85" y="10"/>
                  <a:pt x="122" y="40"/>
                </a:cubicBezTo>
                <a:cubicBezTo>
                  <a:pt x="130" y="46"/>
                  <a:pt x="127" y="61"/>
                  <a:pt x="130" y="72"/>
                </a:cubicBezTo>
                <a:cubicBezTo>
                  <a:pt x="123" y="90"/>
                  <a:pt x="133" y="106"/>
                  <a:pt x="138" y="124"/>
                </a:cubicBezTo>
                <a:cubicBezTo>
                  <a:pt x="128" y="153"/>
                  <a:pt x="138" y="145"/>
                  <a:pt x="114" y="152"/>
                </a:cubicBezTo>
                <a:cubicBezTo>
                  <a:pt x="87" y="145"/>
                  <a:pt x="64" y="152"/>
                  <a:pt x="38" y="144"/>
                </a:cubicBezTo>
                <a:cubicBezTo>
                  <a:pt x="27" y="113"/>
                  <a:pt x="15" y="140"/>
                  <a:pt x="30" y="104"/>
                </a:cubicBezTo>
                <a:close/>
              </a:path>
            </a:pathLst>
          </a:custGeom>
          <a:solidFill>
            <a:srgbClr val="2F3031"/>
          </a:solidFill>
          <a:ln w="38100" cap="flat" cmpd="sng">
            <a:solidFill>
              <a:srgbClr val="2F303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pic>
        <p:nvPicPr>
          <p:cNvPr id="10259" name="Picture 19"/>
          <p:cNvPicPr>
            <a:picLocks noChangeAspect="1" noChangeArrowheads="1"/>
          </p:cNvPicPr>
          <p:nvPr/>
        </p:nvPicPr>
        <p:blipFill>
          <a:blip r:embed="rId3">
            <a:lum contrast="24000"/>
            <a:extLst>
              <a:ext uri="{28A0092B-C50C-407E-A947-70E740481C1C}">
                <a14:useLocalDpi xmlns:a14="http://schemas.microsoft.com/office/drawing/2010/main"/>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0260" name="Picture 20"/>
          <p:cNvPicPr>
            <a:picLocks noChangeAspect="1" noChangeArrowheads="1"/>
          </p:cNvPicPr>
          <p:nvPr/>
        </p:nvPicPr>
        <p:blipFill>
          <a:blip r:embed="rId4">
            <a:lum contrast="24000"/>
            <a:extLst>
              <a:ext uri="{28A0092B-C50C-407E-A947-70E740481C1C}">
                <a14:useLocalDpi xmlns:a14="http://schemas.microsoft.com/office/drawing/2010/main"/>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0261" name="Picture 21"/>
          <p:cNvPicPr>
            <a:picLocks noChangeAspect="1" noChangeArrowheads="1"/>
          </p:cNvPicPr>
          <p:nvPr/>
        </p:nvPicPr>
        <p:blipFill>
          <a:blip r:embed="rId5">
            <a:lum contrast="24000"/>
            <a:extLst>
              <a:ext uri="{28A0092B-C50C-407E-A947-70E740481C1C}">
                <a14:useLocalDpi xmlns:a14="http://schemas.microsoft.com/office/drawing/2010/main"/>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0262" name="Picture 22"/>
          <p:cNvPicPr>
            <a:picLocks noChangeAspect="1" noChangeArrowheads="1"/>
          </p:cNvPicPr>
          <p:nvPr/>
        </p:nvPicPr>
        <p:blipFill>
          <a:blip r:embed="rId6">
            <a:lum contrast="24000"/>
            <a:extLst>
              <a:ext uri="{28A0092B-C50C-407E-A947-70E740481C1C}">
                <a14:useLocalDpi xmlns:a14="http://schemas.microsoft.com/office/drawing/2010/main"/>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0263" name="Picture 23"/>
          <p:cNvPicPr>
            <a:picLocks noChangeAspect="1" noChangeArrowheads="1"/>
          </p:cNvPicPr>
          <p:nvPr/>
        </p:nvPicPr>
        <p:blipFill>
          <a:blip r:embed="rId7">
            <a:lum contrast="24000"/>
            <a:extLst>
              <a:ext uri="{28A0092B-C50C-407E-A947-70E740481C1C}">
                <a14:useLocalDpi xmlns:a14="http://schemas.microsoft.com/office/drawing/2010/main"/>
              </a:ext>
            </a:extLst>
          </a:blip>
          <a:srcRect/>
          <a:stretch>
            <a:fillRect/>
          </a:stretch>
        </p:blipFill>
        <p:spPr bwMode="auto">
          <a:xfrm>
            <a:off x="839788" y="927100"/>
            <a:ext cx="7458075" cy="496887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0265" name="Text Box 25"/>
          <p:cNvSpPr txBox="1">
            <a:spLocks noChangeArrowheads="1"/>
          </p:cNvSpPr>
          <p:nvPr/>
        </p:nvSpPr>
        <p:spPr bwMode="auto">
          <a:xfrm>
            <a:off x="8753475" y="104775"/>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2000">
              <a:latin typeface="Comic Sans MS" charset="0"/>
            </a:endParaRPr>
          </a:p>
        </p:txBody>
      </p:sp>
      <p:sp>
        <p:nvSpPr>
          <p:cNvPr id="10267" name="Text Box 27"/>
          <p:cNvSpPr txBox="1">
            <a:spLocks noChangeArrowheads="1"/>
          </p:cNvSpPr>
          <p:nvPr/>
        </p:nvSpPr>
        <p:spPr bwMode="auto">
          <a:xfrm>
            <a:off x="579438" y="1801813"/>
            <a:ext cx="7432675" cy="3111500"/>
          </a:xfrm>
          <a:prstGeom prst="rect">
            <a:avLst/>
          </a:prstGeom>
          <a:noFill/>
          <a:ln>
            <a:noFill/>
          </a:ln>
          <a:effectLst>
            <a:outerShdw blurRad="63500" dist="8980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spAutoFit/>
          </a:bodyPr>
          <a:lstStyle/>
          <a:p>
            <a:pPr lvl="1">
              <a:spcBef>
                <a:spcPct val="50000"/>
              </a:spcBef>
            </a:pPr>
            <a:r>
              <a:rPr lang="en-US" sz="6600" b="1">
                <a:solidFill>
                  <a:srgbClr val="FFFF00"/>
                </a:solidFill>
                <a:latin typeface="Comic Sans MS" charset="0"/>
              </a:rPr>
              <a:t>KIJK TOCH EENS NAAR AL DEZE BIJBELS!</a:t>
            </a:r>
          </a:p>
        </p:txBody>
      </p:sp>
      <p:sp>
        <p:nvSpPr>
          <p:cNvPr id="10268" name="Text Box 28"/>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 </a:t>
            </a:r>
          </a:p>
        </p:txBody>
      </p:sp>
      <p:sp>
        <p:nvSpPr>
          <p:cNvPr id="10269" name="Text Box 29"/>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a:solidFill>
                  <a:srgbClr val="FFFFFF"/>
                </a:solidFill>
              </a:rPr>
              <a:t> </a:t>
            </a:r>
          </a:p>
        </p:txBody>
      </p:sp>
      <p:sp>
        <p:nvSpPr>
          <p:cNvPr id="10270" name="Text Box 30"/>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14</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0260"/>
                                        </p:tgtEl>
                                        <p:attrNameLst>
                                          <p:attrName>style.visibility</p:attrName>
                                        </p:attrNameLst>
                                      </p:cBhvr>
                                      <p:to>
                                        <p:strVal val="visible"/>
                                      </p:to>
                                    </p:set>
                                    <p:animEffect transition="in" filter="fade">
                                      <p:cBhvr>
                                        <p:cTn id="7" dur="1000"/>
                                        <p:tgtEl>
                                          <p:spTgt spid="10260"/>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10261"/>
                                        </p:tgtEl>
                                        <p:attrNameLst>
                                          <p:attrName>style.visibility</p:attrName>
                                        </p:attrNameLst>
                                      </p:cBhvr>
                                      <p:to>
                                        <p:strVal val="visible"/>
                                      </p:to>
                                    </p:set>
                                    <p:animEffect transition="in" filter="fade">
                                      <p:cBhvr>
                                        <p:cTn id="11" dur="1000"/>
                                        <p:tgtEl>
                                          <p:spTgt spid="10261"/>
                                        </p:tgtEl>
                                      </p:cBhvr>
                                    </p:animEffect>
                                  </p:childTnLst>
                                </p:cTn>
                              </p:par>
                            </p:childTnLst>
                          </p:cTn>
                        </p:par>
                        <p:par>
                          <p:cTn id="12" fill="hold" nodeType="afterGroup">
                            <p:stCondLst>
                              <p:cond delay="2000"/>
                            </p:stCondLst>
                            <p:childTnLst>
                              <p:par>
                                <p:cTn id="13" presetID="10" presetClass="entr" presetSubtype="0" fill="hold" nodeType="afterEffect">
                                  <p:stCondLst>
                                    <p:cond delay="0"/>
                                  </p:stCondLst>
                                  <p:childTnLst>
                                    <p:set>
                                      <p:cBhvr>
                                        <p:cTn id="14" dur="1" fill="hold">
                                          <p:stCondLst>
                                            <p:cond delay="0"/>
                                          </p:stCondLst>
                                        </p:cTn>
                                        <p:tgtEl>
                                          <p:spTgt spid="10262"/>
                                        </p:tgtEl>
                                        <p:attrNameLst>
                                          <p:attrName>style.visibility</p:attrName>
                                        </p:attrNameLst>
                                      </p:cBhvr>
                                      <p:to>
                                        <p:strVal val="visible"/>
                                      </p:to>
                                    </p:set>
                                    <p:animEffect transition="in" filter="fade">
                                      <p:cBhvr>
                                        <p:cTn id="15" dur="1000"/>
                                        <p:tgtEl>
                                          <p:spTgt spid="10262"/>
                                        </p:tgtEl>
                                      </p:cBhvr>
                                    </p:animEffect>
                                  </p:childTnLst>
                                </p:cTn>
                              </p:par>
                            </p:childTnLst>
                          </p:cTn>
                        </p:par>
                        <p:par>
                          <p:cTn id="16" fill="hold" nodeType="afterGroup">
                            <p:stCondLst>
                              <p:cond delay="3000"/>
                            </p:stCondLst>
                            <p:childTnLst>
                              <p:par>
                                <p:cTn id="17" presetID="10" presetClass="entr" presetSubtype="0" fill="hold" nodeType="afterEffect">
                                  <p:stCondLst>
                                    <p:cond delay="0"/>
                                  </p:stCondLst>
                                  <p:childTnLst>
                                    <p:set>
                                      <p:cBhvr>
                                        <p:cTn id="18" dur="1" fill="hold">
                                          <p:stCondLst>
                                            <p:cond delay="0"/>
                                          </p:stCondLst>
                                        </p:cTn>
                                        <p:tgtEl>
                                          <p:spTgt spid="10263"/>
                                        </p:tgtEl>
                                        <p:attrNameLst>
                                          <p:attrName>style.visibility</p:attrName>
                                        </p:attrNameLst>
                                      </p:cBhvr>
                                      <p:to>
                                        <p:strVal val="visible"/>
                                      </p:to>
                                    </p:set>
                                    <p:animEffect transition="in" filter="fade">
                                      <p:cBhvr>
                                        <p:cTn id="19" dur="1000"/>
                                        <p:tgtEl>
                                          <p:spTgt spid="10263"/>
                                        </p:tgtEl>
                                      </p:cBhvr>
                                    </p:animEffect>
                                  </p:childTnLst>
                                </p:cTn>
                              </p:par>
                            </p:childTnLst>
                          </p:cTn>
                        </p:par>
                        <p:par>
                          <p:cTn id="20" fill="hold" nodeType="afterGroup">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0267"/>
                                        </p:tgtEl>
                                        <p:attrNameLst>
                                          <p:attrName>style.visibility</p:attrName>
                                        </p:attrNameLst>
                                      </p:cBhvr>
                                      <p:to>
                                        <p:strVal val="visible"/>
                                      </p:to>
                                    </p:set>
                                    <p:animEffect transition="in" filter="fade">
                                      <p:cBhvr>
                                        <p:cTn id="23" dur="1000"/>
                                        <p:tgtEl>
                                          <p:spTgt spid="10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7"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63563" y="1660525"/>
            <a:ext cx="5140325" cy="10033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r>
              <a:rPr lang="en-US" sz="6000">
                <a:solidFill>
                  <a:srgbClr val="00FF00"/>
                </a:solidFill>
                <a:latin typeface="Helvetica" charset="0"/>
              </a:rPr>
              <a:t>•</a:t>
            </a:r>
            <a:r>
              <a:rPr lang="en-US" sz="4400">
                <a:solidFill>
                  <a:schemeClr val="tx2"/>
                </a:solidFill>
                <a:latin typeface="Helvetica" charset="0"/>
              </a:rPr>
              <a:t> </a:t>
            </a:r>
            <a:r>
              <a:rPr lang="en-US" sz="4400">
                <a:solidFill>
                  <a:srgbClr val="F6FE0A"/>
                </a:solidFill>
                <a:latin typeface="Helvetica" charset="0"/>
              </a:rPr>
              <a:t>Duizenden </a:t>
            </a:r>
            <a:r>
              <a:rPr lang="en-US" sz="4400">
                <a:solidFill>
                  <a:srgbClr val="99FF99"/>
                </a:solidFill>
                <a:latin typeface="Helvetica" charset="0"/>
              </a:rPr>
              <a:t>Details</a:t>
            </a:r>
            <a:endParaRPr lang="en-US" sz="4400">
              <a:solidFill>
                <a:srgbClr val="00FF00"/>
              </a:solidFill>
              <a:latin typeface="Helvetica" charset="0"/>
            </a:endParaRPr>
          </a:p>
        </p:txBody>
      </p:sp>
      <p:sp>
        <p:nvSpPr>
          <p:cNvPr id="11267" name="Rectangle 3"/>
          <p:cNvSpPr>
            <a:spLocks noChangeArrowheads="1"/>
          </p:cNvSpPr>
          <p:nvPr/>
        </p:nvSpPr>
        <p:spPr bwMode="auto">
          <a:xfrm>
            <a:off x="1052513" y="2260600"/>
            <a:ext cx="5919787" cy="10033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r>
              <a:rPr lang="en-US" sz="6000">
                <a:solidFill>
                  <a:srgbClr val="00FF00"/>
                </a:solidFill>
                <a:latin typeface="Helvetica" charset="0"/>
              </a:rPr>
              <a:t>•</a:t>
            </a:r>
            <a:r>
              <a:rPr lang="en-US" sz="4400">
                <a:solidFill>
                  <a:schemeClr val="tx2"/>
                </a:solidFill>
                <a:latin typeface="Helvetica" charset="0"/>
              </a:rPr>
              <a:t> </a:t>
            </a:r>
            <a:r>
              <a:rPr lang="en-US" sz="4400">
                <a:solidFill>
                  <a:srgbClr val="F6FE0A"/>
                </a:solidFill>
                <a:latin typeface="Helvetica" charset="0"/>
              </a:rPr>
              <a:t>Honderden </a:t>
            </a:r>
            <a:r>
              <a:rPr lang="en-US" sz="4400">
                <a:solidFill>
                  <a:srgbClr val="99FF99"/>
                </a:solidFill>
                <a:latin typeface="Helvetica" charset="0"/>
              </a:rPr>
              <a:t>Personen</a:t>
            </a:r>
            <a:endParaRPr lang="en-US" sz="4400">
              <a:solidFill>
                <a:srgbClr val="00FF00"/>
              </a:solidFill>
              <a:latin typeface="Helvetica" charset="0"/>
            </a:endParaRPr>
          </a:p>
        </p:txBody>
      </p:sp>
      <p:sp>
        <p:nvSpPr>
          <p:cNvPr id="11268" name="Rectangle 4"/>
          <p:cNvSpPr>
            <a:spLocks noChangeArrowheads="1"/>
          </p:cNvSpPr>
          <p:nvPr/>
        </p:nvSpPr>
        <p:spPr bwMode="auto">
          <a:xfrm>
            <a:off x="1566863" y="2908300"/>
            <a:ext cx="5049837" cy="10033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r>
              <a:rPr lang="en-US" sz="6000">
                <a:solidFill>
                  <a:srgbClr val="00FF00"/>
                </a:solidFill>
                <a:latin typeface="Helvetica" charset="0"/>
              </a:rPr>
              <a:t>•</a:t>
            </a:r>
            <a:r>
              <a:rPr lang="en-US" sz="4400">
                <a:solidFill>
                  <a:schemeClr val="tx2"/>
                </a:solidFill>
                <a:latin typeface="Helvetica" charset="0"/>
              </a:rPr>
              <a:t> </a:t>
            </a:r>
            <a:r>
              <a:rPr lang="en-US" sz="4400">
                <a:solidFill>
                  <a:srgbClr val="F6FE0A"/>
                </a:solidFill>
                <a:latin typeface="Helvetica" charset="0"/>
              </a:rPr>
              <a:t>750,000</a:t>
            </a:r>
            <a:r>
              <a:rPr lang="en-US" sz="4400">
                <a:solidFill>
                  <a:schemeClr val="tx2"/>
                </a:solidFill>
                <a:latin typeface="Helvetica" charset="0"/>
              </a:rPr>
              <a:t> </a:t>
            </a:r>
            <a:r>
              <a:rPr lang="en-US" sz="4400">
                <a:solidFill>
                  <a:srgbClr val="99FF99"/>
                </a:solidFill>
                <a:latin typeface="Helvetica" charset="0"/>
              </a:rPr>
              <a:t>Woorden</a:t>
            </a:r>
            <a:endParaRPr lang="en-US" sz="4400">
              <a:solidFill>
                <a:srgbClr val="00FF00"/>
              </a:solidFill>
              <a:latin typeface="Helvetica" charset="0"/>
            </a:endParaRPr>
          </a:p>
        </p:txBody>
      </p:sp>
      <p:sp>
        <p:nvSpPr>
          <p:cNvPr id="11269" name="Rectangle 5"/>
          <p:cNvSpPr>
            <a:spLocks noChangeArrowheads="1"/>
          </p:cNvSpPr>
          <p:nvPr/>
        </p:nvSpPr>
        <p:spPr bwMode="auto">
          <a:xfrm>
            <a:off x="2055813" y="3536950"/>
            <a:ext cx="5578475" cy="10033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r>
              <a:rPr lang="en-US" sz="6000">
                <a:solidFill>
                  <a:srgbClr val="00FF00"/>
                </a:solidFill>
                <a:latin typeface="Helvetica" charset="0"/>
              </a:rPr>
              <a:t>•</a:t>
            </a:r>
            <a:r>
              <a:rPr lang="en-US" sz="4400">
                <a:solidFill>
                  <a:schemeClr val="tx2"/>
                </a:solidFill>
                <a:latin typeface="Helvetica" charset="0"/>
              </a:rPr>
              <a:t> </a:t>
            </a:r>
            <a:r>
              <a:rPr lang="en-US" sz="4400">
                <a:solidFill>
                  <a:srgbClr val="F6FE0A"/>
                </a:solidFill>
                <a:latin typeface="Helvetica" charset="0"/>
              </a:rPr>
              <a:t>1,200</a:t>
            </a:r>
            <a:r>
              <a:rPr lang="en-US" sz="4400">
                <a:solidFill>
                  <a:schemeClr val="tx2"/>
                </a:solidFill>
                <a:latin typeface="Helvetica" charset="0"/>
              </a:rPr>
              <a:t> </a:t>
            </a:r>
            <a:r>
              <a:rPr lang="en-US" sz="4400">
                <a:solidFill>
                  <a:srgbClr val="99FF99"/>
                </a:solidFill>
                <a:latin typeface="Helvetica" charset="0"/>
              </a:rPr>
              <a:t>Hoofdstukken</a:t>
            </a:r>
            <a:endParaRPr lang="en-US" sz="4400">
              <a:solidFill>
                <a:srgbClr val="00FF00"/>
              </a:solidFill>
              <a:latin typeface="Helvetica" charset="0"/>
            </a:endParaRPr>
          </a:p>
        </p:txBody>
      </p:sp>
      <p:sp>
        <p:nvSpPr>
          <p:cNvPr id="11270" name="Rectangle 6"/>
          <p:cNvSpPr>
            <a:spLocks noChangeArrowheads="1"/>
          </p:cNvSpPr>
          <p:nvPr/>
        </p:nvSpPr>
        <p:spPr bwMode="auto">
          <a:xfrm>
            <a:off x="2595563" y="4222750"/>
            <a:ext cx="4397375" cy="10033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r>
              <a:rPr lang="en-US" sz="6000">
                <a:solidFill>
                  <a:srgbClr val="00FF00"/>
                </a:solidFill>
                <a:latin typeface="Helvetica" charset="0"/>
              </a:rPr>
              <a:t>•</a:t>
            </a:r>
            <a:r>
              <a:rPr lang="en-US" sz="4400">
                <a:solidFill>
                  <a:schemeClr val="tx2"/>
                </a:solidFill>
                <a:latin typeface="Helvetica" charset="0"/>
              </a:rPr>
              <a:t> </a:t>
            </a:r>
            <a:r>
              <a:rPr lang="en-US" sz="4400">
                <a:solidFill>
                  <a:srgbClr val="F6FE0A"/>
                </a:solidFill>
                <a:latin typeface="Helvetica" charset="0"/>
              </a:rPr>
              <a:t>31,000</a:t>
            </a:r>
            <a:r>
              <a:rPr lang="en-US" sz="4400">
                <a:solidFill>
                  <a:schemeClr val="tx2"/>
                </a:solidFill>
                <a:latin typeface="Helvetica" charset="0"/>
              </a:rPr>
              <a:t>  </a:t>
            </a:r>
            <a:r>
              <a:rPr lang="en-US" sz="4400">
                <a:solidFill>
                  <a:srgbClr val="99FF99"/>
                </a:solidFill>
                <a:latin typeface="Helvetica" charset="0"/>
              </a:rPr>
              <a:t>Verzen</a:t>
            </a:r>
            <a:endParaRPr lang="en-US" sz="4400">
              <a:solidFill>
                <a:srgbClr val="00FF00"/>
              </a:solidFill>
              <a:latin typeface="Helvetica" charset="0"/>
            </a:endParaRPr>
          </a:p>
        </p:txBody>
      </p:sp>
      <p:sp>
        <p:nvSpPr>
          <p:cNvPr id="11271" name="Rectangle 7"/>
          <p:cNvSpPr>
            <a:spLocks noChangeArrowheads="1"/>
          </p:cNvSpPr>
          <p:nvPr/>
        </p:nvSpPr>
        <p:spPr bwMode="auto">
          <a:xfrm>
            <a:off x="3071813" y="4832350"/>
            <a:ext cx="5233987" cy="167322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r>
              <a:rPr lang="en-US" sz="6000">
                <a:solidFill>
                  <a:srgbClr val="00FF00"/>
                </a:solidFill>
                <a:latin typeface="Helvetica" charset="0"/>
              </a:rPr>
              <a:t>•</a:t>
            </a:r>
            <a:r>
              <a:rPr lang="en-US" sz="4400">
                <a:solidFill>
                  <a:schemeClr val="tx2"/>
                </a:solidFill>
                <a:latin typeface="Helvetica" charset="0"/>
              </a:rPr>
              <a:t> </a:t>
            </a:r>
            <a:r>
              <a:rPr lang="en-US" sz="4400">
                <a:solidFill>
                  <a:srgbClr val="F6FE0A"/>
                </a:solidFill>
                <a:latin typeface="Helvetica" charset="0"/>
              </a:rPr>
              <a:t>Ontelbare</a:t>
            </a:r>
            <a:r>
              <a:rPr lang="en-US" sz="4400">
                <a:solidFill>
                  <a:schemeClr val="tx2"/>
                </a:solidFill>
                <a:latin typeface="Helvetica" charset="0"/>
              </a:rPr>
              <a:t> </a:t>
            </a:r>
            <a:r>
              <a:rPr lang="en-US" sz="4400">
                <a:solidFill>
                  <a:srgbClr val="99FF99"/>
                </a:solidFill>
                <a:latin typeface="Helvetica" charset="0"/>
              </a:rPr>
              <a:t>Versies </a:t>
            </a:r>
          </a:p>
          <a:p>
            <a:pPr algn="l"/>
            <a:r>
              <a:rPr lang="en-US" sz="4400">
                <a:solidFill>
                  <a:srgbClr val="99FF99"/>
                </a:solidFill>
                <a:latin typeface="Helvetica" charset="0"/>
              </a:rPr>
              <a:t>	&amp; Vertalingen</a:t>
            </a:r>
          </a:p>
        </p:txBody>
      </p:sp>
      <p:sp>
        <p:nvSpPr>
          <p:cNvPr id="11272" name="Rectangle 8"/>
          <p:cNvSpPr>
            <a:spLocks noChangeArrowheads="1"/>
          </p:cNvSpPr>
          <p:nvPr/>
        </p:nvSpPr>
        <p:spPr bwMode="auto">
          <a:xfrm>
            <a:off x="481013" y="527050"/>
            <a:ext cx="8054975" cy="1003300"/>
          </a:xfrm>
          <a:prstGeom prst="rect">
            <a:avLst/>
          </a:prstGeom>
          <a:noFill/>
          <a:ln>
            <a:noFill/>
          </a:ln>
          <a:effectLst>
            <a:outerShdw blurRad="63500" dist="8980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sz="3600">
                <a:solidFill>
                  <a:srgbClr val="F6FE0A"/>
                </a:solidFill>
                <a:latin typeface="Helvetica" charset="0"/>
              </a:rPr>
              <a:t>En </a:t>
            </a:r>
            <a:r>
              <a:rPr lang="en-US" sz="3600" i="1" u="sng">
                <a:solidFill>
                  <a:schemeClr val="tx1"/>
                </a:solidFill>
                <a:latin typeface="Helvetica" charset="0"/>
              </a:rPr>
              <a:t>dat</a:t>
            </a:r>
            <a:r>
              <a:rPr lang="en-US" sz="3600">
                <a:solidFill>
                  <a:srgbClr val="F6FE0A"/>
                </a:solidFill>
                <a:latin typeface="Helvetica" charset="0"/>
              </a:rPr>
              <a:t> is waar het probleem begint!</a:t>
            </a:r>
            <a:endParaRPr lang="en-US" sz="3200">
              <a:solidFill>
                <a:srgbClr val="F6FE0A"/>
              </a:solidFill>
              <a:latin typeface="Helvetica" charset="0"/>
            </a:endParaRPr>
          </a:p>
          <a:p>
            <a:pPr algn="l"/>
            <a:endParaRPr lang="en-US" sz="2400" b="1" i="1">
              <a:solidFill>
                <a:srgbClr val="7FFF00"/>
              </a:solidFill>
              <a:latin typeface="Helvetica" charset="0"/>
            </a:endParaRPr>
          </a:p>
        </p:txBody>
      </p:sp>
      <p:sp>
        <p:nvSpPr>
          <p:cNvPr id="11273" name="Text Box 9"/>
          <p:cNvSpPr txBox="1">
            <a:spLocks noChangeArrowheads="1"/>
          </p:cNvSpPr>
          <p:nvPr/>
        </p:nvSpPr>
        <p:spPr bwMode="auto">
          <a:xfrm>
            <a:off x="-173038" y="1204913"/>
            <a:ext cx="9045576" cy="641350"/>
          </a:xfrm>
          <a:prstGeom prst="rect">
            <a:avLst/>
          </a:prstGeom>
          <a:noFill/>
          <a:ln>
            <a:noFill/>
          </a:ln>
          <a:effectLst>
            <a:outerShdw blurRad="63500" dist="91581" dir="202140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2800" i="1">
                <a:solidFill>
                  <a:srgbClr val="99FF99"/>
                </a:solidFill>
                <a:latin typeface="Helvetica" charset="0"/>
              </a:rPr>
              <a:t> </a:t>
            </a:r>
            <a:r>
              <a:rPr lang="en-US" sz="3600" b="1" i="1">
                <a:solidFill>
                  <a:srgbClr val="99FF99"/>
                </a:solidFill>
                <a:latin typeface="Helvetica" charset="0"/>
              </a:rPr>
              <a:t>EEN GROTE ONHANDELBARE PUZZEL!</a:t>
            </a:r>
          </a:p>
        </p:txBody>
      </p:sp>
      <p:sp>
        <p:nvSpPr>
          <p:cNvPr id="11277" name="Text Box 13"/>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2000">
              <a:latin typeface="Comic Sans MS" charset="0"/>
            </a:endParaRPr>
          </a:p>
        </p:txBody>
      </p:sp>
      <p:sp>
        <p:nvSpPr>
          <p:cNvPr id="11279" name="Text Box 15"/>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 </a:t>
            </a:r>
          </a:p>
        </p:txBody>
      </p:sp>
      <p:sp>
        <p:nvSpPr>
          <p:cNvPr id="11280" name="Text Box 16"/>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a:solidFill>
                  <a:srgbClr val="FFFFFF"/>
                </a:solidFill>
              </a:rPr>
              <a:t> </a:t>
            </a:r>
          </a:p>
        </p:txBody>
      </p:sp>
      <p:sp>
        <p:nvSpPr>
          <p:cNvPr id="11281" name="Text Box 17"/>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15</a:t>
            </a:r>
          </a:p>
        </p:txBody>
      </p:sp>
      <p:sp>
        <p:nvSpPr>
          <p:cNvPr id="11283" name="Text Box 19"/>
          <p:cNvSpPr txBox="1">
            <a:spLocks noChangeArrowheads="1"/>
          </p:cNvSpPr>
          <p:nvPr/>
        </p:nvSpPr>
        <p:spPr bwMode="auto">
          <a:xfrm>
            <a:off x="8743950" y="64008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7</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73"/>
                                        </p:tgtEl>
                                        <p:attrNameLst>
                                          <p:attrName>style.visibility</p:attrName>
                                        </p:attrNameLst>
                                      </p:cBhvr>
                                      <p:to>
                                        <p:strVal val="visible"/>
                                      </p:to>
                                    </p:set>
                                    <p:anim calcmode="lin" valueType="num">
                                      <p:cBhvr additive="base">
                                        <p:cTn id="7" dur="500" fill="hold"/>
                                        <p:tgtEl>
                                          <p:spTgt spid="11273"/>
                                        </p:tgtEl>
                                        <p:attrNameLst>
                                          <p:attrName>ppt_x</p:attrName>
                                        </p:attrNameLst>
                                      </p:cBhvr>
                                      <p:tavLst>
                                        <p:tav tm="0">
                                          <p:val>
                                            <p:strVal val="0-#ppt_w/2"/>
                                          </p:val>
                                        </p:tav>
                                        <p:tav tm="100000">
                                          <p:val>
                                            <p:strVal val="#ppt_x"/>
                                          </p:val>
                                        </p:tav>
                                      </p:tavLst>
                                    </p:anim>
                                    <p:anim calcmode="lin" valueType="num">
                                      <p:cBhvr additive="base">
                                        <p:cTn id="8" dur="500" fill="hold"/>
                                        <p:tgtEl>
                                          <p:spTgt spid="1127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528" fill="hold" grpId="0" nodeType="clickEffect">
                                  <p:stCondLst>
                                    <p:cond delay="0"/>
                                  </p:stCondLst>
                                  <p:childTnLst>
                                    <p:set>
                                      <p:cBhvr>
                                        <p:cTn id="12" dur="1" fill="hold">
                                          <p:stCondLst>
                                            <p:cond delay="0"/>
                                          </p:stCondLst>
                                        </p:cTn>
                                        <p:tgtEl>
                                          <p:spTgt spid="11266"/>
                                        </p:tgtEl>
                                        <p:attrNameLst>
                                          <p:attrName>style.visibility</p:attrName>
                                        </p:attrNameLst>
                                      </p:cBhvr>
                                      <p:to>
                                        <p:strVal val="visible"/>
                                      </p:to>
                                    </p:set>
                                    <p:anim calcmode="lin" valueType="num">
                                      <p:cBhvr>
                                        <p:cTn id="13" dur="500" fill="hold"/>
                                        <p:tgtEl>
                                          <p:spTgt spid="11266"/>
                                        </p:tgtEl>
                                        <p:attrNameLst>
                                          <p:attrName>ppt_w</p:attrName>
                                        </p:attrNameLst>
                                      </p:cBhvr>
                                      <p:tavLst>
                                        <p:tav tm="0">
                                          <p:val>
                                            <p:fltVal val="0"/>
                                          </p:val>
                                        </p:tav>
                                        <p:tav tm="100000">
                                          <p:val>
                                            <p:strVal val="#ppt_w"/>
                                          </p:val>
                                        </p:tav>
                                      </p:tavLst>
                                    </p:anim>
                                    <p:anim calcmode="lin" valueType="num">
                                      <p:cBhvr>
                                        <p:cTn id="14" dur="500" fill="hold"/>
                                        <p:tgtEl>
                                          <p:spTgt spid="11266"/>
                                        </p:tgtEl>
                                        <p:attrNameLst>
                                          <p:attrName>ppt_h</p:attrName>
                                        </p:attrNameLst>
                                      </p:cBhvr>
                                      <p:tavLst>
                                        <p:tav tm="0">
                                          <p:val>
                                            <p:fltVal val="0"/>
                                          </p:val>
                                        </p:tav>
                                        <p:tav tm="100000">
                                          <p:val>
                                            <p:strVal val="#ppt_h"/>
                                          </p:val>
                                        </p:tav>
                                      </p:tavLst>
                                    </p:anim>
                                    <p:anim calcmode="lin" valueType="num">
                                      <p:cBhvr>
                                        <p:cTn id="15" dur="500" fill="hold"/>
                                        <p:tgtEl>
                                          <p:spTgt spid="11266"/>
                                        </p:tgtEl>
                                        <p:attrNameLst>
                                          <p:attrName>ppt_x</p:attrName>
                                        </p:attrNameLst>
                                      </p:cBhvr>
                                      <p:tavLst>
                                        <p:tav tm="0">
                                          <p:val>
                                            <p:fltVal val="0.5"/>
                                          </p:val>
                                        </p:tav>
                                        <p:tav tm="100000">
                                          <p:val>
                                            <p:strVal val="#ppt_x"/>
                                          </p:val>
                                        </p:tav>
                                      </p:tavLst>
                                    </p:anim>
                                    <p:anim calcmode="lin" valueType="num">
                                      <p:cBhvr>
                                        <p:cTn id="16" dur="500" fill="hold"/>
                                        <p:tgtEl>
                                          <p:spTgt spid="11266"/>
                                        </p:tgtEl>
                                        <p:attrNameLst>
                                          <p:attrName>ppt_y</p:attrName>
                                        </p:attrNameLst>
                                      </p:cBhvr>
                                      <p:tavLst>
                                        <p:tav tm="0">
                                          <p:val>
                                            <p:fltVal val="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528" fill="hold" grpId="0" nodeType="clickEffect">
                                  <p:stCondLst>
                                    <p:cond delay="0"/>
                                  </p:stCondLst>
                                  <p:childTnLst>
                                    <p:set>
                                      <p:cBhvr>
                                        <p:cTn id="20" dur="1" fill="hold">
                                          <p:stCondLst>
                                            <p:cond delay="0"/>
                                          </p:stCondLst>
                                        </p:cTn>
                                        <p:tgtEl>
                                          <p:spTgt spid="11267"/>
                                        </p:tgtEl>
                                        <p:attrNameLst>
                                          <p:attrName>style.visibility</p:attrName>
                                        </p:attrNameLst>
                                      </p:cBhvr>
                                      <p:to>
                                        <p:strVal val="visible"/>
                                      </p:to>
                                    </p:set>
                                    <p:anim calcmode="lin" valueType="num">
                                      <p:cBhvr>
                                        <p:cTn id="21" dur="500" fill="hold"/>
                                        <p:tgtEl>
                                          <p:spTgt spid="11267"/>
                                        </p:tgtEl>
                                        <p:attrNameLst>
                                          <p:attrName>ppt_w</p:attrName>
                                        </p:attrNameLst>
                                      </p:cBhvr>
                                      <p:tavLst>
                                        <p:tav tm="0">
                                          <p:val>
                                            <p:fltVal val="0"/>
                                          </p:val>
                                        </p:tav>
                                        <p:tav tm="100000">
                                          <p:val>
                                            <p:strVal val="#ppt_w"/>
                                          </p:val>
                                        </p:tav>
                                      </p:tavLst>
                                    </p:anim>
                                    <p:anim calcmode="lin" valueType="num">
                                      <p:cBhvr>
                                        <p:cTn id="22" dur="500" fill="hold"/>
                                        <p:tgtEl>
                                          <p:spTgt spid="11267"/>
                                        </p:tgtEl>
                                        <p:attrNameLst>
                                          <p:attrName>ppt_h</p:attrName>
                                        </p:attrNameLst>
                                      </p:cBhvr>
                                      <p:tavLst>
                                        <p:tav tm="0">
                                          <p:val>
                                            <p:fltVal val="0"/>
                                          </p:val>
                                        </p:tav>
                                        <p:tav tm="100000">
                                          <p:val>
                                            <p:strVal val="#ppt_h"/>
                                          </p:val>
                                        </p:tav>
                                      </p:tavLst>
                                    </p:anim>
                                    <p:anim calcmode="lin" valueType="num">
                                      <p:cBhvr>
                                        <p:cTn id="23" dur="500" fill="hold"/>
                                        <p:tgtEl>
                                          <p:spTgt spid="11267"/>
                                        </p:tgtEl>
                                        <p:attrNameLst>
                                          <p:attrName>ppt_x</p:attrName>
                                        </p:attrNameLst>
                                      </p:cBhvr>
                                      <p:tavLst>
                                        <p:tav tm="0">
                                          <p:val>
                                            <p:fltVal val="0.5"/>
                                          </p:val>
                                        </p:tav>
                                        <p:tav tm="100000">
                                          <p:val>
                                            <p:strVal val="#ppt_x"/>
                                          </p:val>
                                        </p:tav>
                                      </p:tavLst>
                                    </p:anim>
                                    <p:anim calcmode="lin" valueType="num">
                                      <p:cBhvr>
                                        <p:cTn id="24" dur="500" fill="hold"/>
                                        <p:tgtEl>
                                          <p:spTgt spid="11267"/>
                                        </p:tgtEl>
                                        <p:attrNameLst>
                                          <p:attrName>ppt_y</p:attrName>
                                        </p:attrNameLst>
                                      </p:cBhvr>
                                      <p:tavLst>
                                        <p:tav tm="0">
                                          <p:val>
                                            <p:fltVal val="0.5"/>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528" fill="hold" grpId="0" nodeType="clickEffect">
                                  <p:stCondLst>
                                    <p:cond delay="0"/>
                                  </p:stCondLst>
                                  <p:childTnLst>
                                    <p:set>
                                      <p:cBhvr>
                                        <p:cTn id="28" dur="1" fill="hold">
                                          <p:stCondLst>
                                            <p:cond delay="0"/>
                                          </p:stCondLst>
                                        </p:cTn>
                                        <p:tgtEl>
                                          <p:spTgt spid="11268"/>
                                        </p:tgtEl>
                                        <p:attrNameLst>
                                          <p:attrName>style.visibility</p:attrName>
                                        </p:attrNameLst>
                                      </p:cBhvr>
                                      <p:to>
                                        <p:strVal val="visible"/>
                                      </p:to>
                                    </p:set>
                                    <p:anim calcmode="lin" valueType="num">
                                      <p:cBhvr>
                                        <p:cTn id="29" dur="500" fill="hold"/>
                                        <p:tgtEl>
                                          <p:spTgt spid="11268"/>
                                        </p:tgtEl>
                                        <p:attrNameLst>
                                          <p:attrName>ppt_w</p:attrName>
                                        </p:attrNameLst>
                                      </p:cBhvr>
                                      <p:tavLst>
                                        <p:tav tm="0">
                                          <p:val>
                                            <p:fltVal val="0"/>
                                          </p:val>
                                        </p:tav>
                                        <p:tav tm="100000">
                                          <p:val>
                                            <p:strVal val="#ppt_w"/>
                                          </p:val>
                                        </p:tav>
                                      </p:tavLst>
                                    </p:anim>
                                    <p:anim calcmode="lin" valueType="num">
                                      <p:cBhvr>
                                        <p:cTn id="30" dur="500" fill="hold"/>
                                        <p:tgtEl>
                                          <p:spTgt spid="11268"/>
                                        </p:tgtEl>
                                        <p:attrNameLst>
                                          <p:attrName>ppt_h</p:attrName>
                                        </p:attrNameLst>
                                      </p:cBhvr>
                                      <p:tavLst>
                                        <p:tav tm="0">
                                          <p:val>
                                            <p:fltVal val="0"/>
                                          </p:val>
                                        </p:tav>
                                        <p:tav tm="100000">
                                          <p:val>
                                            <p:strVal val="#ppt_h"/>
                                          </p:val>
                                        </p:tav>
                                      </p:tavLst>
                                    </p:anim>
                                    <p:anim calcmode="lin" valueType="num">
                                      <p:cBhvr>
                                        <p:cTn id="31" dur="500" fill="hold"/>
                                        <p:tgtEl>
                                          <p:spTgt spid="11268"/>
                                        </p:tgtEl>
                                        <p:attrNameLst>
                                          <p:attrName>ppt_x</p:attrName>
                                        </p:attrNameLst>
                                      </p:cBhvr>
                                      <p:tavLst>
                                        <p:tav tm="0">
                                          <p:val>
                                            <p:fltVal val="0.5"/>
                                          </p:val>
                                        </p:tav>
                                        <p:tav tm="100000">
                                          <p:val>
                                            <p:strVal val="#ppt_x"/>
                                          </p:val>
                                        </p:tav>
                                      </p:tavLst>
                                    </p:anim>
                                    <p:anim calcmode="lin" valueType="num">
                                      <p:cBhvr>
                                        <p:cTn id="32" dur="500" fill="hold"/>
                                        <p:tgtEl>
                                          <p:spTgt spid="11268"/>
                                        </p:tgtEl>
                                        <p:attrNameLst>
                                          <p:attrName>ppt_y</p:attrName>
                                        </p:attrNameLst>
                                      </p:cBhvr>
                                      <p:tavLst>
                                        <p:tav tm="0">
                                          <p:val>
                                            <p:fltVal val="0.5"/>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528" fill="hold" grpId="0" nodeType="clickEffect">
                                  <p:stCondLst>
                                    <p:cond delay="0"/>
                                  </p:stCondLst>
                                  <p:childTnLst>
                                    <p:set>
                                      <p:cBhvr>
                                        <p:cTn id="36" dur="1" fill="hold">
                                          <p:stCondLst>
                                            <p:cond delay="0"/>
                                          </p:stCondLst>
                                        </p:cTn>
                                        <p:tgtEl>
                                          <p:spTgt spid="11269"/>
                                        </p:tgtEl>
                                        <p:attrNameLst>
                                          <p:attrName>style.visibility</p:attrName>
                                        </p:attrNameLst>
                                      </p:cBhvr>
                                      <p:to>
                                        <p:strVal val="visible"/>
                                      </p:to>
                                    </p:set>
                                    <p:anim calcmode="lin" valueType="num">
                                      <p:cBhvr>
                                        <p:cTn id="37" dur="500" fill="hold"/>
                                        <p:tgtEl>
                                          <p:spTgt spid="11269"/>
                                        </p:tgtEl>
                                        <p:attrNameLst>
                                          <p:attrName>ppt_w</p:attrName>
                                        </p:attrNameLst>
                                      </p:cBhvr>
                                      <p:tavLst>
                                        <p:tav tm="0">
                                          <p:val>
                                            <p:fltVal val="0"/>
                                          </p:val>
                                        </p:tav>
                                        <p:tav tm="100000">
                                          <p:val>
                                            <p:strVal val="#ppt_w"/>
                                          </p:val>
                                        </p:tav>
                                      </p:tavLst>
                                    </p:anim>
                                    <p:anim calcmode="lin" valueType="num">
                                      <p:cBhvr>
                                        <p:cTn id="38" dur="500" fill="hold"/>
                                        <p:tgtEl>
                                          <p:spTgt spid="11269"/>
                                        </p:tgtEl>
                                        <p:attrNameLst>
                                          <p:attrName>ppt_h</p:attrName>
                                        </p:attrNameLst>
                                      </p:cBhvr>
                                      <p:tavLst>
                                        <p:tav tm="0">
                                          <p:val>
                                            <p:fltVal val="0"/>
                                          </p:val>
                                        </p:tav>
                                        <p:tav tm="100000">
                                          <p:val>
                                            <p:strVal val="#ppt_h"/>
                                          </p:val>
                                        </p:tav>
                                      </p:tavLst>
                                    </p:anim>
                                    <p:anim calcmode="lin" valueType="num">
                                      <p:cBhvr>
                                        <p:cTn id="39" dur="500" fill="hold"/>
                                        <p:tgtEl>
                                          <p:spTgt spid="11269"/>
                                        </p:tgtEl>
                                        <p:attrNameLst>
                                          <p:attrName>ppt_x</p:attrName>
                                        </p:attrNameLst>
                                      </p:cBhvr>
                                      <p:tavLst>
                                        <p:tav tm="0">
                                          <p:val>
                                            <p:fltVal val="0.5"/>
                                          </p:val>
                                        </p:tav>
                                        <p:tav tm="100000">
                                          <p:val>
                                            <p:strVal val="#ppt_x"/>
                                          </p:val>
                                        </p:tav>
                                      </p:tavLst>
                                    </p:anim>
                                    <p:anim calcmode="lin" valueType="num">
                                      <p:cBhvr>
                                        <p:cTn id="40" dur="500" fill="hold"/>
                                        <p:tgtEl>
                                          <p:spTgt spid="11269"/>
                                        </p:tgtEl>
                                        <p:attrNameLst>
                                          <p:attrName>ppt_y</p:attrName>
                                        </p:attrNameLst>
                                      </p:cBhvr>
                                      <p:tavLst>
                                        <p:tav tm="0">
                                          <p:val>
                                            <p:fltVal val="0.5"/>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3" presetClass="entr" presetSubtype="528" fill="hold" grpId="0" nodeType="clickEffect">
                                  <p:stCondLst>
                                    <p:cond delay="0"/>
                                  </p:stCondLst>
                                  <p:childTnLst>
                                    <p:set>
                                      <p:cBhvr>
                                        <p:cTn id="44" dur="1" fill="hold">
                                          <p:stCondLst>
                                            <p:cond delay="0"/>
                                          </p:stCondLst>
                                        </p:cTn>
                                        <p:tgtEl>
                                          <p:spTgt spid="11270"/>
                                        </p:tgtEl>
                                        <p:attrNameLst>
                                          <p:attrName>style.visibility</p:attrName>
                                        </p:attrNameLst>
                                      </p:cBhvr>
                                      <p:to>
                                        <p:strVal val="visible"/>
                                      </p:to>
                                    </p:set>
                                    <p:anim calcmode="lin" valueType="num">
                                      <p:cBhvr>
                                        <p:cTn id="45" dur="500" fill="hold"/>
                                        <p:tgtEl>
                                          <p:spTgt spid="11270"/>
                                        </p:tgtEl>
                                        <p:attrNameLst>
                                          <p:attrName>ppt_w</p:attrName>
                                        </p:attrNameLst>
                                      </p:cBhvr>
                                      <p:tavLst>
                                        <p:tav tm="0">
                                          <p:val>
                                            <p:fltVal val="0"/>
                                          </p:val>
                                        </p:tav>
                                        <p:tav tm="100000">
                                          <p:val>
                                            <p:strVal val="#ppt_w"/>
                                          </p:val>
                                        </p:tav>
                                      </p:tavLst>
                                    </p:anim>
                                    <p:anim calcmode="lin" valueType="num">
                                      <p:cBhvr>
                                        <p:cTn id="46" dur="500" fill="hold"/>
                                        <p:tgtEl>
                                          <p:spTgt spid="11270"/>
                                        </p:tgtEl>
                                        <p:attrNameLst>
                                          <p:attrName>ppt_h</p:attrName>
                                        </p:attrNameLst>
                                      </p:cBhvr>
                                      <p:tavLst>
                                        <p:tav tm="0">
                                          <p:val>
                                            <p:fltVal val="0"/>
                                          </p:val>
                                        </p:tav>
                                        <p:tav tm="100000">
                                          <p:val>
                                            <p:strVal val="#ppt_h"/>
                                          </p:val>
                                        </p:tav>
                                      </p:tavLst>
                                    </p:anim>
                                    <p:anim calcmode="lin" valueType="num">
                                      <p:cBhvr>
                                        <p:cTn id="47" dur="500" fill="hold"/>
                                        <p:tgtEl>
                                          <p:spTgt spid="11270"/>
                                        </p:tgtEl>
                                        <p:attrNameLst>
                                          <p:attrName>ppt_x</p:attrName>
                                        </p:attrNameLst>
                                      </p:cBhvr>
                                      <p:tavLst>
                                        <p:tav tm="0">
                                          <p:val>
                                            <p:fltVal val="0.5"/>
                                          </p:val>
                                        </p:tav>
                                        <p:tav tm="100000">
                                          <p:val>
                                            <p:strVal val="#ppt_x"/>
                                          </p:val>
                                        </p:tav>
                                      </p:tavLst>
                                    </p:anim>
                                    <p:anim calcmode="lin" valueType="num">
                                      <p:cBhvr>
                                        <p:cTn id="48" dur="500" fill="hold"/>
                                        <p:tgtEl>
                                          <p:spTgt spid="11270"/>
                                        </p:tgtEl>
                                        <p:attrNameLst>
                                          <p:attrName>ppt_y</p:attrName>
                                        </p:attrNameLst>
                                      </p:cBhvr>
                                      <p:tavLst>
                                        <p:tav tm="0">
                                          <p:val>
                                            <p:fltVal val="0.5"/>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3" presetClass="entr" presetSubtype="528" fill="hold" grpId="0" nodeType="clickEffect">
                                  <p:stCondLst>
                                    <p:cond delay="0"/>
                                  </p:stCondLst>
                                  <p:childTnLst>
                                    <p:set>
                                      <p:cBhvr>
                                        <p:cTn id="52" dur="1" fill="hold">
                                          <p:stCondLst>
                                            <p:cond delay="0"/>
                                          </p:stCondLst>
                                        </p:cTn>
                                        <p:tgtEl>
                                          <p:spTgt spid="11271"/>
                                        </p:tgtEl>
                                        <p:attrNameLst>
                                          <p:attrName>style.visibility</p:attrName>
                                        </p:attrNameLst>
                                      </p:cBhvr>
                                      <p:to>
                                        <p:strVal val="visible"/>
                                      </p:to>
                                    </p:set>
                                    <p:anim calcmode="lin" valueType="num">
                                      <p:cBhvr>
                                        <p:cTn id="53" dur="500" fill="hold"/>
                                        <p:tgtEl>
                                          <p:spTgt spid="11271"/>
                                        </p:tgtEl>
                                        <p:attrNameLst>
                                          <p:attrName>ppt_w</p:attrName>
                                        </p:attrNameLst>
                                      </p:cBhvr>
                                      <p:tavLst>
                                        <p:tav tm="0">
                                          <p:val>
                                            <p:fltVal val="0"/>
                                          </p:val>
                                        </p:tav>
                                        <p:tav tm="100000">
                                          <p:val>
                                            <p:strVal val="#ppt_w"/>
                                          </p:val>
                                        </p:tav>
                                      </p:tavLst>
                                    </p:anim>
                                    <p:anim calcmode="lin" valueType="num">
                                      <p:cBhvr>
                                        <p:cTn id="54" dur="500" fill="hold"/>
                                        <p:tgtEl>
                                          <p:spTgt spid="11271"/>
                                        </p:tgtEl>
                                        <p:attrNameLst>
                                          <p:attrName>ppt_h</p:attrName>
                                        </p:attrNameLst>
                                      </p:cBhvr>
                                      <p:tavLst>
                                        <p:tav tm="0">
                                          <p:val>
                                            <p:fltVal val="0"/>
                                          </p:val>
                                        </p:tav>
                                        <p:tav tm="100000">
                                          <p:val>
                                            <p:strVal val="#ppt_h"/>
                                          </p:val>
                                        </p:tav>
                                      </p:tavLst>
                                    </p:anim>
                                    <p:anim calcmode="lin" valueType="num">
                                      <p:cBhvr>
                                        <p:cTn id="55" dur="500" fill="hold"/>
                                        <p:tgtEl>
                                          <p:spTgt spid="11271"/>
                                        </p:tgtEl>
                                        <p:attrNameLst>
                                          <p:attrName>ppt_x</p:attrName>
                                        </p:attrNameLst>
                                      </p:cBhvr>
                                      <p:tavLst>
                                        <p:tav tm="0">
                                          <p:val>
                                            <p:fltVal val="0.5"/>
                                          </p:val>
                                        </p:tav>
                                        <p:tav tm="100000">
                                          <p:val>
                                            <p:strVal val="#ppt_x"/>
                                          </p:val>
                                        </p:tav>
                                      </p:tavLst>
                                    </p:anim>
                                    <p:anim calcmode="lin" valueType="num">
                                      <p:cBhvr>
                                        <p:cTn id="56" dur="500" fill="hold"/>
                                        <p:tgtEl>
                                          <p:spTgt spid="1127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P spid="11267" grpId="0" autoUpdateAnimBg="0"/>
      <p:bldP spid="11268" grpId="0" autoUpdateAnimBg="0"/>
      <p:bldP spid="11269" grpId="0" autoUpdateAnimBg="0"/>
      <p:bldP spid="11270" grpId="0" autoUpdateAnimBg="0"/>
      <p:bldP spid="11271" grpId="0" autoUpdateAnimBg="0"/>
      <p:bldP spid="11273"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466" name="Object 2"/>
          <p:cNvGraphicFramePr>
            <a:graphicFrameLocks/>
          </p:cNvGraphicFramePr>
          <p:nvPr/>
        </p:nvGraphicFramePr>
        <p:xfrm>
          <a:off x="1744663" y="1428750"/>
          <a:ext cx="5743575" cy="4095750"/>
        </p:xfrm>
        <a:graphic>
          <a:graphicData uri="http://schemas.openxmlformats.org/presentationml/2006/ole">
            <mc:AlternateContent xmlns:mc="http://schemas.openxmlformats.org/markup-compatibility/2006">
              <mc:Choice xmlns:v="urn:schemas-microsoft-com:vml" Requires="v">
                <p:oleObj spid="_x0000_s62487" name="Microsoft ClipArt Gallery" r:id="rId4" imgW="3949700" imgH="2755900" progId="MS_ClipArt_Gallery">
                  <p:embed/>
                </p:oleObj>
              </mc:Choice>
              <mc:Fallback>
                <p:oleObj name="Microsoft ClipArt Gallery" r:id="rId4" imgW="3949700" imgH="2755900" progId="MS_ClipArt_Gallery">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4663" y="1428750"/>
                        <a:ext cx="5743575" cy="4095750"/>
                      </a:xfrm>
                      <a:prstGeom prst="rect">
                        <a:avLst/>
                      </a:prstGeom>
                      <a:noFill/>
                      <a:ln>
                        <a:noFill/>
                      </a:ln>
                      <a:effectLst>
                        <a:outerShdw blurRad="63500" dist="144802" dir="2272499"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62467" name="Rectangle 3"/>
          <p:cNvSpPr>
            <a:spLocks noChangeArrowheads="1"/>
          </p:cNvSpPr>
          <p:nvPr/>
        </p:nvSpPr>
        <p:spPr bwMode="auto">
          <a:xfrm rot="900000">
            <a:off x="700088" y="2905125"/>
            <a:ext cx="2352675" cy="6985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r>
              <a:rPr lang="en-US" sz="4000" b="1">
                <a:solidFill>
                  <a:srgbClr val="00FF00"/>
                </a:solidFill>
                <a:latin typeface="Times" charset="0"/>
              </a:rPr>
              <a:t>BOEKEN</a:t>
            </a:r>
          </a:p>
        </p:txBody>
      </p:sp>
      <p:sp>
        <p:nvSpPr>
          <p:cNvPr id="62468" name="Rectangle 4"/>
          <p:cNvSpPr>
            <a:spLocks noChangeArrowheads="1"/>
          </p:cNvSpPr>
          <p:nvPr/>
        </p:nvSpPr>
        <p:spPr bwMode="auto">
          <a:xfrm rot="360000">
            <a:off x="180975" y="3751263"/>
            <a:ext cx="2944813" cy="6985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r>
              <a:rPr lang="en-US" sz="4000" b="1">
                <a:solidFill>
                  <a:srgbClr val="00FF00"/>
                </a:solidFill>
                <a:latin typeface="Times" charset="0"/>
              </a:rPr>
              <a:t>PERSONEN</a:t>
            </a:r>
          </a:p>
        </p:txBody>
      </p:sp>
      <p:sp>
        <p:nvSpPr>
          <p:cNvPr id="62469" name="Rectangle 5"/>
          <p:cNvSpPr>
            <a:spLocks noChangeArrowheads="1"/>
          </p:cNvSpPr>
          <p:nvPr/>
        </p:nvSpPr>
        <p:spPr bwMode="auto">
          <a:xfrm rot="20700000">
            <a:off x="6788150" y="4276725"/>
            <a:ext cx="2381250" cy="6985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r>
              <a:rPr lang="en-US" sz="4000" b="1">
                <a:solidFill>
                  <a:srgbClr val="00FF00"/>
                </a:solidFill>
                <a:latin typeface="Times" charset="0"/>
              </a:rPr>
              <a:t>DATUMS</a:t>
            </a:r>
          </a:p>
        </p:txBody>
      </p:sp>
      <p:sp>
        <p:nvSpPr>
          <p:cNvPr id="62470" name="Rectangle 6"/>
          <p:cNvSpPr>
            <a:spLocks noChangeArrowheads="1"/>
          </p:cNvSpPr>
          <p:nvPr/>
        </p:nvSpPr>
        <p:spPr bwMode="auto">
          <a:xfrm rot="20340000">
            <a:off x="555625" y="1541463"/>
            <a:ext cx="3821113" cy="6985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r>
              <a:rPr lang="en-US" sz="4000" b="1">
                <a:solidFill>
                  <a:srgbClr val="F6FE0A"/>
                </a:solidFill>
                <a:latin typeface="Times" charset="0"/>
              </a:rPr>
              <a:t>WIE ZEI </a:t>
            </a:r>
            <a:r>
              <a:rPr lang="en-US" sz="4000" b="1">
                <a:solidFill>
                  <a:srgbClr val="00FF00"/>
                </a:solidFill>
                <a:latin typeface="Times" charset="0"/>
              </a:rPr>
              <a:t>WAT</a:t>
            </a:r>
            <a:r>
              <a:rPr lang="en-US" sz="4000" b="1">
                <a:solidFill>
                  <a:srgbClr val="FAFD00"/>
                </a:solidFill>
                <a:latin typeface="Times" charset="0"/>
              </a:rPr>
              <a:t>?</a:t>
            </a:r>
          </a:p>
        </p:txBody>
      </p:sp>
      <p:sp>
        <p:nvSpPr>
          <p:cNvPr id="62471" name="Rectangle 7"/>
          <p:cNvSpPr>
            <a:spLocks noChangeArrowheads="1"/>
          </p:cNvSpPr>
          <p:nvPr/>
        </p:nvSpPr>
        <p:spPr bwMode="auto">
          <a:xfrm rot="1080000">
            <a:off x="6226175" y="2944813"/>
            <a:ext cx="2917825" cy="6985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r>
              <a:rPr lang="en-US" sz="4000" b="1">
                <a:solidFill>
                  <a:srgbClr val="00FF00"/>
                </a:solidFill>
                <a:latin typeface="Times" charset="0"/>
              </a:rPr>
              <a:t>WAAROM?</a:t>
            </a:r>
          </a:p>
        </p:txBody>
      </p:sp>
      <p:sp>
        <p:nvSpPr>
          <p:cNvPr id="62472" name="Rectangle 8"/>
          <p:cNvSpPr>
            <a:spLocks noChangeArrowheads="1"/>
          </p:cNvSpPr>
          <p:nvPr/>
        </p:nvSpPr>
        <p:spPr bwMode="auto">
          <a:xfrm rot="1920000">
            <a:off x="5064125" y="1128713"/>
            <a:ext cx="4356100" cy="6985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r>
              <a:rPr lang="en-US" sz="4000" b="1">
                <a:solidFill>
                  <a:srgbClr val="F6FE0A"/>
                </a:solidFill>
                <a:latin typeface="Times" charset="0"/>
              </a:rPr>
              <a:t>WIE</a:t>
            </a:r>
            <a:r>
              <a:rPr lang="en-US" sz="4000" b="1">
                <a:solidFill>
                  <a:schemeClr val="tx2"/>
                </a:solidFill>
                <a:latin typeface="Times" charset="0"/>
              </a:rPr>
              <a:t> </a:t>
            </a:r>
            <a:r>
              <a:rPr lang="en-US" sz="4000" b="1">
                <a:solidFill>
                  <a:srgbClr val="00FF00"/>
                </a:solidFill>
                <a:latin typeface="Times" charset="0"/>
              </a:rPr>
              <a:t>DEED</a:t>
            </a:r>
            <a:r>
              <a:rPr lang="en-US" sz="4000" b="1">
                <a:solidFill>
                  <a:schemeClr val="tx2"/>
                </a:solidFill>
                <a:latin typeface="Times" charset="0"/>
              </a:rPr>
              <a:t> </a:t>
            </a:r>
            <a:r>
              <a:rPr lang="en-US" sz="4000" b="1">
                <a:solidFill>
                  <a:srgbClr val="F6FE0A"/>
                </a:solidFill>
                <a:latin typeface="Times" charset="0"/>
              </a:rPr>
              <a:t>WAT?</a:t>
            </a:r>
          </a:p>
        </p:txBody>
      </p:sp>
      <p:sp>
        <p:nvSpPr>
          <p:cNvPr id="62473" name="Rectangle 9"/>
          <p:cNvSpPr>
            <a:spLocks noChangeArrowheads="1"/>
          </p:cNvSpPr>
          <p:nvPr/>
        </p:nvSpPr>
        <p:spPr bwMode="auto">
          <a:xfrm rot="360000">
            <a:off x="77788" y="5492750"/>
            <a:ext cx="9423400" cy="13081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l"/>
            <a:r>
              <a:rPr lang="en-US" sz="4000" b="1">
                <a:solidFill>
                  <a:srgbClr val="00FF00"/>
                </a:solidFill>
                <a:latin typeface="Times" charset="0"/>
              </a:rPr>
              <a:t>WAT</a:t>
            </a:r>
            <a:r>
              <a:rPr lang="en-US" sz="4000" b="1">
                <a:solidFill>
                  <a:schemeClr val="tx2"/>
                </a:solidFill>
                <a:latin typeface="Times" charset="0"/>
              </a:rPr>
              <a:t> </a:t>
            </a:r>
            <a:r>
              <a:rPr lang="en-US" sz="4000" b="1">
                <a:solidFill>
                  <a:srgbClr val="F6FE0A"/>
                </a:solidFill>
                <a:latin typeface="Times" charset="0"/>
              </a:rPr>
              <a:t>STAAT IN VERBAND MET </a:t>
            </a:r>
            <a:r>
              <a:rPr lang="en-US" sz="4000" b="1">
                <a:solidFill>
                  <a:srgbClr val="00FF00"/>
                </a:solidFill>
                <a:latin typeface="Times" charset="0"/>
              </a:rPr>
              <a:t>WIE/WAT?</a:t>
            </a:r>
          </a:p>
        </p:txBody>
      </p:sp>
      <p:sp>
        <p:nvSpPr>
          <p:cNvPr id="62478" name="Text Box 14"/>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2000">
              <a:latin typeface="Comic Sans MS" charset="0"/>
            </a:endParaRPr>
          </a:p>
        </p:txBody>
      </p:sp>
      <p:sp>
        <p:nvSpPr>
          <p:cNvPr id="62480" name="Text Box 16"/>
          <p:cNvSpPr txBox="1">
            <a:spLocks noChangeArrowheads="1"/>
          </p:cNvSpPr>
          <p:nvPr/>
        </p:nvSpPr>
        <p:spPr bwMode="auto">
          <a:xfrm>
            <a:off x="8832850" y="6384925"/>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2000">
              <a:solidFill>
                <a:srgbClr val="FFFFFF"/>
              </a:solidFill>
            </a:endParaRPr>
          </a:p>
        </p:txBody>
      </p:sp>
      <p:sp>
        <p:nvSpPr>
          <p:cNvPr id="62481" name="Text Box 17"/>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a:solidFill>
                  <a:srgbClr val="FFFFFF"/>
                </a:solidFill>
              </a:rPr>
              <a:t> </a:t>
            </a:r>
          </a:p>
        </p:txBody>
      </p:sp>
      <p:sp>
        <p:nvSpPr>
          <p:cNvPr id="62482" name="Text Box 18"/>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16</a:t>
            </a:r>
          </a:p>
        </p:txBody>
      </p:sp>
      <p:sp>
        <p:nvSpPr>
          <p:cNvPr id="62483" name="Text Box 19"/>
          <p:cNvSpPr txBox="1">
            <a:spLocks noChangeArrowheads="1"/>
          </p:cNvSpPr>
          <p:nvPr/>
        </p:nvSpPr>
        <p:spPr bwMode="auto">
          <a:xfrm>
            <a:off x="8747125" y="64008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7</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fade">
                                      <p:cBhvr>
                                        <p:cTn id="7" dur="1000"/>
                                        <p:tgtEl>
                                          <p:spTgt spid="624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grpId="0" nodeType="clickEffect">
                                  <p:stCondLst>
                                    <p:cond delay="0"/>
                                  </p:stCondLst>
                                  <p:childTnLst>
                                    <p:set>
                                      <p:cBhvr>
                                        <p:cTn id="11" dur="1" fill="hold">
                                          <p:stCondLst>
                                            <p:cond delay="0"/>
                                          </p:stCondLst>
                                        </p:cTn>
                                        <p:tgtEl>
                                          <p:spTgt spid="62467"/>
                                        </p:tgtEl>
                                        <p:attrNameLst>
                                          <p:attrName>style.visibility</p:attrName>
                                        </p:attrNameLst>
                                      </p:cBhvr>
                                      <p:to>
                                        <p:strVal val="visible"/>
                                      </p:to>
                                    </p:set>
                                    <p:anim calcmode="lin" valueType="num">
                                      <p:cBhvr>
                                        <p:cTn id="12" dur="500" fill="hold"/>
                                        <p:tgtEl>
                                          <p:spTgt spid="62467"/>
                                        </p:tgtEl>
                                        <p:attrNameLst>
                                          <p:attrName>ppt_w</p:attrName>
                                        </p:attrNameLst>
                                      </p:cBhvr>
                                      <p:tavLst>
                                        <p:tav tm="0">
                                          <p:val>
                                            <p:fltVal val="0"/>
                                          </p:val>
                                        </p:tav>
                                        <p:tav tm="100000">
                                          <p:val>
                                            <p:strVal val="#ppt_w"/>
                                          </p:val>
                                        </p:tav>
                                      </p:tavLst>
                                    </p:anim>
                                    <p:anim calcmode="lin" valueType="num">
                                      <p:cBhvr>
                                        <p:cTn id="13" dur="500" fill="hold"/>
                                        <p:tgtEl>
                                          <p:spTgt spid="62467"/>
                                        </p:tgtEl>
                                        <p:attrNameLst>
                                          <p:attrName>ppt_h</p:attrName>
                                        </p:attrNameLst>
                                      </p:cBhvr>
                                      <p:tavLst>
                                        <p:tav tm="0">
                                          <p:val>
                                            <p:fltVal val="0"/>
                                          </p:val>
                                        </p:tav>
                                        <p:tav tm="100000">
                                          <p:val>
                                            <p:strVal val="#ppt_h"/>
                                          </p:val>
                                        </p:tav>
                                      </p:tavLst>
                                    </p:anim>
                                    <p:anim calcmode="lin" valueType="num">
                                      <p:cBhvr>
                                        <p:cTn id="14" dur="500" fill="hold"/>
                                        <p:tgtEl>
                                          <p:spTgt spid="62467"/>
                                        </p:tgtEl>
                                        <p:attrNameLst>
                                          <p:attrName>ppt_x</p:attrName>
                                        </p:attrNameLst>
                                      </p:cBhvr>
                                      <p:tavLst>
                                        <p:tav tm="0">
                                          <p:val>
                                            <p:fltVal val="0.5"/>
                                          </p:val>
                                        </p:tav>
                                        <p:tav tm="100000">
                                          <p:val>
                                            <p:strVal val="#ppt_x"/>
                                          </p:val>
                                        </p:tav>
                                      </p:tavLst>
                                    </p:anim>
                                    <p:anim calcmode="lin" valueType="num">
                                      <p:cBhvr>
                                        <p:cTn id="15" dur="500" fill="hold"/>
                                        <p:tgtEl>
                                          <p:spTgt spid="62467"/>
                                        </p:tgtEl>
                                        <p:attrNameLst>
                                          <p:attrName>ppt_y</p:attrName>
                                        </p:attrNameLst>
                                      </p:cBhvr>
                                      <p:tavLst>
                                        <p:tav tm="0">
                                          <p:val>
                                            <p:fltVal val="0.5"/>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528" fill="hold" grpId="0" nodeType="clickEffect">
                                  <p:stCondLst>
                                    <p:cond delay="0"/>
                                  </p:stCondLst>
                                  <p:childTnLst>
                                    <p:set>
                                      <p:cBhvr>
                                        <p:cTn id="19" dur="1" fill="hold">
                                          <p:stCondLst>
                                            <p:cond delay="0"/>
                                          </p:stCondLst>
                                        </p:cTn>
                                        <p:tgtEl>
                                          <p:spTgt spid="62468"/>
                                        </p:tgtEl>
                                        <p:attrNameLst>
                                          <p:attrName>style.visibility</p:attrName>
                                        </p:attrNameLst>
                                      </p:cBhvr>
                                      <p:to>
                                        <p:strVal val="visible"/>
                                      </p:to>
                                    </p:set>
                                    <p:anim calcmode="lin" valueType="num">
                                      <p:cBhvr>
                                        <p:cTn id="20" dur="500" fill="hold"/>
                                        <p:tgtEl>
                                          <p:spTgt spid="62468"/>
                                        </p:tgtEl>
                                        <p:attrNameLst>
                                          <p:attrName>ppt_w</p:attrName>
                                        </p:attrNameLst>
                                      </p:cBhvr>
                                      <p:tavLst>
                                        <p:tav tm="0">
                                          <p:val>
                                            <p:fltVal val="0"/>
                                          </p:val>
                                        </p:tav>
                                        <p:tav tm="100000">
                                          <p:val>
                                            <p:strVal val="#ppt_w"/>
                                          </p:val>
                                        </p:tav>
                                      </p:tavLst>
                                    </p:anim>
                                    <p:anim calcmode="lin" valueType="num">
                                      <p:cBhvr>
                                        <p:cTn id="21" dur="500" fill="hold"/>
                                        <p:tgtEl>
                                          <p:spTgt spid="62468"/>
                                        </p:tgtEl>
                                        <p:attrNameLst>
                                          <p:attrName>ppt_h</p:attrName>
                                        </p:attrNameLst>
                                      </p:cBhvr>
                                      <p:tavLst>
                                        <p:tav tm="0">
                                          <p:val>
                                            <p:fltVal val="0"/>
                                          </p:val>
                                        </p:tav>
                                        <p:tav tm="100000">
                                          <p:val>
                                            <p:strVal val="#ppt_h"/>
                                          </p:val>
                                        </p:tav>
                                      </p:tavLst>
                                    </p:anim>
                                    <p:anim calcmode="lin" valueType="num">
                                      <p:cBhvr>
                                        <p:cTn id="22" dur="500" fill="hold"/>
                                        <p:tgtEl>
                                          <p:spTgt spid="62468"/>
                                        </p:tgtEl>
                                        <p:attrNameLst>
                                          <p:attrName>ppt_x</p:attrName>
                                        </p:attrNameLst>
                                      </p:cBhvr>
                                      <p:tavLst>
                                        <p:tav tm="0">
                                          <p:val>
                                            <p:fltVal val="0.5"/>
                                          </p:val>
                                        </p:tav>
                                        <p:tav tm="100000">
                                          <p:val>
                                            <p:strVal val="#ppt_x"/>
                                          </p:val>
                                        </p:tav>
                                      </p:tavLst>
                                    </p:anim>
                                    <p:anim calcmode="lin" valueType="num">
                                      <p:cBhvr>
                                        <p:cTn id="23" dur="500" fill="hold"/>
                                        <p:tgtEl>
                                          <p:spTgt spid="62468"/>
                                        </p:tgtEl>
                                        <p:attrNameLst>
                                          <p:attrName>ppt_y</p:attrName>
                                        </p:attrNameLst>
                                      </p:cBhvr>
                                      <p:tavLst>
                                        <p:tav tm="0">
                                          <p:val>
                                            <p:fltVal val="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grpId="0" nodeType="clickEffect">
                                  <p:stCondLst>
                                    <p:cond delay="0"/>
                                  </p:stCondLst>
                                  <p:childTnLst>
                                    <p:set>
                                      <p:cBhvr>
                                        <p:cTn id="27" dur="1" fill="hold">
                                          <p:stCondLst>
                                            <p:cond delay="0"/>
                                          </p:stCondLst>
                                        </p:cTn>
                                        <p:tgtEl>
                                          <p:spTgt spid="62469"/>
                                        </p:tgtEl>
                                        <p:attrNameLst>
                                          <p:attrName>style.visibility</p:attrName>
                                        </p:attrNameLst>
                                      </p:cBhvr>
                                      <p:to>
                                        <p:strVal val="visible"/>
                                      </p:to>
                                    </p:set>
                                    <p:anim calcmode="lin" valueType="num">
                                      <p:cBhvr>
                                        <p:cTn id="28" dur="500" fill="hold"/>
                                        <p:tgtEl>
                                          <p:spTgt spid="62469"/>
                                        </p:tgtEl>
                                        <p:attrNameLst>
                                          <p:attrName>ppt_w</p:attrName>
                                        </p:attrNameLst>
                                      </p:cBhvr>
                                      <p:tavLst>
                                        <p:tav tm="0">
                                          <p:val>
                                            <p:fltVal val="0"/>
                                          </p:val>
                                        </p:tav>
                                        <p:tav tm="100000">
                                          <p:val>
                                            <p:strVal val="#ppt_w"/>
                                          </p:val>
                                        </p:tav>
                                      </p:tavLst>
                                    </p:anim>
                                    <p:anim calcmode="lin" valueType="num">
                                      <p:cBhvr>
                                        <p:cTn id="29" dur="500" fill="hold"/>
                                        <p:tgtEl>
                                          <p:spTgt spid="62469"/>
                                        </p:tgtEl>
                                        <p:attrNameLst>
                                          <p:attrName>ppt_h</p:attrName>
                                        </p:attrNameLst>
                                      </p:cBhvr>
                                      <p:tavLst>
                                        <p:tav tm="0">
                                          <p:val>
                                            <p:fltVal val="0"/>
                                          </p:val>
                                        </p:tav>
                                        <p:tav tm="100000">
                                          <p:val>
                                            <p:strVal val="#ppt_h"/>
                                          </p:val>
                                        </p:tav>
                                      </p:tavLst>
                                    </p:anim>
                                    <p:anim calcmode="lin" valueType="num">
                                      <p:cBhvr>
                                        <p:cTn id="30" dur="500" fill="hold"/>
                                        <p:tgtEl>
                                          <p:spTgt spid="62469"/>
                                        </p:tgtEl>
                                        <p:attrNameLst>
                                          <p:attrName>ppt_x</p:attrName>
                                        </p:attrNameLst>
                                      </p:cBhvr>
                                      <p:tavLst>
                                        <p:tav tm="0">
                                          <p:val>
                                            <p:fltVal val="0.5"/>
                                          </p:val>
                                        </p:tav>
                                        <p:tav tm="100000">
                                          <p:val>
                                            <p:strVal val="#ppt_x"/>
                                          </p:val>
                                        </p:tav>
                                      </p:tavLst>
                                    </p:anim>
                                    <p:anim calcmode="lin" valueType="num">
                                      <p:cBhvr>
                                        <p:cTn id="31" dur="500" fill="hold"/>
                                        <p:tgtEl>
                                          <p:spTgt spid="62469"/>
                                        </p:tgtEl>
                                        <p:attrNameLst>
                                          <p:attrName>ppt_y</p:attrName>
                                        </p:attrNameLst>
                                      </p:cBhvr>
                                      <p:tavLst>
                                        <p:tav tm="0">
                                          <p:val>
                                            <p:fltVal val="0.5"/>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528" fill="hold" grpId="0" nodeType="clickEffect">
                                  <p:stCondLst>
                                    <p:cond delay="0"/>
                                  </p:stCondLst>
                                  <p:childTnLst>
                                    <p:set>
                                      <p:cBhvr>
                                        <p:cTn id="35" dur="1" fill="hold">
                                          <p:stCondLst>
                                            <p:cond delay="0"/>
                                          </p:stCondLst>
                                        </p:cTn>
                                        <p:tgtEl>
                                          <p:spTgt spid="62470"/>
                                        </p:tgtEl>
                                        <p:attrNameLst>
                                          <p:attrName>style.visibility</p:attrName>
                                        </p:attrNameLst>
                                      </p:cBhvr>
                                      <p:to>
                                        <p:strVal val="visible"/>
                                      </p:to>
                                    </p:set>
                                    <p:anim calcmode="lin" valueType="num">
                                      <p:cBhvr>
                                        <p:cTn id="36" dur="500" fill="hold"/>
                                        <p:tgtEl>
                                          <p:spTgt spid="62470"/>
                                        </p:tgtEl>
                                        <p:attrNameLst>
                                          <p:attrName>ppt_w</p:attrName>
                                        </p:attrNameLst>
                                      </p:cBhvr>
                                      <p:tavLst>
                                        <p:tav tm="0">
                                          <p:val>
                                            <p:fltVal val="0"/>
                                          </p:val>
                                        </p:tav>
                                        <p:tav tm="100000">
                                          <p:val>
                                            <p:strVal val="#ppt_w"/>
                                          </p:val>
                                        </p:tav>
                                      </p:tavLst>
                                    </p:anim>
                                    <p:anim calcmode="lin" valueType="num">
                                      <p:cBhvr>
                                        <p:cTn id="37" dur="500" fill="hold"/>
                                        <p:tgtEl>
                                          <p:spTgt spid="62470"/>
                                        </p:tgtEl>
                                        <p:attrNameLst>
                                          <p:attrName>ppt_h</p:attrName>
                                        </p:attrNameLst>
                                      </p:cBhvr>
                                      <p:tavLst>
                                        <p:tav tm="0">
                                          <p:val>
                                            <p:fltVal val="0"/>
                                          </p:val>
                                        </p:tav>
                                        <p:tav tm="100000">
                                          <p:val>
                                            <p:strVal val="#ppt_h"/>
                                          </p:val>
                                        </p:tav>
                                      </p:tavLst>
                                    </p:anim>
                                    <p:anim calcmode="lin" valueType="num">
                                      <p:cBhvr>
                                        <p:cTn id="38" dur="500" fill="hold"/>
                                        <p:tgtEl>
                                          <p:spTgt spid="62470"/>
                                        </p:tgtEl>
                                        <p:attrNameLst>
                                          <p:attrName>ppt_x</p:attrName>
                                        </p:attrNameLst>
                                      </p:cBhvr>
                                      <p:tavLst>
                                        <p:tav tm="0">
                                          <p:val>
                                            <p:fltVal val="0.5"/>
                                          </p:val>
                                        </p:tav>
                                        <p:tav tm="100000">
                                          <p:val>
                                            <p:strVal val="#ppt_x"/>
                                          </p:val>
                                        </p:tav>
                                      </p:tavLst>
                                    </p:anim>
                                    <p:anim calcmode="lin" valueType="num">
                                      <p:cBhvr>
                                        <p:cTn id="39" dur="500" fill="hold"/>
                                        <p:tgtEl>
                                          <p:spTgt spid="62470"/>
                                        </p:tgtEl>
                                        <p:attrNameLst>
                                          <p:attrName>ppt_y</p:attrName>
                                        </p:attrNameLst>
                                      </p:cBhvr>
                                      <p:tavLst>
                                        <p:tav tm="0">
                                          <p:val>
                                            <p:fltVal val="0.5"/>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528" fill="hold" grpId="0" nodeType="clickEffect">
                                  <p:stCondLst>
                                    <p:cond delay="0"/>
                                  </p:stCondLst>
                                  <p:childTnLst>
                                    <p:set>
                                      <p:cBhvr>
                                        <p:cTn id="43" dur="1" fill="hold">
                                          <p:stCondLst>
                                            <p:cond delay="0"/>
                                          </p:stCondLst>
                                        </p:cTn>
                                        <p:tgtEl>
                                          <p:spTgt spid="62471"/>
                                        </p:tgtEl>
                                        <p:attrNameLst>
                                          <p:attrName>style.visibility</p:attrName>
                                        </p:attrNameLst>
                                      </p:cBhvr>
                                      <p:to>
                                        <p:strVal val="visible"/>
                                      </p:to>
                                    </p:set>
                                    <p:anim calcmode="lin" valueType="num">
                                      <p:cBhvr>
                                        <p:cTn id="44" dur="500" fill="hold"/>
                                        <p:tgtEl>
                                          <p:spTgt spid="62471"/>
                                        </p:tgtEl>
                                        <p:attrNameLst>
                                          <p:attrName>ppt_w</p:attrName>
                                        </p:attrNameLst>
                                      </p:cBhvr>
                                      <p:tavLst>
                                        <p:tav tm="0">
                                          <p:val>
                                            <p:fltVal val="0"/>
                                          </p:val>
                                        </p:tav>
                                        <p:tav tm="100000">
                                          <p:val>
                                            <p:strVal val="#ppt_w"/>
                                          </p:val>
                                        </p:tav>
                                      </p:tavLst>
                                    </p:anim>
                                    <p:anim calcmode="lin" valueType="num">
                                      <p:cBhvr>
                                        <p:cTn id="45" dur="500" fill="hold"/>
                                        <p:tgtEl>
                                          <p:spTgt spid="62471"/>
                                        </p:tgtEl>
                                        <p:attrNameLst>
                                          <p:attrName>ppt_h</p:attrName>
                                        </p:attrNameLst>
                                      </p:cBhvr>
                                      <p:tavLst>
                                        <p:tav tm="0">
                                          <p:val>
                                            <p:fltVal val="0"/>
                                          </p:val>
                                        </p:tav>
                                        <p:tav tm="100000">
                                          <p:val>
                                            <p:strVal val="#ppt_h"/>
                                          </p:val>
                                        </p:tav>
                                      </p:tavLst>
                                    </p:anim>
                                    <p:anim calcmode="lin" valueType="num">
                                      <p:cBhvr>
                                        <p:cTn id="46" dur="500" fill="hold"/>
                                        <p:tgtEl>
                                          <p:spTgt spid="62471"/>
                                        </p:tgtEl>
                                        <p:attrNameLst>
                                          <p:attrName>ppt_x</p:attrName>
                                        </p:attrNameLst>
                                      </p:cBhvr>
                                      <p:tavLst>
                                        <p:tav tm="0">
                                          <p:val>
                                            <p:fltVal val="0.5"/>
                                          </p:val>
                                        </p:tav>
                                        <p:tav tm="100000">
                                          <p:val>
                                            <p:strVal val="#ppt_x"/>
                                          </p:val>
                                        </p:tav>
                                      </p:tavLst>
                                    </p:anim>
                                    <p:anim calcmode="lin" valueType="num">
                                      <p:cBhvr>
                                        <p:cTn id="47" dur="500" fill="hold"/>
                                        <p:tgtEl>
                                          <p:spTgt spid="62471"/>
                                        </p:tgtEl>
                                        <p:attrNameLst>
                                          <p:attrName>ppt_y</p:attrName>
                                        </p:attrNameLst>
                                      </p:cBhvr>
                                      <p:tavLst>
                                        <p:tav tm="0">
                                          <p:val>
                                            <p:fltVal val="0.5"/>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3" presetClass="entr" presetSubtype="528" fill="hold" grpId="0" nodeType="clickEffect">
                                  <p:stCondLst>
                                    <p:cond delay="0"/>
                                  </p:stCondLst>
                                  <p:childTnLst>
                                    <p:set>
                                      <p:cBhvr>
                                        <p:cTn id="51" dur="1" fill="hold">
                                          <p:stCondLst>
                                            <p:cond delay="0"/>
                                          </p:stCondLst>
                                        </p:cTn>
                                        <p:tgtEl>
                                          <p:spTgt spid="62472"/>
                                        </p:tgtEl>
                                        <p:attrNameLst>
                                          <p:attrName>style.visibility</p:attrName>
                                        </p:attrNameLst>
                                      </p:cBhvr>
                                      <p:to>
                                        <p:strVal val="visible"/>
                                      </p:to>
                                    </p:set>
                                    <p:anim calcmode="lin" valueType="num">
                                      <p:cBhvr>
                                        <p:cTn id="52" dur="500" fill="hold"/>
                                        <p:tgtEl>
                                          <p:spTgt spid="62472"/>
                                        </p:tgtEl>
                                        <p:attrNameLst>
                                          <p:attrName>ppt_w</p:attrName>
                                        </p:attrNameLst>
                                      </p:cBhvr>
                                      <p:tavLst>
                                        <p:tav tm="0">
                                          <p:val>
                                            <p:fltVal val="0"/>
                                          </p:val>
                                        </p:tav>
                                        <p:tav tm="100000">
                                          <p:val>
                                            <p:strVal val="#ppt_w"/>
                                          </p:val>
                                        </p:tav>
                                      </p:tavLst>
                                    </p:anim>
                                    <p:anim calcmode="lin" valueType="num">
                                      <p:cBhvr>
                                        <p:cTn id="53" dur="500" fill="hold"/>
                                        <p:tgtEl>
                                          <p:spTgt spid="62472"/>
                                        </p:tgtEl>
                                        <p:attrNameLst>
                                          <p:attrName>ppt_h</p:attrName>
                                        </p:attrNameLst>
                                      </p:cBhvr>
                                      <p:tavLst>
                                        <p:tav tm="0">
                                          <p:val>
                                            <p:fltVal val="0"/>
                                          </p:val>
                                        </p:tav>
                                        <p:tav tm="100000">
                                          <p:val>
                                            <p:strVal val="#ppt_h"/>
                                          </p:val>
                                        </p:tav>
                                      </p:tavLst>
                                    </p:anim>
                                    <p:anim calcmode="lin" valueType="num">
                                      <p:cBhvr>
                                        <p:cTn id="54" dur="500" fill="hold"/>
                                        <p:tgtEl>
                                          <p:spTgt spid="62472"/>
                                        </p:tgtEl>
                                        <p:attrNameLst>
                                          <p:attrName>ppt_x</p:attrName>
                                        </p:attrNameLst>
                                      </p:cBhvr>
                                      <p:tavLst>
                                        <p:tav tm="0">
                                          <p:val>
                                            <p:fltVal val="0.5"/>
                                          </p:val>
                                        </p:tav>
                                        <p:tav tm="100000">
                                          <p:val>
                                            <p:strVal val="#ppt_x"/>
                                          </p:val>
                                        </p:tav>
                                      </p:tavLst>
                                    </p:anim>
                                    <p:anim calcmode="lin" valueType="num">
                                      <p:cBhvr>
                                        <p:cTn id="55" dur="500" fill="hold"/>
                                        <p:tgtEl>
                                          <p:spTgt spid="62472"/>
                                        </p:tgtEl>
                                        <p:attrNameLst>
                                          <p:attrName>ppt_y</p:attrName>
                                        </p:attrNameLst>
                                      </p:cBhvr>
                                      <p:tavLst>
                                        <p:tav tm="0">
                                          <p:val>
                                            <p:fltVal val="0.5"/>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3" presetClass="entr" presetSubtype="528" fill="hold" grpId="0" nodeType="clickEffect">
                                  <p:stCondLst>
                                    <p:cond delay="0"/>
                                  </p:stCondLst>
                                  <p:childTnLst>
                                    <p:set>
                                      <p:cBhvr>
                                        <p:cTn id="59" dur="1" fill="hold">
                                          <p:stCondLst>
                                            <p:cond delay="0"/>
                                          </p:stCondLst>
                                        </p:cTn>
                                        <p:tgtEl>
                                          <p:spTgt spid="62473"/>
                                        </p:tgtEl>
                                        <p:attrNameLst>
                                          <p:attrName>style.visibility</p:attrName>
                                        </p:attrNameLst>
                                      </p:cBhvr>
                                      <p:to>
                                        <p:strVal val="visible"/>
                                      </p:to>
                                    </p:set>
                                    <p:anim calcmode="lin" valueType="num">
                                      <p:cBhvr>
                                        <p:cTn id="60" dur="500" fill="hold"/>
                                        <p:tgtEl>
                                          <p:spTgt spid="62473"/>
                                        </p:tgtEl>
                                        <p:attrNameLst>
                                          <p:attrName>ppt_w</p:attrName>
                                        </p:attrNameLst>
                                      </p:cBhvr>
                                      <p:tavLst>
                                        <p:tav tm="0">
                                          <p:val>
                                            <p:fltVal val="0"/>
                                          </p:val>
                                        </p:tav>
                                        <p:tav tm="100000">
                                          <p:val>
                                            <p:strVal val="#ppt_w"/>
                                          </p:val>
                                        </p:tav>
                                      </p:tavLst>
                                    </p:anim>
                                    <p:anim calcmode="lin" valueType="num">
                                      <p:cBhvr>
                                        <p:cTn id="61" dur="500" fill="hold"/>
                                        <p:tgtEl>
                                          <p:spTgt spid="62473"/>
                                        </p:tgtEl>
                                        <p:attrNameLst>
                                          <p:attrName>ppt_h</p:attrName>
                                        </p:attrNameLst>
                                      </p:cBhvr>
                                      <p:tavLst>
                                        <p:tav tm="0">
                                          <p:val>
                                            <p:fltVal val="0"/>
                                          </p:val>
                                        </p:tav>
                                        <p:tav tm="100000">
                                          <p:val>
                                            <p:strVal val="#ppt_h"/>
                                          </p:val>
                                        </p:tav>
                                      </p:tavLst>
                                    </p:anim>
                                    <p:anim calcmode="lin" valueType="num">
                                      <p:cBhvr>
                                        <p:cTn id="62" dur="500" fill="hold"/>
                                        <p:tgtEl>
                                          <p:spTgt spid="62473"/>
                                        </p:tgtEl>
                                        <p:attrNameLst>
                                          <p:attrName>ppt_x</p:attrName>
                                        </p:attrNameLst>
                                      </p:cBhvr>
                                      <p:tavLst>
                                        <p:tav tm="0">
                                          <p:val>
                                            <p:fltVal val="0.5"/>
                                          </p:val>
                                        </p:tav>
                                        <p:tav tm="100000">
                                          <p:val>
                                            <p:strVal val="#ppt_x"/>
                                          </p:val>
                                        </p:tav>
                                      </p:tavLst>
                                    </p:anim>
                                    <p:anim calcmode="lin" valueType="num">
                                      <p:cBhvr>
                                        <p:cTn id="63" dur="500" fill="hold"/>
                                        <p:tgtEl>
                                          <p:spTgt spid="6247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autoUpdateAnimBg="0"/>
      <p:bldP spid="62468" grpId="0" autoUpdateAnimBg="0"/>
      <p:bldP spid="62469" grpId="0" autoUpdateAnimBg="0"/>
      <p:bldP spid="62470" grpId="0" autoUpdateAnimBg="0"/>
      <p:bldP spid="62471" grpId="0" autoUpdateAnimBg="0"/>
      <p:bldP spid="62472" grpId="0" autoUpdateAnimBg="0"/>
      <p:bldP spid="62473"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21" name="Rectangle 17"/>
          <p:cNvSpPr>
            <a:spLocks noChangeArrowheads="1"/>
          </p:cNvSpPr>
          <p:nvPr/>
        </p:nvSpPr>
        <p:spPr bwMode="auto">
          <a:xfrm rot="1920000">
            <a:off x="4633913" y="1128713"/>
            <a:ext cx="4356100" cy="6985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r>
              <a:rPr lang="en-US" sz="4000" b="1">
                <a:solidFill>
                  <a:schemeClr val="accent1"/>
                </a:solidFill>
                <a:latin typeface="Times" charset="0"/>
              </a:rPr>
              <a:t>WIE DEED WAT?</a:t>
            </a:r>
          </a:p>
        </p:txBody>
      </p:sp>
      <p:graphicFrame>
        <p:nvGraphicFramePr>
          <p:cNvPr id="123906" name="Object 2"/>
          <p:cNvGraphicFramePr>
            <a:graphicFrameLocks/>
          </p:cNvGraphicFramePr>
          <p:nvPr/>
        </p:nvGraphicFramePr>
        <p:xfrm>
          <a:off x="1744663" y="1428750"/>
          <a:ext cx="5743575" cy="4095750"/>
        </p:xfrm>
        <a:graphic>
          <a:graphicData uri="http://schemas.openxmlformats.org/presentationml/2006/ole">
            <mc:AlternateContent xmlns:mc="http://schemas.openxmlformats.org/markup-compatibility/2006">
              <mc:Choice xmlns:v="urn:schemas-microsoft-com:vml" Requires="v">
                <p:oleObj spid="_x0000_s123926" name="Microsoft ClipArt Gallery" r:id="rId4" imgW="3949700" imgH="2755900" progId="MS_ClipArt_Gallery">
                  <p:embed/>
                </p:oleObj>
              </mc:Choice>
              <mc:Fallback>
                <p:oleObj name="Microsoft ClipArt Gallery" r:id="rId4" imgW="3949700" imgH="2755900" progId="MS_ClipArt_Gallery">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4663" y="1428750"/>
                        <a:ext cx="5743575" cy="4095750"/>
                      </a:xfrm>
                      <a:prstGeom prst="rect">
                        <a:avLst/>
                      </a:prstGeom>
                      <a:noFill/>
                      <a:ln>
                        <a:noFill/>
                      </a:ln>
                      <a:effectLst>
                        <a:outerShdw blurRad="63500" dist="144802" dir="2272499"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123907" name="Rectangle 3"/>
          <p:cNvSpPr>
            <a:spLocks noChangeArrowheads="1"/>
          </p:cNvSpPr>
          <p:nvPr/>
        </p:nvSpPr>
        <p:spPr bwMode="auto">
          <a:xfrm rot="900000">
            <a:off x="700088" y="2955925"/>
            <a:ext cx="2352675" cy="6985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r>
              <a:rPr lang="en-US" sz="4000" b="1">
                <a:solidFill>
                  <a:schemeClr val="accent1"/>
                </a:solidFill>
                <a:latin typeface="Times" charset="0"/>
              </a:rPr>
              <a:t>BOEKEN</a:t>
            </a:r>
          </a:p>
        </p:txBody>
      </p:sp>
      <p:sp>
        <p:nvSpPr>
          <p:cNvPr id="123908" name="Rectangle 4"/>
          <p:cNvSpPr>
            <a:spLocks noChangeArrowheads="1"/>
          </p:cNvSpPr>
          <p:nvPr/>
        </p:nvSpPr>
        <p:spPr bwMode="auto">
          <a:xfrm rot="360000">
            <a:off x="287338" y="3775075"/>
            <a:ext cx="2944812" cy="6985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r>
              <a:rPr lang="en-US" sz="4000" b="1">
                <a:solidFill>
                  <a:schemeClr val="accent1"/>
                </a:solidFill>
                <a:latin typeface="Times" charset="0"/>
              </a:rPr>
              <a:t>PERSONEN</a:t>
            </a:r>
          </a:p>
        </p:txBody>
      </p:sp>
      <p:sp>
        <p:nvSpPr>
          <p:cNvPr id="123909" name="Rectangle 5"/>
          <p:cNvSpPr>
            <a:spLocks noChangeArrowheads="1"/>
          </p:cNvSpPr>
          <p:nvPr/>
        </p:nvSpPr>
        <p:spPr bwMode="auto">
          <a:xfrm rot="20700000">
            <a:off x="6788150" y="4276725"/>
            <a:ext cx="2381250" cy="6985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r>
              <a:rPr lang="en-US" sz="4000" b="1">
                <a:solidFill>
                  <a:schemeClr val="accent1"/>
                </a:solidFill>
                <a:latin typeface="Times" charset="0"/>
              </a:rPr>
              <a:t>DATUMS</a:t>
            </a:r>
          </a:p>
        </p:txBody>
      </p:sp>
      <p:sp>
        <p:nvSpPr>
          <p:cNvPr id="123910" name="Rectangle 6"/>
          <p:cNvSpPr>
            <a:spLocks noChangeArrowheads="1"/>
          </p:cNvSpPr>
          <p:nvPr/>
        </p:nvSpPr>
        <p:spPr bwMode="auto">
          <a:xfrm rot="20340000">
            <a:off x="555625" y="1541463"/>
            <a:ext cx="3821113" cy="6985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r>
              <a:rPr lang="en-US" sz="4000" b="1">
                <a:solidFill>
                  <a:schemeClr val="accent1"/>
                </a:solidFill>
                <a:latin typeface="Times" charset="0"/>
              </a:rPr>
              <a:t>WIE ZEI WAT?</a:t>
            </a:r>
          </a:p>
        </p:txBody>
      </p:sp>
      <p:sp>
        <p:nvSpPr>
          <p:cNvPr id="123911" name="Rectangle 7"/>
          <p:cNvSpPr>
            <a:spLocks noChangeArrowheads="1"/>
          </p:cNvSpPr>
          <p:nvPr/>
        </p:nvSpPr>
        <p:spPr bwMode="auto">
          <a:xfrm rot="1080000">
            <a:off x="6226175" y="3057525"/>
            <a:ext cx="2917825" cy="6985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r>
              <a:rPr lang="en-US" sz="4000" b="1">
                <a:solidFill>
                  <a:schemeClr val="accent1"/>
                </a:solidFill>
                <a:latin typeface="Times" charset="0"/>
              </a:rPr>
              <a:t>WAAROM?</a:t>
            </a:r>
          </a:p>
        </p:txBody>
      </p:sp>
      <p:sp>
        <p:nvSpPr>
          <p:cNvPr id="123913" name="Rectangle 9"/>
          <p:cNvSpPr>
            <a:spLocks noChangeArrowheads="1"/>
          </p:cNvSpPr>
          <p:nvPr/>
        </p:nvSpPr>
        <p:spPr bwMode="auto">
          <a:xfrm rot="360000">
            <a:off x="77788" y="5492750"/>
            <a:ext cx="9423400" cy="13081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l"/>
            <a:r>
              <a:rPr lang="en-US" sz="4000" b="1">
                <a:solidFill>
                  <a:schemeClr val="accent1"/>
                </a:solidFill>
                <a:latin typeface="Times" charset="0"/>
              </a:rPr>
              <a:t>WAT STAAT IN VERBAND MET WIE/WAT?</a:t>
            </a:r>
          </a:p>
        </p:txBody>
      </p:sp>
      <p:sp>
        <p:nvSpPr>
          <p:cNvPr id="123915" name="WordArt 11"/>
          <p:cNvSpPr>
            <a:spLocks noChangeArrowheads="1" noChangeShapeType="1" noTextEdit="1"/>
          </p:cNvSpPr>
          <p:nvPr/>
        </p:nvSpPr>
        <p:spPr bwMode="auto">
          <a:xfrm>
            <a:off x="515938" y="739775"/>
            <a:ext cx="7600950" cy="5630863"/>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r>
              <a:rPr lang="en-US" sz="3600" kern="10">
                <a:ln w="9525">
                  <a:round/>
                  <a:headEnd/>
                  <a:tailEnd/>
                </a:ln>
                <a:gradFill rotWithShape="0">
                  <a:gsLst>
                    <a:gs pos="0">
                      <a:srgbClr val="FFE701"/>
                    </a:gs>
                    <a:gs pos="100000">
                      <a:srgbClr val="FE3E02"/>
                    </a:gs>
                  </a:gsLst>
                  <a:lin ang="5400000" scaled="1"/>
                </a:gradFill>
                <a:latin typeface="Impact"/>
                <a:ea typeface="Impact"/>
                <a:cs typeface="Impact"/>
              </a:rPr>
              <a:t>HELP!</a:t>
            </a:r>
          </a:p>
        </p:txBody>
      </p:sp>
      <p:sp>
        <p:nvSpPr>
          <p:cNvPr id="123916" name="Text Box 12"/>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2000">
              <a:latin typeface="Comic Sans MS" charset="0"/>
            </a:endParaRPr>
          </a:p>
        </p:txBody>
      </p:sp>
      <p:sp>
        <p:nvSpPr>
          <p:cNvPr id="123918" name="Text Box 14"/>
          <p:cNvSpPr txBox="1">
            <a:spLocks noChangeArrowheads="1"/>
          </p:cNvSpPr>
          <p:nvPr/>
        </p:nvSpPr>
        <p:spPr bwMode="auto">
          <a:xfrm>
            <a:off x="8797925" y="640715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 </a:t>
            </a:r>
          </a:p>
        </p:txBody>
      </p:sp>
      <p:sp>
        <p:nvSpPr>
          <p:cNvPr id="123919" name="Text Box 15"/>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a:solidFill>
                  <a:srgbClr val="FFFFFF"/>
                </a:solidFill>
              </a:rPr>
              <a:t> </a:t>
            </a:r>
          </a:p>
        </p:txBody>
      </p:sp>
      <p:sp>
        <p:nvSpPr>
          <p:cNvPr id="123922" name="Text Box 18"/>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17</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afterEffect">
                                  <p:stCondLst>
                                    <p:cond delay="100"/>
                                  </p:stCondLst>
                                  <p:childTnLst>
                                    <p:set>
                                      <p:cBhvr>
                                        <p:cTn id="6" dur="1" fill="hold">
                                          <p:stCondLst>
                                            <p:cond delay="0"/>
                                          </p:stCondLst>
                                        </p:cTn>
                                        <p:tgtEl>
                                          <p:spTgt spid="123915"/>
                                        </p:tgtEl>
                                        <p:attrNameLst>
                                          <p:attrName>style.visibility</p:attrName>
                                        </p:attrNameLst>
                                      </p:cBhvr>
                                      <p:to>
                                        <p:strVal val="visible"/>
                                      </p:to>
                                    </p:set>
                                    <p:anim calcmode="lin" valueType="num">
                                      <p:cBhvr additive="base">
                                        <p:cTn id="7" dur="5000" fill="hold"/>
                                        <p:tgtEl>
                                          <p:spTgt spid="123915"/>
                                        </p:tgtEl>
                                        <p:attrNameLst>
                                          <p:attrName>ppt_x</p:attrName>
                                        </p:attrNameLst>
                                      </p:cBhvr>
                                      <p:tavLst>
                                        <p:tav tm="0">
                                          <p:val>
                                            <p:strVal val="#ppt_x"/>
                                          </p:val>
                                        </p:tav>
                                        <p:tav tm="100000">
                                          <p:val>
                                            <p:strVal val="#ppt_x"/>
                                          </p:val>
                                        </p:tav>
                                      </p:tavLst>
                                    </p:anim>
                                    <p:anim calcmode="lin" valueType="num">
                                      <p:cBhvr additive="base">
                                        <p:cTn id="8" dur="5000" fill="hold"/>
                                        <p:tgtEl>
                                          <p:spTgt spid="1239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38" name="Rectangle 14"/>
          <p:cNvSpPr>
            <a:spLocks noChangeArrowheads="1"/>
          </p:cNvSpPr>
          <p:nvPr/>
        </p:nvSpPr>
        <p:spPr bwMode="auto">
          <a:xfrm>
            <a:off x="0" y="0"/>
            <a:ext cx="9144000" cy="6858000"/>
          </a:xfrm>
          <a:prstGeom prst="rect">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0243" name="Text Box 19"/>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2000">
              <a:solidFill>
                <a:srgbClr val="FFFFFF"/>
              </a:solidFill>
            </a:endParaRPr>
          </a:p>
        </p:txBody>
      </p:sp>
      <p:sp>
        <p:nvSpPr>
          <p:cNvPr id="180247" name="Text Box 23"/>
          <p:cNvSpPr txBox="1">
            <a:spLocks noChangeArrowheads="1"/>
          </p:cNvSpPr>
          <p:nvPr/>
        </p:nvSpPr>
        <p:spPr bwMode="auto">
          <a:xfrm>
            <a:off x="3462338" y="793750"/>
            <a:ext cx="4635500" cy="521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spcBef>
                <a:spcPct val="50000"/>
              </a:spcBef>
            </a:pPr>
            <a:r>
              <a:rPr lang="en-US" sz="2800" b="1">
                <a:solidFill>
                  <a:srgbClr val="FFEA18"/>
                </a:solidFill>
              </a:rPr>
              <a:t>UW ATTENTIE ALSTUBLIEFT…                    U WORDT VRIENDELIJK VERZOCHT OM ALLE MOBIELE TELEFOONS, PIEPERS EN ANDERE COMMUNICATIE MIDDELEN OP STIL TE ZETTEN TIJDENS DE SESSIES. UW KLASGENOTEN ZULLEN U DANKBAAR ZIJN!</a:t>
            </a:r>
          </a:p>
        </p:txBody>
      </p:sp>
      <p:grpSp>
        <p:nvGrpSpPr>
          <p:cNvPr id="180251" name="Group 27"/>
          <p:cNvGrpSpPr>
            <a:grpSpLocks/>
          </p:cNvGrpSpPr>
          <p:nvPr/>
        </p:nvGrpSpPr>
        <p:grpSpPr bwMode="auto">
          <a:xfrm>
            <a:off x="460375" y="1735138"/>
            <a:ext cx="2792413" cy="2836862"/>
            <a:chOff x="258" y="850"/>
            <a:chExt cx="1759" cy="1787"/>
          </a:xfrm>
        </p:grpSpPr>
        <p:pic>
          <p:nvPicPr>
            <p:cNvPr id="180249" name="Picture 2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8" y="850"/>
              <a:ext cx="1759" cy="1787"/>
            </a:xfrm>
            <a:prstGeom prst="rect">
              <a:avLst/>
            </a:prstGeom>
            <a:noFill/>
            <a:extLst>
              <a:ext uri="{909E8E84-426E-40dd-AFC4-6F175D3DCCD1}">
                <a14:hiddenFill xmlns:a14="http://schemas.microsoft.com/office/drawing/2010/main">
                  <a:solidFill>
                    <a:srgbClr val="FFFFFF"/>
                  </a:solidFill>
                </a14:hiddenFill>
              </a:ext>
            </a:extLst>
          </p:spPr>
        </p:pic>
        <p:sp>
          <p:nvSpPr>
            <p:cNvPr id="180250" name="Line 26"/>
            <p:cNvSpPr>
              <a:spLocks noChangeShapeType="1"/>
            </p:cNvSpPr>
            <p:nvPr/>
          </p:nvSpPr>
          <p:spPr bwMode="auto">
            <a:xfrm>
              <a:off x="945" y="1074"/>
              <a:ext cx="186" cy="53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80253" name="Oval 29"/>
          <p:cNvSpPr>
            <a:spLocks noChangeArrowheads="1"/>
          </p:cNvSpPr>
          <p:nvPr/>
        </p:nvSpPr>
        <p:spPr bwMode="auto">
          <a:xfrm>
            <a:off x="323850" y="5989638"/>
            <a:ext cx="655638" cy="590550"/>
          </a:xfrm>
          <a:prstGeom prst="ellipse">
            <a:avLst/>
          </a:prstGeom>
          <a:solidFill>
            <a:schemeClr val="bg1"/>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0254" name="Rectangle 30"/>
          <p:cNvSpPr>
            <a:spLocks noChangeArrowheads="1"/>
          </p:cNvSpPr>
          <p:nvPr/>
        </p:nvSpPr>
        <p:spPr bwMode="auto">
          <a:xfrm>
            <a:off x="7621588" y="6526213"/>
            <a:ext cx="6588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sz="1000" b="1">
                <a:solidFill>
                  <a:schemeClr val="tx1"/>
                </a:solidFill>
                <a:effectLst>
                  <a:outerShdw blurRad="38100" dist="38100" dir="2700000" algn="tl">
                    <a:srgbClr val="000000"/>
                  </a:outerShdw>
                </a:effectLst>
                <a:latin typeface="Comic Sans MS" charset="0"/>
              </a:rPr>
              <a:t>9.6.01.</a:t>
            </a:r>
          </a:p>
        </p:txBody>
      </p:sp>
      <p:sp>
        <p:nvSpPr>
          <p:cNvPr id="180255" name="Rectangle 31"/>
          <p:cNvSpPr>
            <a:spLocks noChangeArrowheads="1"/>
          </p:cNvSpPr>
          <p:nvPr/>
        </p:nvSpPr>
        <p:spPr bwMode="auto">
          <a:xfrm>
            <a:off x="8091488" y="6524625"/>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sz="1000" b="1">
                <a:solidFill>
                  <a:schemeClr val="tx1"/>
                </a:solidFill>
                <a:effectLst>
                  <a:outerShdw blurRad="38100" dist="38100" dir="2700000" algn="tl">
                    <a:srgbClr val="000000"/>
                  </a:outerShdw>
                </a:effectLst>
                <a:latin typeface="Comic Sans MS" charset="0"/>
              </a:rPr>
              <a:t>01</a:t>
            </a:r>
          </a:p>
        </p:txBody>
      </p:sp>
      <p:sp>
        <p:nvSpPr>
          <p:cNvPr id="180256" name="Text Box 32"/>
          <p:cNvSpPr txBox="1">
            <a:spLocks noChangeArrowheads="1"/>
          </p:cNvSpPr>
          <p:nvPr/>
        </p:nvSpPr>
        <p:spPr bwMode="auto">
          <a:xfrm>
            <a:off x="8721725" y="6403975"/>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1</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2000"/>
                                        <p:tgtEl>
                                          <p:spTgt spid="180253"/>
                                        </p:tgtEl>
                                      </p:cBhvr>
                                    </p:animEffect>
                                    <p:set>
                                      <p:cBhvr>
                                        <p:cTn id="7" dur="1" fill="hold">
                                          <p:stCondLst>
                                            <p:cond delay="1999"/>
                                          </p:stCondLst>
                                        </p:cTn>
                                        <p:tgtEl>
                                          <p:spTgt spid="180253"/>
                                        </p:tgtEl>
                                        <p:attrNameLst>
                                          <p:attrName>style.visibility</p:attrName>
                                        </p:attrNameLst>
                                      </p:cBhvr>
                                      <p:to>
                                        <p:strVal val="hidden"/>
                                      </p:to>
                                    </p:se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180251"/>
                                        </p:tgtEl>
                                        <p:attrNameLst>
                                          <p:attrName>style.visibility</p:attrName>
                                        </p:attrNameLst>
                                      </p:cBhvr>
                                      <p:to>
                                        <p:strVal val="visible"/>
                                      </p:to>
                                    </p:set>
                                    <p:animEffect transition="in" filter="fade">
                                      <p:cBhvr>
                                        <p:cTn id="11" dur="500"/>
                                        <p:tgtEl>
                                          <p:spTgt spid="180251"/>
                                        </p:tgtEl>
                                      </p:cBhvr>
                                    </p:animEffect>
                                  </p:childTnLst>
                                </p:cTn>
                              </p:par>
                            </p:childTnLst>
                          </p:cTn>
                        </p:par>
                        <p:par>
                          <p:cTn id="12" fill="hold" nodeType="afterGroup">
                            <p:stCondLst>
                              <p:cond delay="2500"/>
                            </p:stCondLst>
                            <p:childTnLst>
                              <p:par>
                                <p:cTn id="13" presetID="10" presetClass="entr" presetSubtype="0" fill="hold" grpId="1" nodeType="afterEffect">
                                  <p:stCondLst>
                                    <p:cond delay="0"/>
                                  </p:stCondLst>
                                  <p:childTnLst>
                                    <p:set>
                                      <p:cBhvr>
                                        <p:cTn id="14" dur="1" fill="hold">
                                          <p:stCondLst>
                                            <p:cond delay="0"/>
                                          </p:stCondLst>
                                        </p:cTn>
                                        <p:tgtEl>
                                          <p:spTgt spid="180247"/>
                                        </p:tgtEl>
                                        <p:attrNameLst>
                                          <p:attrName>style.visibility</p:attrName>
                                        </p:attrNameLst>
                                      </p:cBhvr>
                                      <p:to>
                                        <p:strVal val="visible"/>
                                      </p:to>
                                    </p:set>
                                    <p:animEffect transition="in" filter="fade">
                                      <p:cBhvr>
                                        <p:cTn id="15" dur="500"/>
                                        <p:tgtEl>
                                          <p:spTgt spid="18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47" grpId="1"/>
      <p:bldP spid="1802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1" name="Oval 9"/>
          <p:cNvSpPr>
            <a:spLocks noChangeArrowheads="1"/>
          </p:cNvSpPr>
          <p:nvPr/>
        </p:nvSpPr>
        <p:spPr bwMode="auto">
          <a:xfrm>
            <a:off x="3200400" y="749300"/>
            <a:ext cx="3727450" cy="2159000"/>
          </a:xfrm>
          <a:prstGeom prst="ellipse">
            <a:avLst/>
          </a:prstGeom>
          <a:solidFill>
            <a:schemeClr val="accent1"/>
          </a:solidFill>
          <a:ln w="12700">
            <a:solidFill>
              <a:schemeClr val="bg2"/>
            </a:solidFill>
            <a:round/>
            <a:headEnd/>
            <a:tailEnd/>
          </a:ln>
          <a:effectLst>
            <a:outerShdw blurRad="63500" dist="107763" dir="2700000" algn="ctr" rotWithShape="0">
              <a:schemeClr val="bg2">
                <a:alpha val="74998"/>
              </a:schemeClr>
            </a:outerShdw>
          </a:effectLst>
        </p:spPr>
        <p:txBody>
          <a:bodyPr wrap="none" anchor="ctr"/>
          <a:lstStyle/>
          <a:p>
            <a:endParaRPr lang="en-US"/>
          </a:p>
        </p:txBody>
      </p:sp>
      <p:sp>
        <p:nvSpPr>
          <p:cNvPr id="13322" name="Rectangle 10"/>
          <p:cNvSpPr>
            <a:spLocks noChangeArrowheads="1"/>
          </p:cNvSpPr>
          <p:nvPr/>
        </p:nvSpPr>
        <p:spPr bwMode="auto">
          <a:xfrm>
            <a:off x="3503613" y="711200"/>
            <a:ext cx="3159125" cy="1917700"/>
          </a:xfrm>
          <a:prstGeom prst="rect">
            <a:avLst/>
          </a:prstGeom>
          <a:noFill/>
          <a:ln>
            <a:noFill/>
          </a:ln>
          <a:effectLst>
            <a:outerShdw blurRad="63500" dist="74053" dir="3542175"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Lst>
        </p:spPr>
        <p:txBody>
          <a:bodyPr wrap="none" lIns="90487" tIns="44450" rIns="90487" bIns="44450">
            <a:spAutoFit/>
          </a:bodyPr>
          <a:lstStyle/>
          <a:p>
            <a:r>
              <a:rPr lang="en-US" sz="4000" b="1" i="1">
                <a:solidFill>
                  <a:srgbClr val="FFFF00"/>
                </a:solidFill>
                <a:latin typeface="Times" charset="0"/>
              </a:rPr>
              <a:t>HELP! </a:t>
            </a:r>
          </a:p>
          <a:p>
            <a:r>
              <a:rPr lang="en-US" sz="4000" b="1" i="1">
                <a:solidFill>
                  <a:srgbClr val="FFFF00"/>
                </a:solidFill>
                <a:latin typeface="Times" charset="0"/>
              </a:rPr>
              <a:t>IK KAN HET</a:t>
            </a:r>
          </a:p>
          <a:p>
            <a:r>
              <a:rPr lang="en-US" sz="4000" b="1" i="1">
                <a:solidFill>
                  <a:srgbClr val="FFFF00"/>
                </a:solidFill>
                <a:latin typeface="Times" charset="0"/>
              </a:rPr>
              <a:t>NIET AAN!!!</a:t>
            </a:r>
          </a:p>
        </p:txBody>
      </p:sp>
      <p:graphicFrame>
        <p:nvGraphicFramePr>
          <p:cNvPr id="13325" name="Object 13"/>
          <p:cNvGraphicFramePr>
            <a:graphicFrameLocks/>
          </p:cNvGraphicFramePr>
          <p:nvPr/>
        </p:nvGraphicFramePr>
        <p:xfrm>
          <a:off x="773113" y="698500"/>
          <a:ext cx="3825875" cy="5461000"/>
        </p:xfrm>
        <a:graphic>
          <a:graphicData uri="http://schemas.openxmlformats.org/presentationml/2006/ole">
            <mc:AlternateContent xmlns:mc="http://schemas.openxmlformats.org/markup-compatibility/2006">
              <mc:Choice xmlns:v="urn:schemas-microsoft-com:vml" Requires="v">
                <p:oleObj spid="_x0000_s13339" name="Microsoft ClipArt Gallery" r:id="rId4" imgW="3835400" imgH="5473700" progId="MS_ClipArt_Gallery">
                  <p:embed/>
                </p:oleObj>
              </mc:Choice>
              <mc:Fallback>
                <p:oleObj name="Microsoft ClipArt Gallery" r:id="rId4" imgW="3835400" imgH="5473700" progId="MS_ClipArt_Gallery">
                  <p:embed/>
                  <p:pic>
                    <p:nvPicPr>
                      <p:cNvPr id="0" name="Object 1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113" y="698500"/>
                        <a:ext cx="3825875" cy="54610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pSp>
        <p:nvGrpSpPr>
          <p:cNvPr id="13328" name="Group 16"/>
          <p:cNvGrpSpPr>
            <a:grpSpLocks/>
          </p:cNvGrpSpPr>
          <p:nvPr/>
        </p:nvGrpSpPr>
        <p:grpSpPr bwMode="auto">
          <a:xfrm>
            <a:off x="3733800" y="2743200"/>
            <a:ext cx="4724400" cy="2781300"/>
            <a:chOff x="2352" y="1728"/>
            <a:chExt cx="2976" cy="1752"/>
          </a:xfrm>
        </p:grpSpPr>
        <p:sp>
          <p:nvSpPr>
            <p:cNvPr id="13329" name="Oval 17"/>
            <p:cNvSpPr>
              <a:spLocks noChangeArrowheads="1"/>
            </p:cNvSpPr>
            <p:nvPr/>
          </p:nvSpPr>
          <p:spPr bwMode="auto">
            <a:xfrm>
              <a:off x="2352" y="1728"/>
              <a:ext cx="2976" cy="1752"/>
            </a:xfrm>
            <a:prstGeom prst="ellipse">
              <a:avLst/>
            </a:prstGeom>
            <a:solidFill>
              <a:schemeClr val="accent1"/>
            </a:solidFill>
            <a:ln w="12700">
              <a:solidFill>
                <a:schemeClr val="bg2"/>
              </a:solidFill>
              <a:round/>
              <a:headEnd/>
              <a:tailEnd/>
            </a:ln>
            <a:effectLst>
              <a:outerShdw blurRad="63500" dist="74053" dir="3542175" algn="ctr" rotWithShape="0">
                <a:schemeClr val="bg2">
                  <a:alpha val="74998"/>
                </a:schemeClr>
              </a:outerShdw>
            </a:effectLst>
          </p:spPr>
          <p:txBody>
            <a:bodyPr wrap="none" anchor="ctr"/>
            <a:lstStyle/>
            <a:p>
              <a:endParaRPr lang="en-US"/>
            </a:p>
          </p:txBody>
        </p:sp>
        <p:sp>
          <p:nvSpPr>
            <p:cNvPr id="13330" name="Rectangle 18"/>
            <p:cNvSpPr>
              <a:spLocks noChangeArrowheads="1"/>
            </p:cNvSpPr>
            <p:nvPr/>
          </p:nvSpPr>
          <p:spPr bwMode="auto">
            <a:xfrm>
              <a:off x="2495" y="1776"/>
              <a:ext cx="2647" cy="1592"/>
            </a:xfrm>
            <a:prstGeom prst="rect">
              <a:avLst/>
            </a:prstGeom>
            <a:noFill/>
            <a:ln>
              <a:noFill/>
            </a:ln>
            <a:effectLst>
              <a:outerShdw blurRad="63500" dist="74053" dir="3542175"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sz="4000" b="1" i="1">
                  <a:solidFill>
                    <a:srgbClr val="FFFF00"/>
                  </a:solidFill>
                  <a:latin typeface="Times" charset="0"/>
                </a:rPr>
                <a:t>DUS…IK</a:t>
              </a:r>
            </a:p>
            <a:p>
              <a:r>
                <a:rPr lang="en-US" sz="4000" b="1" i="1">
                  <a:solidFill>
                    <a:srgbClr val="FFFF00"/>
                  </a:solidFill>
                  <a:latin typeface="Times" charset="0"/>
                </a:rPr>
                <a:t>LAAT HET DE</a:t>
              </a:r>
            </a:p>
            <a:p>
              <a:r>
                <a:rPr lang="en-US" sz="4000" b="1" i="1">
                  <a:solidFill>
                    <a:srgbClr val="FFFF00"/>
                  </a:solidFill>
                  <a:latin typeface="Times" charset="0"/>
                </a:rPr>
                <a:t>DOMINEE MAAR</a:t>
              </a:r>
            </a:p>
            <a:p>
              <a:r>
                <a:rPr lang="en-US" sz="4000" b="1" i="1">
                  <a:solidFill>
                    <a:srgbClr val="FFFF00"/>
                  </a:solidFill>
                  <a:latin typeface="Times" charset="0"/>
                </a:rPr>
                <a:t>DOEN!</a:t>
              </a:r>
            </a:p>
          </p:txBody>
        </p:sp>
      </p:grpSp>
      <p:sp>
        <p:nvSpPr>
          <p:cNvPr id="13331" name="Text Box 19"/>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2000">
              <a:latin typeface="Comic Sans MS" charset="0"/>
            </a:endParaRPr>
          </a:p>
        </p:txBody>
      </p:sp>
      <p:sp>
        <p:nvSpPr>
          <p:cNvPr id="13333" name="Text Box 21"/>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 </a:t>
            </a:r>
          </a:p>
        </p:txBody>
      </p:sp>
      <p:sp>
        <p:nvSpPr>
          <p:cNvPr id="13334" name="Text Box 22"/>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a:solidFill>
                  <a:srgbClr val="FFFFFF"/>
                </a:solidFill>
              </a:rPr>
              <a:t> </a:t>
            </a:r>
          </a:p>
        </p:txBody>
      </p:sp>
      <p:sp>
        <p:nvSpPr>
          <p:cNvPr id="13335" name="Text Box 23"/>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18</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1000"/>
                                  </p:stCondLst>
                                  <p:childTnLst>
                                    <p:set>
                                      <p:cBhvr>
                                        <p:cTn id="6" dur="1" fill="hold">
                                          <p:stCondLst>
                                            <p:cond delay="0"/>
                                          </p:stCondLst>
                                        </p:cTn>
                                        <p:tgtEl>
                                          <p:spTgt spid="13328"/>
                                        </p:tgtEl>
                                        <p:attrNameLst>
                                          <p:attrName>style.visibility</p:attrName>
                                        </p:attrNameLst>
                                      </p:cBhvr>
                                      <p:to>
                                        <p:strVal val="visible"/>
                                      </p:to>
                                    </p:set>
                                    <p:animEffect transition="in" filter="fade">
                                      <p:cBhvr>
                                        <p:cTn id="7" dur="1000"/>
                                        <p:tgtEl>
                                          <p:spTgt spid="13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ChangeArrowheads="1"/>
          </p:cNvSpPr>
          <p:nvPr/>
        </p:nvSpPr>
        <p:spPr bwMode="auto">
          <a:xfrm>
            <a:off x="1225550" y="1073150"/>
            <a:ext cx="6997700" cy="4978400"/>
          </a:xfrm>
          <a:prstGeom prst="rect">
            <a:avLst/>
          </a:prstGeom>
          <a:gradFill rotWithShape="0">
            <a:gsLst>
              <a:gs pos="0">
                <a:srgbClr val="200EA6">
                  <a:gamma/>
                  <a:shade val="0"/>
                  <a:invGamma/>
                </a:srgbClr>
              </a:gs>
              <a:gs pos="100000">
                <a:srgbClr val="200EA6"/>
              </a:gs>
            </a:gsLst>
            <a:lin ang="5400000" scaled="1"/>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endParaRPr lang="en-US"/>
          </a:p>
        </p:txBody>
      </p:sp>
      <p:sp>
        <p:nvSpPr>
          <p:cNvPr id="177157" name="Text Box 5"/>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2000">
              <a:latin typeface="Comic Sans MS" charset="0"/>
            </a:endParaRPr>
          </a:p>
        </p:txBody>
      </p:sp>
      <p:sp>
        <p:nvSpPr>
          <p:cNvPr id="177159" name="Text Box 7"/>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 </a:t>
            </a:r>
          </a:p>
        </p:txBody>
      </p:sp>
      <p:sp>
        <p:nvSpPr>
          <p:cNvPr id="177160" name="Text Box 8"/>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a:solidFill>
                  <a:srgbClr val="FFFFFF"/>
                </a:solidFill>
              </a:rPr>
              <a:t> </a:t>
            </a:r>
          </a:p>
        </p:txBody>
      </p:sp>
      <p:sp>
        <p:nvSpPr>
          <p:cNvPr id="177161" name="Text Box 9"/>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19</a:t>
            </a:r>
          </a:p>
        </p:txBody>
      </p:sp>
      <p:sp>
        <p:nvSpPr>
          <p:cNvPr id="177356" name="Rectangle 204"/>
          <p:cNvSpPr>
            <a:spLocks noChangeArrowheads="1"/>
          </p:cNvSpPr>
          <p:nvPr/>
        </p:nvSpPr>
        <p:spPr bwMode="auto">
          <a:xfrm>
            <a:off x="627063" y="2019300"/>
            <a:ext cx="8107362" cy="301625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sz="9600" i="1">
                <a:solidFill>
                  <a:srgbClr val="E8EC39"/>
                </a:solidFill>
                <a:latin typeface="Times" charset="0"/>
              </a:rPr>
              <a:t>WIE MAAKT</a:t>
            </a:r>
          </a:p>
          <a:p>
            <a:r>
              <a:rPr lang="en-US" sz="9600" i="1">
                <a:solidFill>
                  <a:srgbClr val="E8EC39"/>
                </a:solidFill>
                <a:latin typeface="Times" charset="0"/>
              </a:rPr>
              <a:t>HET WAT UIT?</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500"/>
                                  </p:stCondLst>
                                  <p:childTnLst>
                                    <p:set>
                                      <p:cBhvr>
                                        <p:cTn id="6" dur="1" fill="hold">
                                          <p:stCondLst>
                                            <p:cond delay="0"/>
                                          </p:stCondLst>
                                        </p:cTn>
                                        <p:tgtEl>
                                          <p:spTgt spid="177356"/>
                                        </p:tgtEl>
                                        <p:attrNameLst>
                                          <p:attrName>style.visibility</p:attrName>
                                        </p:attrNameLst>
                                      </p:cBhvr>
                                      <p:to>
                                        <p:strVal val="visible"/>
                                      </p:to>
                                    </p:set>
                                    <p:anim calcmode="lin" valueType="num">
                                      <p:cBhvr>
                                        <p:cTn id="7" dur="500" fill="hold"/>
                                        <p:tgtEl>
                                          <p:spTgt spid="177356"/>
                                        </p:tgtEl>
                                        <p:attrNameLst>
                                          <p:attrName>ppt_w</p:attrName>
                                        </p:attrNameLst>
                                      </p:cBhvr>
                                      <p:tavLst>
                                        <p:tav tm="0">
                                          <p:val>
                                            <p:fltVal val="0"/>
                                          </p:val>
                                        </p:tav>
                                        <p:tav tm="100000">
                                          <p:val>
                                            <p:strVal val="#ppt_w"/>
                                          </p:val>
                                        </p:tav>
                                      </p:tavLst>
                                    </p:anim>
                                    <p:anim calcmode="lin" valueType="num">
                                      <p:cBhvr>
                                        <p:cTn id="8" dur="500" fill="hold"/>
                                        <p:tgtEl>
                                          <p:spTgt spid="177356"/>
                                        </p:tgtEl>
                                        <p:attrNameLst>
                                          <p:attrName>ppt_h</p:attrName>
                                        </p:attrNameLst>
                                      </p:cBhvr>
                                      <p:tavLst>
                                        <p:tav tm="0">
                                          <p:val>
                                            <p:fltVal val="0"/>
                                          </p:val>
                                        </p:tav>
                                        <p:tav tm="100000">
                                          <p:val>
                                            <p:strVal val="#ppt_h"/>
                                          </p:val>
                                        </p:tav>
                                      </p:tavLst>
                                    </p:anim>
                                    <p:anim calcmode="lin" valueType="num">
                                      <p:cBhvr>
                                        <p:cTn id="9" dur="500" fill="hold"/>
                                        <p:tgtEl>
                                          <p:spTgt spid="177356"/>
                                        </p:tgtEl>
                                        <p:attrNameLst>
                                          <p:attrName>ppt_x</p:attrName>
                                        </p:attrNameLst>
                                      </p:cBhvr>
                                      <p:tavLst>
                                        <p:tav tm="0">
                                          <p:val>
                                            <p:fltVal val="0.5"/>
                                          </p:val>
                                        </p:tav>
                                        <p:tav tm="100000">
                                          <p:val>
                                            <p:strVal val="#ppt_x"/>
                                          </p:val>
                                        </p:tav>
                                      </p:tavLst>
                                    </p:anim>
                                    <p:anim calcmode="lin" valueType="num">
                                      <p:cBhvr>
                                        <p:cTn id="10" dur="500" fill="hold"/>
                                        <p:tgtEl>
                                          <p:spTgt spid="17735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356"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ChangeArrowheads="1"/>
          </p:cNvSpPr>
          <p:nvPr/>
        </p:nvSpPr>
        <p:spPr bwMode="auto">
          <a:xfrm>
            <a:off x="1225550" y="1073150"/>
            <a:ext cx="6997700" cy="4978400"/>
          </a:xfrm>
          <a:prstGeom prst="rect">
            <a:avLst/>
          </a:prstGeom>
          <a:gradFill rotWithShape="0">
            <a:gsLst>
              <a:gs pos="0">
                <a:srgbClr val="200EA6">
                  <a:gamma/>
                  <a:shade val="0"/>
                  <a:invGamma/>
                </a:srgbClr>
              </a:gs>
              <a:gs pos="100000">
                <a:srgbClr val="200EA6"/>
              </a:gs>
            </a:gsLst>
            <a:lin ang="5400000" scaled="1"/>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endParaRPr lang="en-US"/>
          </a:p>
        </p:txBody>
      </p:sp>
      <p:sp>
        <p:nvSpPr>
          <p:cNvPr id="178181" name="Rectangle 5"/>
          <p:cNvSpPr>
            <a:spLocks noChangeArrowheads="1"/>
          </p:cNvSpPr>
          <p:nvPr/>
        </p:nvSpPr>
        <p:spPr bwMode="auto">
          <a:xfrm>
            <a:off x="3132138" y="2420938"/>
            <a:ext cx="3162300" cy="155257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sz="9600" i="1">
                <a:solidFill>
                  <a:srgbClr val="E8EC39"/>
                </a:solidFill>
                <a:latin typeface="Times" charset="0"/>
              </a:rPr>
              <a:t>DUS?</a:t>
            </a:r>
          </a:p>
        </p:txBody>
      </p:sp>
      <p:sp>
        <p:nvSpPr>
          <p:cNvPr id="178182" name="Text Box 6"/>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2000">
              <a:latin typeface="Comic Sans MS" charset="0"/>
            </a:endParaRPr>
          </a:p>
        </p:txBody>
      </p:sp>
      <p:sp>
        <p:nvSpPr>
          <p:cNvPr id="178184" name="Text Box 8"/>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 </a:t>
            </a:r>
          </a:p>
        </p:txBody>
      </p:sp>
      <p:sp>
        <p:nvSpPr>
          <p:cNvPr id="178185" name="Text Box 9"/>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a:solidFill>
                  <a:srgbClr val="FFFFFF"/>
                </a:solidFill>
              </a:rPr>
              <a:t> </a:t>
            </a:r>
          </a:p>
        </p:txBody>
      </p:sp>
      <p:sp>
        <p:nvSpPr>
          <p:cNvPr id="178186" name="Text Box 10"/>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20</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78181"/>
                                        </p:tgtEl>
                                        <p:attrNameLst>
                                          <p:attrName>style.visibility</p:attrName>
                                        </p:attrNameLst>
                                      </p:cBhvr>
                                      <p:to>
                                        <p:strVal val="visible"/>
                                      </p:to>
                                    </p:set>
                                    <p:anim calcmode="lin" valueType="num">
                                      <p:cBhvr>
                                        <p:cTn id="7" dur="500" fill="hold"/>
                                        <p:tgtEl>
                                          <p:spTgt spid="178181"/>
                                        </p:tgtEl>
                                        <p:attrNameLst>
                                          <p:attrName>ppt_w</p:attrName>
                                        </p:attrNameLst>
                                      </p:cBhvr>
                                      <p:tavLst>
                                        <p:tav tm="0">
                                          <p:val>
                                            <p:fltVal val="0"/>
                                          </p:val>
                                        </p:tav>
                                        <p:tav tm="100000">
                                          <p:val>
                                            <p:strVal val="#ppt_w"/>
                                          </p:val>
                                        </p:tav>
                                      </p:tavLst>
                                    </p:anim>
                                    <p:anim calcmode="lin" valueType="num">
                                      <p:cBhvr>
                                        <p:cTn id="8" dur="500" fill="hold"/>
                                        <p:tgtEl>
                                          <p:spTgt spid="178181"/>
                                        </p:tgtEl>
                                        <p:attrNameLst>
                                          <p:attrName>ppt_h</p:attrName>
                                        </p:attrNameLst>
                                      </p:cBhvr>
                                      <p:tavLst>
                                        <p:tav tm="0">
                                          <p:val>
                                            <p:fltVal val="0"/>
                                          </p:val>
                                        </p:tav>
                                        <p:tav tm="100000">
                                          <p:val>
                                            <p:strVal val="#ppt_h"/>
                                          </p:val>
                                        </p:tav>
                                      </p:tavLst>
                                    </p:anim>
                                    <p:anim calcmode="lin" valueType="num">
                                      <p:cBhvr>
                                        <p:cTn id="9" dur="500" fill="hold"/>
                                        <p:tgtEl>
                                          <p:spTgt spid="178181"/>
                                        </p:tgtEl>
                                        <p:attrNameLst>
                                          <p:attrName>ppt_x</p:attrName>
                                        </p:attrNameLst>
                                      </p:cBhvr>
                                      <p:tavLst>
                                        <p:tav tm="0">
                                          <p:val>
                                            <p:fltVal val="0.5"/>
                                          </p:val>
                                        </p:tav>
                                        <p:tav tm="100000">
                                          <p:val>
                                            <p:strVal val="#ppt_x"/>
                                          </p:val>
                                        </p:tav>
                                      </p:tavLst>
                                    </p:anim>
                                    <p:anim calcmode="lin" valueType="num">
                                      <p:cBhvr>
                                        <p:cTn id="10" dur="500" fill="hold"/>
                                        <p:tgtEl>
                                          <p:spTgt spid="1781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1"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782638" y="927100"/>
            <a:ext cx="7559675" cy="5237163"/>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l"/>
            <a:r>
              <a:rPr lang="en-US" sz="5400" b="1">
                <a:solidFill>
                  <a:srgbClr val="FAFD00"/>
                </a:solidFill>
                <a:latin typeface="Times" charset="0"/>
              </a:rPr>
              <a:t>       </a:t>
            </a:r>
            <a:r>
              <a:rPr lang="ja-JP" altLang="en-US" sz="5400" b="1">
                <a:solidFill>
                  <a:srgbClr val="FAFD00"/>
                </a:solidFill>
                <a:latin typeface="Arial"/>
              </a:rPr>
              <a:t>“</a:t>
            </a:r>
            <a:r>
              <a:rPr lang="en-US" sz="5400" b="1">
                <a:solidFill>
                  <a:srgbClr val="FAFD00"/>
                </a:solidFill>
                <a:latin typeface="Times" charset="0"/>
              </a:rPr>
              <a:t>Als ons geloof niet op </a:t>
            </a:r>
            <a:r>
              <a:rPr lang="en-US" sz="5400" b="1">
                <a:solidFill>
                  <a:schemeClr val="tx1"/>
                </a:solidFill>
                <a:latin typeface="Times" charset="0"/>
              </a:rPr>
              <a:t>feiten</a:t>
            </a:r>
            <a:r>
              <a:rPr lang="en-US" sz="5400" b="1">
                <a:solidFill>
                  <a:srgbClr val="FAFD00"/>
                </a:solidFill>
                <a:latin typeface="Times" charset="0"/>
              </a:rPr>
              <a:t> gebaseerd is, is het slechts </a:t>
            </a:r>
            <a:r>
              <a:rPr lang="en-US" sz="5400" b="1">
                <a:solidFill>
                  <a:schemeClr val="tx1"/>
                </a:solidFill>
                <a:latin typeface="Times" charset="0"/>
              </a:rPr>
              <a:t>speculatie</a:t>
            </a:r>
            <a:r>
              <a:rPr lang="en-US" sz="5400" b="1">
                <a:solidFill>
                  <a:srgbClr val="FAFD00"/>
                </a:solidFill>
                <a:latin typeface="Times" charset="0"/>
              </a:rPr>
              <a:t>, </a:t>
            </a:r>
            <a:r>
              <a:rPr lang="en-US" sz="5400" b="1">
                <a:solidFill>
                  <a:schemeClr val="tx1"/>
                </a:solidFill>
                <a:latin typeface="Times" charset="0"/>
              </a:rPr>
              <a:t>bijgeloof</a:t>
            </a:r>
            <a:r>
              <a:rPr lang="en-US" sz="5400" b="1">
                <a:solidFill>
                  <a:srgbClr val="FAFD00"/>
                </a:solidFill>
                <a:latin typeface="Times" charset="0"/>
              </a:rPr>
              <a:t> en </a:t>
            </a:r>
            <a:r>
              <a:rPr lang="en-US" sz="5400" b="1">
                <a:solidFill>
                  <a:schemeClr val="tx1"/>
                </a:solidFill>
                <a:latin typeface="Times" charset="0"/>
              </a:rPr>
              <a:t>veronderstelling</a:t>
            </a:r>
            <a:r>
              <a:rPr lang="en-US" sz="5400" b="1">
                <a:solidFill>
                  <a:srgbClr val="FAFD00"/>
                </a:solidFill>
                <a:latin typeface="Times" charset="0"/>
              </a:rPr>
              <a:t>.</a:t>
            </a:r>
            <a:r>
              <a:rPr lang="ja-JP" altLang="en-US" sz="5400" b="1">
                <a:solidFill>
                  <a:srgbClr val="FAFD00"/>
                </a:solidFill>
                <a:latin typeface="Arial"/>
              </a:rPr>
              <a:t>”</a:t>
            </a:r>
            <a:endParaRPr lang="en-US" sz="5400" b="1">
              <a:solidFill>
                <a:srgbClr val="FAFD00"/>
              </a:solidFill>
              <a:latin typeface="Times" charset="0"/>
            </a:endParaRPr>
          </a:p>
          <a:p>
            <a:pPr algn="l"/>
            <a:r>
              <a:rPr lang="en-US" sz="4000" b="1">
                <a:solidFill>
                  <a:srgbClr val="FAFD00"/>
                </a:solidFill>
                <a:latin typeface="Times" charset="0"/>
              </a:rPr>
              <a:t>                            Miles Stanford</a:t>
            </a:r>
          </a:p>
          <a:p>
            <a:pPr algn="l"/>
            <a:r>
              <a:rPr lang="en-US" sz="2800" b="1" i="1">
                <a:solidFill>
                  <a:srgbClr val="FAFD00"/>
                </a:solidFill>
                <a:latin typeface="Times" charset="0"/>
              </a:rPr>
              <a:t>                            Principles of Spiritual Growth</a:t>
            </a:r>
          </a:p>
        </p:txBody>
      </p:sp>
      <p:sp>
        <p:nvSpPr>
          <p:cNvPr id="17413" name="Text Box 5"/>
          <p:cNvSpPr txBox="1">
            <a:spLocks noChangeArrowheads="1"/>
          </p:cNvSpPr>
          <p:nvPr/>
        </p:nvSpPr>
        <p:spPr bwMode="auto">
          <a:xfrm>
            <a:off x="1689100" y="1746250"/>
            <a:ext cx="182245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5400" b="1">
                <a:solidFill>
                  <a:srgbClr val="00CCFF"/>
                </a:solidFill>
                <a:latin typeface="Times" charset="0"/>
              </a:rPr>
              <a:t>feiten</a:t>
            </a:r>
          </a:p>
        </p:txBody>
      </p:sp>
      <p:sp>
        <p:nvSpPr>
          <p:cNvPr id="17414" name="Text Box 6"/>
          <p:cNvSpPr txBox="1">
            <a:spLocks noChangeArrowheads="1"/>
          </p:cNvSpPr>
          <p:nvPr/>
        </p:nvSpPr>
        <p:spPr bwMode="auto">
          <a:xfrm>
            <a:off x="3970338" y="2579688"/>
            <a:ext cx="307975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5400" b="1">
                <a:solidFill>
                  <a:srgbClr val="00CCFF"/>
                </a:solidFill>
                <a:latin typeface="Times" charset="0"/>
              </a:rPr>
              <a:t>speculatie</a:t>
            </a:r>
          </a:p>
        </p:txBody>
      </p:sp>
      <p:sp>
        <p:nvSpPr>
          <p:cNvPr id="17415" name="Text Box 7"/>
          <p:cNvSpPr txBox="1">
            <a:spLocks noChangeArrowheads="1"/>
          </p:cNvSpPr>
          <p:nvPr/>
        </p:nvSpPr>
        <p:spPr bwMode="auto">
          <a:xfrm>
            <a:off x="787400" y="3394075"/>
            <a:ext cx="273685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5400" b="1">
                <a:solidFill>
                  <a:srgbClr val="00CCFF"/>
                </a:solidFill>
                <a:latin typeface="Times" charset="0"/>
              </a:rPr>
              <a:t>bijgeloof</a:t>
            </a:r>
            <a:endParaRPr lang="en-US" sz="5400" b="1">
              <a:solidFill>
                <a:srgbClr val="CC3F3D"/>
              </a:solidFill>
              <a:latin typeface="Times" charset="0"/>
            </a:endParaRPr>
          </a:p>
        </p:txBody>
      </p:sp>
      <p:sp>
        <p:nvSpPr>
          <p:cNvPr id="17416" name="Text Box 8"/>
          <p:cNvSpPr txBox="1">
            <a:spLocks noChangeArrowheads="1"/>
          </p:cNvSpPr>
          <p:nvPr/>
        </p:nvSpPr>
        <p:spPr bwMode="auto">
          <a:xfrm>
            <a:off x="779463" y="4233863"/>
            <a:ext cx="494665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5400" b="1">
                <a:solidFill>
                  <a:srgbClr val="00CCFF"/>
                </a:solidFill>
                <a:latin typeface="Times" charset="0"/>
              </a:rPr>
              <a:t>veronderstelling</a:t>
            </a:r>
            <a:endParaRPr lang="en-US" sz="5400" b="1">
              <a:solidFill>
                <a:srgbClr val="CC3F3D"/>
              </a:solidFill>
              <a:latin typeface="Times" charset="0"/>
            </a:endParaRPr>
          </a:p>
        </p:txBody>
      </p:sp>
      <p:sp>
        <p:nvSpPr>
          <p:cNvPr id="17417" name="Text Box 9"/>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2000">
              <a:latin typeface="Comic Sans MS" charset="0"/>
            </a:endParaRPr>
          </a:p>
        </p:txBody>
      </p:sp>
      <p:sp>
        <p:nvSpPr>
          <p:cNvPr id="17419" name="Text Box 11"/>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 </a:t>
            </a:r>
          </a:p>
        </p:txBody>
      </p:sp>
      <p:sp>
        <p:nvSpPr>
          <p:cNvPr id="17420" name="Text Box 12"/>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a:solidFill>
                  <a:srgbClr val="FFFFFF"/>
                </a:solidFill>
              </a:rPr>
              <a:t> </a:t>
            </a:r>
          </a:p>
        </p:txBody>
      </p:sp>
      <p:sp>
        <p:nvSpPr>
          <p:cNvPr id="17421" name="Text Box 13"/>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21</a:t>
            </a:r>
          </a:p>
        </p:txBody>
      </p:sp>
      <p:sp>
        <p:nvSpPr>
          <p:cNvPr id="17422" name="Text Box 14"/>
          <p:cNvSpPr txBox="1">
            <a:spLocks noChangeArrowheads="1"/>
          </p:cNvSpPr>
          <p:nvPr/>
        </p:nvSpPr>
        <p:spPr bwMode="auto">
          <a:xfrm>
            <a:off x="8753475" y="64008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4</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anim calcmode="lin" valueType="num">
                                      <p:cBhvr>
                                        <p:cTn id="7" dur="500" fill="hold"/>
                                        <p:tgtEl>
                                          <p:spTgt spid="17413"/>
                                        </p:tgtEl>
                                        <p:attrNameLst>
                                          <p:attrName>ppt_w</p:attrName>
                                        </p:attrNameLst>
                                      </p:cBhvr>
                                      <p:tavLst>
                                        <p:tav tm="0">
                                          <p:val>
                                            <p:fltVal val="0"/>
                                          </p:val>
                                        </p:tav>
                                        <p:tav tm="100000">
                                          <p:val>
                                            <p:strVal val="#ppt_w"/>
                                          </p:val>
                                        </p:tav>
                                      </p:tavLst>
                                    </p:anim>
                                    <p:anim calcmode="lin" valueType="num">
                                      <p:cBhvr>
                                        <p:cTn id="8" dur="500" fill="hold"/>
                                        <p:tgtEl>
                                          <p:spTgt spid="17413"/>
                                        </p:tgtEl>
                                        <p:attrNameLst>
                                          <p:attrName>ppt_h</p:attrName>
                                        </p:attrNameLst>
                                      </p:cBhvr>
                                      <p:tavLst>
                                        <p:tav tm="0">
                                          <p:val>
                                            <p:fltVal val="0"/>
                                          </p:val>
                                        </p:tav>
                                        <p:tav tm="100000">
                                          <p:val>
                                            <p:strVal val="#ppt_h"/>
                                          </p:val>
                                        </p:tav>
                                      </p:tavLst>
                                    </p:anim>
                                    <p:anim calcmode="lin" valueType="num">
                                      <p:cBhvr>
                                        <p:cTn id="9" dur="500" fill="hold"/>
                                        <p:tgtEl>
                                          <p:spTgt spid="17413"/>
                                        </p:tgtEl>
                                        <p:attrNameLst>
                                          <p:attrName>ppt_x</p:attrName>
                                        </p:attrNameLst>
                                      </p:cBhvr>
                                      <p:tavLst>
                                        <p:tav tm="0">
                                          <p:val>
                                            <p:fltVal val="0.5"/>
                                          </p:val>
                                        </p:tav>
                                        <p:tav tm="100000">
                                          <p:val>
                                            <p:strVal val="#ppt_x"/>
                                          </p:val>
                                        </p:tav>
                                      </p:tavLst>
                                    </p:anim>
                                    <p:anim calcmode="lin" valueType="num">
                                      <p:cBhvr>
                                        <p:cTn id="10" dur="500" fill="hold"/>
                                        <p:tgtEl>
                                          <p:spTgt spid="17413"/>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17414"/>
                                        </p:tgtEl>
                                        <p:attrNameLst>
                                          <p:attrName>style.visibility</p:attrName>
                                        </p:attrNameLst>
                                      </p:cBhvr>
                                      <p:to>
                                        <p:strVal val="visible"/>
                                      </p:to>
                                    </p:set>
                                    <p:anim calcmode="lin" valueType="num">
                                      <p:cBhvr>
                                        <p:cTn id="15" dur="500" fill="hold"/>
                                        <p:tgtEl>
                                          <p:spTgt spid="17414"/>
                                        </p:tgtEl>
                                        <p:attrNameLst>
                                          <p:attrName>ppt_w</p:attrName>
                                        </p:attrNameLst>
                                      </p:cBhvr>
                                      <p:tavLst>
                                        <p:tav tm="0">
                                          <p:val>
                                            <p:fltVal val="0"/>
                                          </p:val>
                                        </p:tav>
                                        <p:tav tm="100000">
                                          <p:val>
                                            <p:strVal val="#ppt_w"/>
                                          </p:val>
                                        </p:tav>
                                      </p:tavLst>
                                    </p:anim>
                                    <p:anim calcmode="lin" valueType="num">
                                      <p:cBhvr>
                                        <p:cTn id="16" dur="500" fill="hold"/>
                                        <p:tgtEl>
                                          <p:spTgt spid="17414"/>
                                        </p:tgtEl>
                                        <p:attrNameLst>
                                          <p:attrName>ppt_h</p:attrName>
                                        </p:attrNameLst>
                                      </p:cBhvr>
                                      <p:tavLst>
                                        <p:tav tm="0">
                                          <p:val>
                                            <p:fltVal val="0"/>
                                          </p:val>
                                        </p:tav>
                                        <p:tav tm="100000">
                                          <p:val>
                                            <p:strVal val="#ppt_h"/>
                                          </p:val>
                                        </p:tav>
                                      </p:tavLst>
                                    </p:anim>
                                    <p:anim calcmode="lin" valueType="num">
                                      <p:cBhvr>
                                        <p:cTn id="17" dur="500" fill="hold"/>
                                        <p:tgtEl>
                                          <p:spTgt spid="17414"/>
                                        </p:tgtEl>
                                        <p:attrNameLst>
                                          <p:attrName>ppt_x</p:attrName>
                                        </p:attrNameLst>
                                      </p:cBhvr>
                                      <p:tavLst>
                                        <p:tav tm="0">
                                          <p:val>
                                            <p:fltVal val="0.5"/>
                                          </p:val>
                                        </p:tav>
                                        <p:tav tm="100000">
                                          <p:val>
                                            <p:strVal val="#ppt_x"/>
                                          </p:val>
                                        </p:tav>
                                      </p:tavLst>
                                    </p:anim>
                                    <p:anim calcmode="lin" valueType="num">
                                      <p:cBhvr>
                                        <p:cTn id="18" dur="500" fill="hold"/>
                                        <p:tgtEl>
                                          <p:spTgt spid="17414"/>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17415"/>
                                        </p:tgtEl>
                                        <p:attrNameLst>
                                          <p:attrName>style.visibility</p:attrName>
                                        </p:attrNameLst>
                                      </p:cBhvr>
                                      <p:to>
                                        <p:strVal val="visible"/>
                                      </p:to>
                                    </p:set>
                                    <p:anim calcmode="lin" valueType="num">
                                      <p:cBhvr>
                                        <p:cTn id="23" dur="500" fill="hold"/>
                                        <p:tgtEl>
                                          <p:spTgt spid="17415"/>
                                        </p:tgtEl>
                                        <p:attrNameLst>
                                          <p:attrName>ppt_w</p:attrName>
                                        </p:attrNameLst>
                                      </p:cBhvr>
                                      <p:tavLst>
                                        <p:tav tm="0">
                                          <p:val>
                                            <p:fltVal val="0"/>
                                          </p:val>
                                        </p:tav>
                                        <p:tav tm="100000">
                                          <p:val>
                                            <p:strVal val="#ppt_w"/>
                                          </p:val>
                                        </p:tav>
                                      </p:tavLst>
                                    </p:anim>
                                    <p:anim calcmode="lin" valueType="num">
                                      <p:cBhvr>
                                        <p:cTn id="24" dur="500" fill="hold"/>
                                        <p:tgtEl>
                                          <p:spTgt spid="17415"/>
                                        </p:tgtEl>
                                        <p:attrNameLst>
                                          <p:attrName>ppt_h</p:attrName>
                                        </p:attrNameLst>
                                      </p:cBhvr>
                                      <p:tavLst>
                                        <p:tav tm="0">
                                          <p:val>
                                            <p:fltVal val="0"/>
                                          </p:val>
                                        </p:tav>
                                        <p:tav tm="100000">
                                          <p:val>
                                            <p:strVal val="#ppt_h"/>
                                          </p:val>
                                        </p:tav>
                                      </p:tavLst>
                                    </p:anim>
                                    <p:anim calcmode="lin" valueType="num">
                                      <p:cBhvr>
                                        <p:cTn id="25" dur="500" fill="hold"/>
                                        <p:tgtEl>
                                          <p:spTgt spid="17415"/>
                                        </p:tgtEl>
                                        <p:attrNameLst>
                                          <p:attrName>ppt_x</p:attrName>
                                        </p:attrNameLst>
                                      </p:cBhvr>
                                      <p:tavLst>
                                        <p:tav tm="0">
                                          <p:val>
                                            <p:fltVal val="0.5"/>
                                          </p:val>
                                        </p:tav>
                                        <p:tav tm="100000">
                                          <p:val>
                                            <p:strVal val="#ppt_x"/>
                                          </p:val>
                                        </p:tav>
                                      </p:tavLst>
                                    </p:anim>
                                    <p:anim calcmode="lin" valueType="num">
                                      <p:cBhvr>
                                        <p:cTn id="26" dur="500" fill="hold"/>
                                        <p:tgtEl>
                                          <p:spTgt spid="17415"/>
                                        </p:tgtEl>
                                        <p:attrNameLst>
                                          <p:attrName>ppt_y</p:attrName>
                                        </p:attrNameLst>
                                      </p:cBhvr>
                                      <p:tavLst>
                                        <p:tav tm="0">
                                          <p:val>
                                            <p:fltVal val="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17416"/>
                                        </p:tgtEl>
                                        <p:attrNameLst>
                                          <p:attrName>style.visibility</p:attrName>
                                        </p:attrNameLst>
                                      </p:cBhvr>
                                      <p:to>
                                        <p:strVal val="visible"/>
                                      </p:to>
                                    </p:set>
                                    <p:anim calcmode="lin" valueType="num">
                                      <p:cBhvr>
                                        <p:cTn id="31" dur="500" fill="hold"/>
                                        <p:tgtEl>
                                          <p:spTgt spid="17416"/>
                                        </p:tgtEl>
                                        <p:attrNameLst>
                                          <p:attrName>ppt_w</p:attrName>
                                        </p:attrNameLst>
                                      </p:cBhvr>
                                      <p:tavLst>
                                        <p:tav tm="0">
                                          <p:val>
                                            <p:fltVal val="0"/>
                                          </p:val>
                                        </p:tav>
                                        <p:tav tm="100000">
                                          <p:val>
                                            <p:strVal val="#ppt_w"/>
                                          </p:val>
                                        </p:tav>
                                      </p:tavLst>
                                    </p:anim>
                                    <p:anim calcmode="lin" valueType="num">
                                      <p:cBhvr>
                                        <p:cTn id="32" dur="500" fill="hold"/>
                                        <p:tgtEl>
                                          <p:spTgt spid="17416"/>
                                        </p:tgtEl>
                                        <p:attrNameLst>
                                          <p:attrName>ppt_h</p:attrName>
                                        </p:attrNameLst>
                                      </p:cBhvr>
                                      <p:tavLst>
                                        <p:tav tm="0">
                                          <p:val>
                                            <p:fltVal val="0"/>
                                          </p:val>
                                        </p:tav>
                                        <p:tav tm="100000">
                                          <p:val>
                                            <p:strVal val="#ppt_h"/>
                                          </p:val>
                                        </p:tav>
                                      </p:tavLst>
                                    </p:anim>
                                    <p:anim calcmode="lin" valueType="num">
                                      <p:cBhvr>
                                        <p:cTn id="33" dur="500" fill="hold"/>
                                        <p:tgtEl>
                                          <p:spTgt spid="17416"/>
                                        </p:tgtEl>
                                        <p:attrNameLst>
                                          <p:attrName>ppt_x</p:attrName>
                                        </p:attrNameLst>
                                      </p:cBhvr>
                                      <p:tavLst>
                                        <p:tav tm="0">
                                          <p:val>
                                            <p:fltVal val="0.5"/>
                                          </p:val>
                                        </p:tav>
                                        <p:tav tm="100000">
                                          <p:val>
                                            <p:strVal val="#ppt_x"/>
                                          </p:val>
                                        </p:tav>
                                      </p:tavLst>
                                    </p:anim>
                                    <p:anim calcmode="lin" valueType="num">
                                      <p:cBhvr>
                                        <p:cTn id="34" dur="500" fill="hold"/>
                                        <p:tgtEl>
                                          <p:spTgt spid="1741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utoUpdateAnimBg="0"/>
      <p:bldP spid="17414" grpId="0" autoUpdateAnimBg="0"/>
      <p:bldP spid="17415" grpId="0" autoUpdateAnimBg="0"/>
      <p:bldP spid="17416"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ChangeArrowheads="1"/>
          </p:cNvSpPr>
          <p:nvPr/>
        </p:nvSpPr>
        <p:spPr bwMode="auto">
          <a:xfrm>
            <a:off x="1452563" y="833438"/>
            <a:ext cx="7691437" cy="638175"/>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l"/>
            <a:r>
              <a:rPr lang="en-US" sz="3600" b="1">
                <a:solidFill>
                  <a:srgbClr val="F06157"/>
                </a:solidFill>
              </a:rPr>
              <a:t>Een belangrijk punt voor studie…</a:t>
            </a:r>
            <a:endParaRPr lang="en-US" sz="2400" b="1">
              <a:solidFill>
                <a:srgbClr val="F06157"/>
              </a:solidFill>
            </a:endParaRPr>
          </a:p>
        </p:txBody>
      </p:sp>
      <p:sp>
        <p:nvSpPr>
          <p:cNvPr id="331783" name="Text Box 7"/>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2000">
              <a:latin typeface="Comic Sans MS" charset="0"/>
            </a:endParaRPr>
          </a:p>
        </p:txBody>
      </p:sp>
      <p:sp>
        <p:nvSpPr>
          <p:cNvPr id="331784" name="Text Box 8"/>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 </a:t>
            </a:r>
          </a:p>
        </p:txBody>
      </p:sp>
      <p:sp>
        <p:nvSpPr>
          <p:cNvPr id="331785" name="Text Box 9"/>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a:solidFill>
                  <a:srgbClr val="FFFFFF"/>
                </a:solidFill>
              </a:rPr>
              <a:t> </a:t>
            </a:r>
          </a:p>
        </p:txBody>
      </p:sp>
      <p:sp>
        <p:nvSpPr>
          <p:cNvPr id="331786" name="Text Box 10"/>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22</a:t>
            </a:r>
          </a:p>
        </p:txBody>
      </p:sp>
      <p:sp>
        <p:nvSpPr>
          <p:cNvPr id="331788" name="Rectangle 12"/>
          <p:cNvSpPr>
            <a:spLocks noChangeArrowheads="1"/>
          </p:cNvSpPr>
          <p:nvPr/>
        </p:nvSpPr>
        <p:spPr bwMode="auto">
          <a:xfrm>
            <a:off x="0" y="1609725"/>
            <a:ext cx="9144000" cy="1733550"/>
          </a:xfrm>
          <a:prstGeom prst="rect">
            <a:avLst/>
          </a:prstGeom>
          <a:noFill/>
          <a:ln>
            <a:noFill/>
          </a:ln>
          <a:effectLst>
            <a:outerShdw blurRad="63500" dist="57501" dir="3723739" algn="ctr" rotWithShape="0">
              <a:schemeClr val="bg2">
                <a:alpha val="74998"/>
              </a:schemeClr>
            </a:outerShdw>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ja-JP" altLang="en-US" sz="5400" b="1">
                <a:solidFill>
                  <a:schemeClr val="tx1"/>
                </a:solidFill>
                <a:latin typeface="Arial"/>
              </a:rPr>
              <a:t>“</a:t>
            </a:r>
            <a:r>
              <a:rPr lang="en-US" sz="5400" b="1">
                <a:solidFill>
                  <a:schemeClr val="tx1"/>
                </a:solidFill>
              </a:rPr>
              <a:t>We zullen niet meer geloven dan wat we </a:t>
            </a:r>
            <a:r>
              <a:rPr lang="en-US" sz="5400" b="1">
                <a:solidFill>
                  <a:srgbClr val="FFEA18"/>
                </a:solidFill>
              </a:rPr>
              <a:t>weten</a:t>
            </a:r>
            <a:r>
              <a:rPr lang="en-US" sz="5400" b="1">
                <a:solidFill>
                  <a:schemeClr val="tx1"/>
                </a:solidFill>
              </a:rPr>
              <a:t>,    </a:t>
            </a:r>
            <a:endParaRPr lang="en-US" sz="4000" b="1">
              <a:solidFill>
                <a:schemeClr val="tx1"/>
              </a:solidFill>
              <a:latin typeface="Times" charset="0"/>
            </a:endParaRPr>
          </a:p>
        </p:txBody>
      </p:sp>
      <p:sp>
        <p:nvSpPr>
          <p:cNvPr id="331789" name="Rectangle 13"/>
          <p:cNvSpPr>
            <a:spLocks noChangeArrowheads="1"/>
          </p:cNvSpPr>
          <p:nvPr/>
        </p:nvSpPr>
        <p:spPr bwMode="auto">
          <a:xfrm>
            <a:off x="5021263" y="5570538"/>
            <a:ext cx="3721100" cy="1003300"/>
          </a:xfrm>
          <a:prstGeom prst="rect">
            <a:avLst/>
          </a:prstGeom>
          <a:noFill/>
          <a:ln>
            <a:noFill/>
          </a:ln>
          <a:effectLst>
            <a:outerShdw blurRad="63500" dist="46662" dir="3284183"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r"/>
            <a:r>
              <a:rPr lang="en-US" sz="2000" b="1" i="1">
                <a:solidFill>
                  <a:schemeClr val="tx1"/>
                </a:solidFill>
                <a:latin typeface="Times" charset="0"/>
              </a:rPr>
              <a:t>       Albert Mohler, Directeur</a:t>
            </a:r>
          </a:p>
          <a:p>
            <a:pPr algn="r"/>
            <a:r>
              <a:rPr lang="en-US" sz="2000" b="1" i="1">
                <a:solidFill>
                  <a:schemeClr val="tx1"/>
                </a:solidFill>
                <a:latin typeface="Times" charset="0"/>
              </a:rPr>
              <a:t>The Southern Baptist Seminary                                                         Louisville, KY</a:t>
            </a:r>
            <a:endParaRPr lang="en-US" sz="1400" b="1" i="1">
              <a:solidFill>
                <a:schemeClr val="tx1"/>
              </a:solidFill>
              <a:latin typeface="Times" charset="0"/>
            </a:endParaRPr>
          </a:p>
        </p:txBody>
      </p:sp>
      <p:sp>
        <p:nvSpPr>
          <p:cNvPr id="331790" name="Text Box 14"/>
          <p:cNvSpPr txBox="1">
            <a:spLocks noChangeArrowheads="1"/>
          </p:cNvSpPr>
          <p:nvPr/>
        </p:nvSpPr>
        <p:spPr bwMode="auto">
          <a:xfrm>
            <a:off x="0" y="3262313"/>
            <a:ext cx="9144000" cy="2559050"/>
          </a:xfrm>
          <a:prstGeom prst="rect">
            <a:avLst/>
          </a:prstGeom>
          <a:noFill/>
          <a:ln>
            <a:noFill/>
          </a:ln>
          <a:effectLst>
            <a:outerShdw blurRad="63500" dist="46662" dir="3284183" algn="ctr" rotWithShape="0">
              <a:schemeClr val="bg2">
                <a:alpha val="74998"/>
              </a:schemeClr>
            </a:outerShdw>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spAutoFit/>
          </a:bodyPr>
          <a:lstStyle/>
          <a:p>
            <a:pPr>
              <a:spcBef>
                <a:spcPct val="50000"/>
              </a:spcBef>
            </a:pPr>
            <a:r>
              <a:rPr lang="en-US" sz="5400" b="1">
                <a:solidFill>
                  <a:schemeClr val="tx1"/>
                </a:solidFill>
              </a:rPr>
              <a:t>and we zullen niet beter leven dan onze </a:t>
            </a:r>
            <a:r>
              <a:rPr lang="en-US" sz="5400" b="1">
                <a:solidFill>
                  <a:srgbClr val="FFEA18"/>
                </a:solidFill>
              </a:rPr>
              <a:t>overtuigingen</a:t>
            </a:r>
            <a:r>
              <a:rPr lang="en-US" sz="5400" b="1">
                <a:solidFill>
                  <a:schemeClr val="tx1"/>
                </a:solidFill>
              </a:rPr>
              <a:t>.</a:t>
            </a:r>
            <a:r>
              <a:rPr lang="ja-JP" altLang="en-US" sz="5400" b="1">
                <a:solidFill>
                  <a:schemeClr val="tx1"/>
                </a:solidFill>
                <a:latin typeface="Arial"/>
              </a:rPr>
              <a:t>”</a:t>
            </a:r>
            <a:endParaRPr lang="en-US" sz="5400" b="1">
              <a:solidFill>
                <a:schemeClr val="tx1"/>
              </a:solidFill>
            </a:endParaRPr>
          </a:p>
        </p:txBody>
      </p:sp>
      <p:sp>
        <p:nvSpPr>
          <p:cNvPr id="331791" name="Text Box 15"/>
          <p:cNvSpPr txBox="1">
            <a:spLocks noChangeArrowheads="1"/>
          </p:cNvSpPr>
          <p:nvPr/>
        </p:nvSpPr>
        <p:spPr bwMode="auto">
          <a:xfrm>
            <a:off x="8742363" y="6397625"/>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3</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1778"/>
                                        </p:tgtEl>
                                        <p:attrNameLst>
                                          <p:attrName>style.visibility</p:attrName>
                                        </p:attrNameLst>
                                      </p:cBhvr>
                                      <p:to>
                                        <p:strVal val="visible"/>
                                      </p:to>
                                    </p:set>
                                    <p:animEffect transition="in" filter="wipe(left)">
                                      <p:cBhvr>
                                        <p:cTn id="7" dur="500"/>
                                        <p:tgtEl>
                                          <p:spTgt spid="3317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1789"/>
                                        </p:tgtEl>
                                        <p:attrNameLst>
                                          <p:attrName>style.visibility</p:attrName>
                                        </p:attrNameLst>
                                      </p:cBhvr>
                                      <p:to>
                                        <p:strVal val="visible"/>
                                      </p:to>
                                    </p:set>
                                    <p:animEffect transition="in" filter="wipe(left)">
                                      <p:cBhvr>
                                        <p:cTn id="12" dur="500"/>
                                        <p:tgtEl>
                                          <p:spTgt spid="3317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1788"/>
                                        </p:tgtEl>
                                        <p:attrNameLst>
                                          <p:attrName>style.visibility</p:attrName>
                                        </p:attrNameLst>
                                      </p:cBhvr>
                                      <p:to>
                                        <p:strVal val="visible"/>
                                      </p:to>
                                    </p:set>
                                    <p:animEffect transition="in" filter="fade">
                                      <p:cBhvr>
                                        <p:cTn id="17" dur="500"/>
                                        <p:tgtEl>
                                          <p:spTgt spid="33178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1790"/>
                                        </p:tgtEl>
                                        <p:attrNameLst>
                                          <p:attrName>style.visibility</p:attrName>
                                        </p:attrNameLst>
                                      </p:cBhvr>
                                      <p:to>
                                        <p:strVal val="visible"/>
                                      </p:to>
                                    </p:set>
                                    <p:animEffect transition="in" filter="fade">
                                      <p:cBhvr>
                                        <p:cTn id="22" dur="500"/>
                                        <p:tgtEl>
                                          <p:spTgt spid="3317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78" grpId="0" autoUpdateAnimBg="0"/>
      <p:bldP spid="331788" grpId="0" autoUpdateAnimBg="0"/>
      <p:bldP spid="331789" grpId="0" autoUpdateAnimBg="0"/>
      <p:bldP spid="331790"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ctrTitle"/>
          </p:nvPr>
        </p:nvSpPr>
        <p:spPr bwMode="auto">
          <a:xfrm>
            <a:off x="685800" y="2286000"/>
            <a:ext cx="7772400" cy="11430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lIns="91440" tIns="45720" rIns="91440" bIns="45720" numCol="1" anchor="t" anchorCtr="0" compatLnSpc="1">
            <a:prstTxWarp prst="textNoShape">
              <a:avLst/>
            </a:prstTxWarp>
          </a:bodyPr>
          <a:lstStyle/>
          <a:p>
            <a:endParaRPr lang="nl-NL">
              <a:effectLst>
                <a:outerShdw blurRad="38100" dist="38100" dir="2700000" algn="tl">
                  <a:srgbClr val="DDDDDD"/>
                </a:outerShdw>
              </a:effectLst>
            </a:endParaRPr>
          </a:p>
        </p:txBody>
      </p:sp>
      <p:sp>
        <p:nvSpPr>
          <p:cNvPr id="408579" name="Rectangle 3"/>
          <p:cNvSpPr>
            <a:spLocks noGrp="1" noChangeArrowheads="1"/>
          </p:cNvSpPr>
          <p:nvPr>
            <p:ph type="subTitle"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lIns="91440" tIns="45720" rIns="91440" bIns="45720" numCol="1" anchor="t" anchorCtr="0" compatLnSpc="1">
            <a:prstTxWarp prst="textNoShape">
              <a:avLst/>
            </a:prstTxWarp>
          </a:bodyPr>
          <a:lstStyle/>
          <a:p>
            <a:endParaRPr lang="nl-NL">
              <a:effectLst>
                <a:outerShdw blurRad="38100" dist="38100" dir="2700000" algn="tl">
                  <a:srgbClr val="DDDDDD"/>
                </a:outerShdw>
              </a:effectLst>
            </a:endParaRPr>
          </a:p>
        </p:txBody>
      </p:sp>
      <p:pic>
        <p:nvPicPr>
          <p:cNvPr id="408580" name="Picture 4" descr="BACKGR~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3338"/>
            <a:ext cx="9144000" cy="6891338"/>
          </a:xfrm>
          <a:prstGeom prst="rect">
            <a:avLst/>
          </a:prstGeom>
          <a:noFill/>
          <a:extLst>
            <a:ext uri="{909E8E84-426E-40dd-AFC4-6F175D3DCCD1}">
              <a14:hiddenFill xmlns:a14="http://schemas.microsoft.com/office/drawing/2010/main">
                <a:solidFill>
                  <a:srgbClr val="FFFFFF"/>
                </a:solidFill>
              </a14:hiddenFill>
            </a:ext>
          </a:extLst>
        </p:spPr>
      </p:pic>
      <p:sp>
        <p:nvSpPr>
          <p:cNvPr id="408581" name="Text Box 5"/>
          <p:cNvSpPr txBox="1">
            <a:spLocks noChangeArrowheads="1"/>
          </p:cNvSpPr>
          <p:nvPr/>
        </p:nvSpPr>
        <p:spPr bwMode="auto">
          <a:xfrm>
            <a:off x="0" y="457200"/>
            <a:ext cx="9144000" cy="4154983"/>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8800" b="1" dirty="0">
                <a:solidFill>
                  <a:srgbClr val="FFFF00"/>
                </a:solidFill>
                <a:latin typeface="Algerian" charset="0"/>
                <a:cs typeface="ＭＳ Ｐゴシック" charset="0"/>
              </a:rPr>
              <a:t>DE BIJBEL… VANAF DE BASIS</a:t>
            </a:r>
          </a:p>
        </p:txBody>
      </p:sp>
      <p:pic>
        <p:nvPicPr>
          <p:cNvPr id="408582"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28700" y="3086106"/>
            <a:ext cx="1574800" cy="166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08583" name="Text Box 7"/>
          <p:cNvSpPr txBox="1">
            <a:spLocks noChangeArrowheads="1"/>
          </p:cNvSpPr>
          <p:nvPr/>
        </p:nvSpPr>
        <p:spPr bwMode="auto">
          <a:xfrm>
            <a:off x="2155825" y="198438"/>
            <a:ext cx="4718050" cy="366712"/>
          </a:xfrm>
          <a:prstGeom prst="rect">
            <a:avLst/>
          </a:prstGeom>
          <a:noFill/>
          <a:ln>
            <a:noFill/>
          </a:ln>
          <a:effectLst>
            <a:outerShdw blurRad="63500" dist="508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en-US" sz="1800" b="1">
                <a:solidFill>
                  <a:srgbClr val="FFFF00"/>
                </a:solidFill>
              </a:rPr>
              <a:t>VERSIE 9.6 BETA</a:t>
            </a:r>
          </a:p>
        </p:txBody>
      </p:sp>
      <p:grpSp>
        <p:nvGrpSpPr>
          <p:cNvPr id="408584" name="Group 8"/>
          <p:cNvGrpSpPr>
            <a:grpSpLocks/>
          </p:cNvGrpSpPr>
          <p:nvPr/>
        </p:nvGrpSpPr>
        <p:grpSpPr bwMode="auto">
          <a:xfrm>
            <a:off x="76200" y="4809079"/>
            <a:ext cx="8596313" cy="1346200"/>
            <a:chOff x="48" y="3424"/>
            <a:chExt cx="5415" cy="848"/>
          </a:xfrm>
        </p:grpSpPr>
        <p:sp>
          <p:nvSpPr>
            <p:cNvPr id="408585" name="Text Box 9"/>
            <p:cNvSpPr txBox="1">
              <a:spLocks noChangeArrowheads="1"/>
            </p:cNvSpPr>
            <p:nvPr/>
          </p:nvSpPr>
          <p:spPr bwMode="auto">
            <a:xfrm>
              <a:off x="48" y="4099"/>
              <a:ext cx="1017" cy="173"/>
            </a:xfrm>
            <a:prstGeom prst="rect">
              <a:avLst/>
            </a:prstGeom>
            <a:noFill/>
            <a:ln>
              <a:noFill/>
            </a:ln>
            <a:effectLst>
              <a:outerShdw blurRad="63500" dist="85194" dir="1593903"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spAutoFit/>
            </a:bodyPr>
            <a:lstStyle/>
            <a:p>
              <a:pPr>
                <a:spcBef>
                  <a:spcPct val="50000"/>
                </a:spcBef>
              </a:pPr>
              <a:endParaRPr lang="nl-NL" sz="1200" b="1">
                <a:solidFill>
                  <a:schemeClr val="tx1"/>
                </a:solidFill>
                <a:effectLst>
                  <a:outerShdw blurRad="38100" dist="38100" dir="2700000" algn="tl">
                    <a:srgbClr val="000000"/>
                  </a:outerShdw>
                </a:effectLst>
                <a:latin typeface="Times New Roman" charset="0"/>
              </a:endParaRPr>
            </a:p>
          </p:txBody>
        </p:sp>
        <p:sp>
          <p:nvSpPr>
            <p:cNvPr id="408586" name="Text Box 10"/>
            <p:cNvSpPr txBox="1">
              <a:spLocks noChangeArrowheads="1"/>
            </p:cNvSpPr>
            <p:nvPr/>
          </p:nvSpPr>
          <p:spPr bwMode="auto">
            <a:xfrm>
              <a:off x="409" y="3424"/>
              <a:ext cx="5054" cy="442"/>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en-US" sz="2000" b="1" i="1">
                  <a:solidFill>
                    <a:srgbClr val="FAFD00"/>
                  </a:solidFill>
                  <a:latin typeface="Times New Roman" charset="0"/>
                </a:rPr>
                <a:t>Een Presentatie van The Bible…Basically Ministries International Inc.                Fort Worth, Texas</a:t>
              </a:r>
              <a:endParaRPr lang="en-US" sz="1800" b="1">
                <a:solidFill>
                  <a:srgbClr val="FAFD00"/>
                </a:solidFill>
                <a:latin typeface="Times New Roman" charset="0"/>
              </a:endParaRPr>
            </a:p>
          </p:txBody>
        </p:sp>
        <p:sp>
          <p:nvSpPr>
            <p:cNvPr id="408587" name="Text Box 11"/>
            <p:cNvSpPr txBox="1">
              <a:spLocks noChangeArrowheads="1"/>
            </p:cNvSpPr>
            <p:nvPr/>
          </p:nvSpPr>
          <p:spPr bwMode="auto">
            <a:xfrm>
              <a:off x="1957" y="3833"/>
              <a:ext cx="1871" cy="250"/>
            </a:xfrm>
            <a:prstGeom prst="rect">
              <a:avLst/>
            </a:prstGeom>
            <a:noFill/>
            <a:ln>
              <a:noFill/>
            </a:ln>
            <a:effectLst>
              <a:outerShdw blurRad="63500" dist="53882" dir="2700000" algn="ctr" rotWithShape="0">
                <a:srgbClr val="080435">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spcBef>
                  <a:spcPct val="50000"/>
                </a:spcBef>
              </a:pPr>
              <a:r>
                <a:rPr lang="en-US" sz="2000" dirty="0" smtClean="0">
                  <a:solidFill>
                    <a:srgbClr val="FFFB0C"/>
                  </a:solidFill>
                  <a:latin typeface="Helvetica" charset="0"/>
                </a:rPr>
                <a:t>www.biblebasically.org</a:t>
              </a:r>
              <a:endParaRPr lang="en-US" sz="2000" dirty="0">
                <a:solidFill>
                  <a:srgbClr val="FFFB0C"/>
                </a:solidFill>
                <a:latin typeface="Helvetica" charset="0"/>
              </a:endParaRPr>
            </a:p>
          </p:txBody>
        </p:sp>
      </p:grpSp>
      <p:sp>
        <p:nvSpPr>
          <p:cNvPr id="408588" name="Text Box 12"/>
          <p:cNvSpPr txBox="1">
            <a:spLocks noChangeArrowheads="1"/>
          </p:cNvSpPr>
          <p:nvPr/>
        </p:nvSpPr>
        <p:spPr bwMode="auto">
          <a:xfrm>
            <a:off x="481013" y="6545263"/>
            <a:ext cx="915987"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a:solidFill>
                  <a:srgbClr val="FFFFFF"/>
                </a:solidFill>
              </a:rPr>
              <a:t>©2006 TBBMI</a:t>
            </a:r>
          </a:p>
        </p:txBody>
      </p:sp>
    </p:spTree>
    <p:extLst>
      <p:ext uri="{BB962C8B-B14F-4D97-AF65-F5344CB8AC3E}">
        <p14:creationId xmlns:p14="http://schemas.microsoft.com/office/powerpoint/2010/main" val="348021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23" name="Picture 15"/>
          <p:cNvPicPr>
            <a:picLocks noChangeAspect="1" noChangeArrowheads="1"/>
          </p:cNvPicPr>
          <p:nvPr/>
        </p:nvPicPr>
        <p:blipFill>
          <a:blip r:embed="rId3">
            <a:lum bright="-36000"/>
            <a:alphaModFix amt="50000"/>
            <a:extLst>
              <a:ext uri="{28A0092B-C50C-407E-A947-70E740481C1C}">
                <a14:useLocalDpi xmlns:a14="http://schemas.microsoft.com/office/drawing/2010/main"/>
              </a:ext>
            </a:extLst>
          </a:blip>
          <a:srcRect/>
          <a:stretch>
            <a:fillRect/>
          </a:stretch>
        </p:blipFill>
        <p:spPr bwMode="auto">
          <a:xfrm>
            <a:off x="635000" y="598488"/>
            <a:ext cx="7875588" cy="5662612"/>
          </a:xfrm>
          <a:prstGeom prst="rect">
            <a:avLst/>
          </a:prstGeom>
          <a:solidFill>
            <a:schemeClr val="bg2">
              <a:alpha val="50000"/>
            </a:schemeClr>
          </a:solidFill>
          <a:ln w="76200">
            <a:solidFill>
              <a:schemeClr val="accent2"/>
            </a:solidFill>
            <a:miter lim="800000"/>
            <a:headEnd/>
            <a:tailEnd/>
          </a:ln>
        </p:spPr>
      </p:pic>
      <p:sp>
        <p:nvSpPr>
          <p:cNvPr id="222210" name="Rectangle 2"/>
          <p:cNvSpPr>
            <a:spLocks noChangeArrowheads="1"/>
          </p:cNvSpPr>
          <p:nvPr/>
        </p:nvSpPr>
        <p:spPr bwMode="auto">
          <a:xfrm>
            <a:off x="25400" y="1366838"/>
            <a:ext cx="46751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22222" name="Group 14"/>
          <p:cNvGrpSpPr>
            <a:grpSpLocks/>
          </p:cNvGrpSpPr>
          <p:nvPr/>
        </p:nvGrpSpPr>
        <p:grpSpPr bwMode="auto">
          <a:xfrm>
            <a:off x="0" y="1936750"/>
            <a:ext cx="9144000" cy="1143000"/>
            <a:chOff x="456" y="1220"/>
            <a:chExt cx="4896" cy="720"/>
          </a:xfrm>
        </p:grpSpPr>
        <p:sp>
          <p:nvSpPr>
            <p:cNvPr id="222212" name="Rectangle 4"/>
            <p:cNvSpPr>
              <a:spLocks noChangeArrowheads="1"/>
            </p:cNvSpPr>
            <p:nvPr/>
          </p:nvSpPr>
          <p:spPr bwMode="auto">
            <a:xfrm>
              <a:off x="456" y="1220"/>
              <a:ext cx="4896" cy="72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nchor="ctr"/>
            <a:lstStyle/>
            <a:p>
              <a:r>
                <a:rPr lang="en-US" sz="6000" b="1" i="1">
                  <a:solidFill>
                    <a:srgbClr val="F6FE0A"/>
                  </a:solidFill>
                  <a:latin typeface="Times" charset="0"/>
                </a:rPr>
                <a:t>De Bijbel…Vanaf de Basis</a:t>
              </a:r>
              <a:endParaRPr lang="en-US" sz="6000" i="1">
                <a:solidFill>
                  <a:srgbClr val="F6FE0A"/>
                </a:solidFill>
                <a:latin typeface="Times" charset="0"/>
              </a:endParaRPr>
            </a:p>
          </p:txBody>
        </p:sp>
        <p:sp>
          <p:nvSpPr>
            <p:cNvPr id="222213" name="Rectangle 5"/>
            <p:cNvSpPr>
              <a:spLocks noChangeArrowheads="1"/>
            </p:cNvSpPr>
            <p:nvPr/>
          </p:nvSpPr>
          <p:spPr bwMode="auto">
            <a:xfrm>
              <a:off x="4958" y="1301"/>
              <a:ext cx="345" cy="248"/>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en-US" sz="2000" b="1" i="1">
                <a:solidFill>
                  <a:srgbClr val="FAFD00"/>
                </a:solidFill>
                <a:latin typeface="Times" charset="0"/>
              </a:endParaRPr>
            </a:p>
          </p:txBody>
        </p:sp>
      </p:grpSp>
      <p:sp>
        <p:nvSpPr>
          <p:cNvPr id="222214" name="Text Box 6"/>
          <p:cNvSpPr txBox="1">
            <a:spLocks noChangeArrowheads="1"/>
          </p:cNvSpPr>
          <p:nvPr/>
        </p:nvSpPr>
        <p:spPr bwMode="auto">
          <a:xfrm>
            <a:off x="627063" y="3028950"/>
            <a:ext cx="7600950" cy="2286000"/>
          </a:xfrm>
          <a:prstGeom prst="rect">
            <a:avLst/>
          </a:prstGeom>
          <a:noFill/>
          <a:ln>
            <a:noFill/>
          </a:ln>
          <a:effectLst>
            <a:outerShdw blurRad="63500" dist="89803"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spAutoFit/>
          </a:bodyPr>
          <a:lstStyle/>
          <a:p>
            <a:r>
              <a:rPr lang="en-US" sz="7200" b="1">
                <a:solidFill>
                  <a:schemeClr val="tx1"/>
                </a:solidFill>
                <a:latin typeface="Times" charset="0"/>
              </a:rPr>
              <a:t>is een manier van denken!</a:t>
            </a:r>
            <a:endParaRPr lang="en-US" sz="7200">
              <a:solidFill>
                <a:srgbClr val="FAFD00"/>
              </a:solidFill>
              <a:latin typeface="Times" charset="0"/>
            </a:endParaRPr>
          </a:p>
        </p:txBody>
      </p:sp>
      <p:sp>
        <p:nvSpPr>
          <p:cNvPr id="222216" name="Text Box 8"/>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2000">
              <a:latin typeface="Comic Sans MS" charset="0"/>
            </a:endParaRPr>
          </a:p>
        </p:txBody>
      </p:sp>
      <p:sp>
        <p:nvSpPr>
          <p:cNvPr id="222219" name="Text Box 11"/>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a:solidFill>
                  <a:srgbClr val="FFFFFF"/>
                </a:solidFill>
              </a:rPr>
              <a:t> </a:t>
            </a:r>
          </a:p>
        </p:txBody>
      </p:sp>
      <p:sp>
        <p:nvSpPr>
          <p:cNvPr id="222220" name="Text Box 12"/>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24</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2214"/>
                                        </p:tgtEl>
                                        <p:attrNameLst>
                                          <p:attrName>style.visibility</p:attrName>
                                        </p:attrNameLst>
                                      </p:cBhvr>
                                      <p:to>
                                        <p:strVal val="visible"/>
                                      </p:to>
                                    </p:set>
                                    <p:animEffect transition="in" filter="wipe(left)">
                                      <p:cBhvr>
                                        <p:cTn id="7" dur="500"/>
                                        <p:tgtEl>
                                          <p:spTgt spid="222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4"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51" name="Picture 35"/>
          <p:cNvPicPr>
            <a:picLocks noChangeAspect="1" noChangeArrowheads="1"/>
          </p:cNvPicPr>
          <p:nvPr/>
        </p:nvPicPr>
        <p:blipFill>
          <a:blip r:embed="rId3">
            <a:lum bright="-36000"/>
            <a:alphaModFix amt="50000"/>
            <a:extLst>
              <a:ext uri="{28A0092B-C50C-407E-A947-70E740481C1C}">
                <a14:useLocalDpi xmlns:a14="http://schemas.microsoft.com/office/drawing/2010/main"/>
              </a:ext>
            </a:extLst>
          </a:blip>
          <a:srcRect/>
          <a:stretch>
            <a:fillRect/>
          </a:stretch>
        </p:blipFill>
        <p:spPr bwMode="auto">
          <a:xfrm>
            <a:off x="635000" y="598488"/>
            <a:ext cx="7875588" cy="5662612"/>
          </a:xfrm>
          <a:prstGeom prst="rect">
            <a:avLst/>
          </a:prstGeom>
          <a:solidFill>
            <a:schemeClr val="bg2">
              <a:alpha val="50000"/>
            </a:schemeClr>
          </a:solidFill>
          <a:ln w="76200">
            <a:solidFill>
              <a:schemeClr val="accent2"/>
            </a:solidFill>
            <a:miter lim="800000"/>
            <a:headEnd/>
            <a:tailEnd/>
          </a:ln>
        </p:spPr>
      </p:pic>
      <p:sp>
        <p:nvSpPr>
          <p:cNvPr id="9235" name="Rectangle 19"/>
          <p:cNvSpPr>
            <a:spLocks noGrp="1" noChangeArrowheads="1"/>
          </p:cNvSpPr>
          <p:nvPr>
            <p:ph type="body" idx="1"/>
          </p:nvPr>
        </p:nvSpPr>
        <p:spPr bwMode="auto">
          <a:xfrm>
            <a:off x="608013" y="3311525"/>
            <a:ext cx="7900987" cy="1752600"/>
          </a:xfrm>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90487" tIns="44450" rIns="90487" bIns="44450" numCol="1" anchor="t" anchorCtr="0" compatLnSpc="1">
            <a:prstTxWarp prst="textNoShape">
              <a:avLst/>
            </a:prstTxWarp>
          </a:bodyPr>
          <a:lstStyle/>
          <a:p>
            <a:pPr algn="ctr">
              <a:lnSpc>
                <a:spcPct val="90000"/>
              </a:lnSpc>
              <a:buFont typeface="Monotype Sorts" charset="0"/>
              <a:buNone/>
            </a:pPr>
            <a:r>
              <a:rPr lang="en-US" sz="4400" b="1"/>
              <a:t>U ZULT leren om                     de Bijbel                                       </a:t>
            </a:r>
            <a:r>
              <a:rPr lang="en-US" sz="4400" b="1" i="1">
                <a:solidFill>
                  <a:srgbClr val="66FF66"/>
                </a:solidFill>
              </a:rPr>
              <a:t> te bevatten</a:t>
            </a:r>
            <a:r>
              <a:rPr lang="en-US" sz="4400" b="1"/>
              <a:t>!</a:t>
            </a:r>
            <a:endParaRPr lang="en-US" sz="4400" b="1">
              <a:solidFill>
                <a:srgbClr val="F6FE0A"/>
              </a:solidFill>
            </a:endParaRPr>
          </a:p>
        </p:txBody>
      </p:sp>
      <p:sp>
        <p:nvSpPr>
          <p:cNvPr id="9241" name="Text Box 25"/>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2000">
              <a:latin typeface="Comic Sans MS" charset="0"/>
            </a:endParaRPr>
          </a:p>
        </p:txBody>
      </p:sp>
      <p:sp>
        <p:nvSpPr>
          <p:cNvPr id="9244" name="Text Box 28"/>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 </a:t>
            </a:r>
          </a:p>
        </p:txBody>
      </p:sp>
      <p:sp>
        <p:nvSpPr>
          <p:cNvPr id="9245" name="Text Box 29"/>
          <p:cNvSpPr txBox="1">
            <a:spLocks noChangeArrowheads="1"/>
          </p:cNvSpPr>
          <p:nvPr/>
        </p:nvSpPr>
        <p:spPr bwMode="auto">
          <a:xfrm>
            <a:off x="8340725" y="6486525"/>
            <a:ext cx="2333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a:solidFill>
                  <a:srgbClr val="FFFFFF"/>
                </a:solidFill>
              </a:rPr>
              <a:t> </a:t>
            </a:r>
          </a:p>
        </p:txBody>
      </p:sp>
      <p:sp>
        <p:nvSpPr>
          <p:cNvPr id="9246" name="Text Box 30"/>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25</a:t>
            </a:r>
          </a:p>
        </p:txBody>
      </p:sp>
      <p:grpSp>
        <p:nvGrpSpPr>
          <p:cNvPr id="9247" name="Group 31"/>
          <p:cNvGrpSpPr>
            <a:grpSpLocks/>
          </p:cNvGrpSpPr>
          <p:nvPr/>
        </p:nvGrpSpPr>
        <p:grpSpPr bwMode="auto">
          <a:xfrm>
            <a:off x="0" y="1936750"/>
            <a:ext cx="9144000" cy="1143000"/>
            <a:chOff x="456" y="1220"/>
            <a:chExt cx="4896" cy="720"/>
          </a:xfrm>
        </p:grpSpPr>
        <p:sp>
          <p:nvSpPr>
            <p:cNvPr id="9248" name="Rectangle 32"/>
            <p:cNvSpPr>
              <a:spLocks noChangeArrowheads="1"/>
            </p:cNvSpPr>
            <p:nvPr/>
          </p:nvSpPr>
          <p:spPr bwMode="auto">
            <a:xfrm>
              <a:off x="456" y="1220"/>
              <a:ext cx="4896" cy="72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nchor="ctr"/>
            <a:lstStyle/>
            <a:p>
              <a:r>
                <a:rPr lang="en-US" sz="6000" b="1" i="1">
                  <a:solidFill>
                    <a:srgbClr val="F6FE0A"/>
                  </a:solidFill>
                  <a:latin typeface="Times" charset="0"/>
                </a:rPr>
                <a:t>De Bijbel…Vanaf de Basis</a:t>
              </a:r>
              <a:endParaRPr lang="en-US" sz="6000" i="1">
                <a:solidFill>
                  <a:srgbClr val="F6FE0A"/>
                </a:solidFill>
                <a:latin typeface="Times" charset="0"/>
              </a:endParaRPr>
            </a:p>
          </p:txBody>
        </p:sp>
        <p:sp>
          <p:nvSpPr>
            <p:cNvPr id="9249" name="Rectangle 33"/>
            <p:cNvSpPr>
              <a:spLocks noChangeArrowheads="1"/>
            </p:cNvSpPr>
            <p:nvPr/>
          </p:nvSpPr>
          <p:spPr bwMode="auto">
            <a:xfrm>
              <a:off x="4958" y="1301"/>
              <a:ext cx="345" cy="248"/>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nl-NL" sz="2000" b="1" i="1">
                <a:solidFill>
                  <a:srgbClr val="FAFD00"/>
                </a:solidFill>
                <a:latin typeface="Times" charset="0"/>
              </a:endParaRP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235">
                                            <p:txEl>
                                              <p:pRg st="0" end="0"/>
                                            </p:txEl>
                                          </p:spTgt>
                                        </p:tgtEl>
                                        <p:attrNameLst>
                                          <p:attrName>style.visibility</p:attrName>
                                        </p:attrNameLst>
                                      </p:cBhvr>
                                      <p:to>
                                        <p:strVal val="visible"/>
                                      </p:to>
                                    </p:set>
                                    <p:animEffect transition="in" filter="wipe(left)">
                                      <p:cBhvr>
                                        <p:cTn id="7" dur="500"/>
                                        <p:tgtEl>
                                          <p:spTgt spid="92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5" grpId="0" build="p" autoUpdateAnimBg="0"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2" name="Picture 22"/>
          <p:cNvPicPr>
            <a:picLocks noChangeAspect="1" noChangeArrowheads="1"/>
          </p:cNvPicPr>
          <p:nvPr/>
        </p:nvPicPr>
        <p:blipFill>
          <a:blip r:embed="rId4">
            <a:lum bright="-36000"/>
            <a:alphaModFix amt="50000"/>
            <a:extLst>
              <a:ext uri="{28A0092B-C50C-407E-A947-70E740481C1C}">
                <a14:useLocalDpi xmlns:a14="http://schemas.microsoft.com/office/drawing/2010/main"/>
              </a:ext>
            </a:extLst>
          </a:blip>
          <a:srcRect/>
          <a:stretch>
            <a:fillRect/>
          </a:stretch>
        </p:blipFill>
        <p:spPr bwMode="auto">
          <a:xfrm>
            <a:off x="635000" y="598488"/>
            <a:ext cx="7875588" cy="5662612"/>
          </a:xfrm>
          <a:prstGeom prst="rect">
            <a:avLst/>
          </a:prstGeom>
          <a:solidFill>
            <a:schemeClr val="bg2">
              <a:alpha val="50000"/>
            </a:schemeClr>
          </a:solidFill>
          <a:ln w="76200">
            <a:solidFill>
              <a:schemeClr val="accent2"/>
            </a:solidFill>
            <a:miter lim="800000"/>
            <a:headEnd/>
            <a:tailEnd/>
          </a:ln>
        </p:spPr>
      </p:pic>
      <p:grpSp>
        <p:nvGrpSpPr>
          <p:cNvPr id="235533" name="Group 13"/>
          <p:cNvGrpSpPr>
            <a:grpSpLocks/>
          </p:cNvGrpSpPr>
          <p:nvPr/>
        </p:nvGrpSpPr>
        <p:grpSpPr bwMode="auto">
          <a:xfrm>
            <a:off x="517525" y="4327525"/>
            <a:ext cx="2851150" cy="2192338"/>
            <a:chOff x="326" y="2726"/>
            <a:chExt cx="1796" cy="1381"/>
          </a:xfrm>
        </p:grpSpPr>
        <p:graphicFrame>
          <p:nvGraphicFramePr>
            <p:cNvPr id="235530" name="Object 10"/>
            <p:cNvGraphicFramePr>
              <a:graphicFrameLocks noChangeAspect="1"/>
            </p:cNvGraphicFramePr>
            <p:nvPr/>
          </p:nvGraphicFramePr>
          <p:xfrm>
            <a:off x="326" y="2726"/>
            <a:ext cx="1796" cy="1381"/>
          </p:xfrm>
          <a:graphic>
            <a:graphicData uri="http://schemas.openxmlformats.org/presentationml/2006/ole">
              <mc:AlternateContent xmlns:mc="http://schemas.openxmlformats.org/markup-compatibility/2006">
                <mc:Choice xmlns:v="urn:schemas-microsoft-com:vml" Requires="v">
                  <p:oleObj spid="_x0000_s235546" r:id="rId5" imgW="4559300" imgH="3505200" progId="MS_ClipArt_Gallery">
                    <p:embed/>
                  </p:oleObj>
                </mc:Choice>
                <mc:Fallback>
                  <p:oleObj r:id="rId5" imgW="4559300" imgH="3505200" progId="MS_ClipArt_Gallery">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 y="2726"/>
                          <a:ext cx="1796" cy="1381"/>
                        </a:xfrm>
                        <a:prstGeom prst="rect">
                          <a:avLst/>
                        </a:prstGeom>
                        <a:noFill/>
                        <a:ln>
                          <a:noFill/>
                        </a:ln>
                        <a:effectLst>
                          <a:outerShdw blurRad="63500" dist="127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43F22C"/>
                              </a:solidFill>
                              <a:miter lim="800000"/>
                              <a:headEnd/>
                              <a:tailEnd/>
                            </a14:hiddenLine>
                          </a:ext>
                        </a:extLst>
                      </p:spPr>
                    </p:pic>
                  </p:oleObj>
                </mc:Fallback>
              </mc:AlternateContent>
            </a:graphicData>
          </a:graphic>
        </p:graphicFrame>
        <p:sp>
          <p:nvSpPr>
            <p:cNvPr id="235531" name="Text Box 11"/>
            <p:cNvSpPr txBox="1">
              <a:spLocks noChangeArrowheads="1"/>
            </p:cNvSpPr>
            <p:nvPr/>
          </p:nvSpPr>
          <p:spPr bwMode="auto">
            <a:xfrm>
              <a:off x="491" y="2894"/>
              <a:ext cx="971" cy="365"/>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43F22C"/>
                  </a:solidFill>
                  <a:miter lim="800000"/>
                  <a:headEnd/>
                  <a:tailEnd/>
                </a14:hiddenLine>
              </a:ext>
            </a:extLst>
          </p:spPr>
          <p:txBody>
            <a:bodyPr wrap="none" anchor="ctr">
              <a:spAutoFit/>
            </a:bodyPr>
            <a:lstStyle/>
            <a:p>
              <a:pPr>
                <a:spcBef>
                  <a:spcPct val="50000"/>
                </a:spcBef>
              </a:pPr>
              <a:r>
                <a:rPr lang="en-US" sz="3200">
                  <a:solidFill>
                    <a:srgbClr val="ED181E"/>
                  </a:solidFill>
                  <a:latin typeface="Lucida Handwriting" charset="0"/>
                </a:rPr>
                <a:t>S 7 S J</a:t>
              </a:r>
              <a:endParaRPr lang="en-US" sz="3200">
                <a:solidFill>
                  <a:schemeClr val="tx1"/>
                </a:solidFill>
                <a:latin typeface="Lucida Handwriting" charset="0"/>
              </a:endParaRPr>
            </a:p>
          </p:txBody>
        </p:sp>
        <p:sp>
          <p:nvSpPr>
            <p:cNvPr id="235532" name="Line 12"/>
            <p:cNvSpPr>
              <a:spLocks noChangeShapeType="1"/>
            </p:cNvSpPr>
            <p:nvPr/>
          </p:nvSpPr>
          <p:spPr bwMode="auto">
            <a:xfrm>
              <a:off x="858" y="3070"/>
              <a:ext cx="80" cy="0"/>
            </a:xfrm>
            <a:prstGeom prst="line">
              <a:avLst/>
            </a:prstGeom>
            <a:noFill/>
            <a:ln>
              <a:noFill/>
            </a:ln>
            <a:effectLst>
              <a:outerShdw blurRad="63500" dist="17961" dir="2700000" algn="ctr" rotWithShape="0">
                <a:schemeClr val="bg2">
                  <a:alpha val="74998"/>
                </a:schemeClr>
              </a:outerShdw>
            </a:effectLst>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43F22C"/>
                  </a:solidFill>
                  <a:round/>
                  <a:headEnd/>
                  <a:tailEnd/>
                </a14:hiddenLine>
              </a:ext>
            </a:extLst>
          </p:spPr>
          <p:txBody>
            <a:bodyPr wrap="none" anchor="ctr"/>
            <a:lstStyle/>
            <a:p>
              <a:endParaRPr lang="en-US"/>
            </a:p>
          </p:txBody>
        </p:sp>
      </p:grpSp>
      <p:sp>
        <p:nvSpPr>
          <p:cNvPr id="235522" name="Rectangle 2"/>
          <p:cNvSpPr>
            <a:spLocks noGrp="1" noChangeArrowheads="1"/>
          </p:cNvSpPr>
          <p:nvPr>
            <p:ph type="body" idx="1"/>
          </p:nvPr>
        </p:nvSpPr>
        <p:spPr bwMode="auto">
          <a:xfrm>
            <a:off x="608013" y="2955925"/>
            <a:ext cx="7900987" cy="1752600"/>
          </a:xfrm>
          <a:noFill/>
          <a:ln/>
          <a:effectLst>
            <a:outerShdw blurRad="63500" dist="81320" dir="2319588" algn="ctr" rotWithShape="0">
              <a:schemeClr val="bg2">
                <a:alpha val="74998"/>
              </a:schemeClr>
            </a:outerShdw>
          </a:effectLst>
          <a:extLst>
            <a:ext uri="{909E8E84-426E-40dd-AFC4-6F175D3DCCD1}">
              <a14:hiddenFill xmlns:a14="http://schemas.microsoft.com/office/drawing/2010/main">
                <a:solidFill>
                  <a:srgbClr val="43F22C"/>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90487" tIns="44450" rIns="90487" bIns="44450" numCol="1" anchor="t" anchorCtr="0" compatLnSpc="1">
            <a:prstTxWarp prst="textNoShape">
              <a:avLst/>
            </a:prstTxWarp>
          </a:bodyPr>
          <a:lstStyle/>
          <a:p>
            <a:pPr algn="ctr">
              <a:lnSpc>
                <a:spcPct val="90000"/>
              </a:lnSpc>
              <a:buFont typeface="Monotype Sorts" charset="0"/>
              <a:buNone/>
            </a:pPr>
            <a:r>
              <a:rPr lang="en-US" sz="4000" b="1"/>
              <a:t>EEN BELANRIJKE ANDERE REDEN: Hier is iets dat U anderen kunt aanleren!</a:t>
            </a:r>
          </a:p>
        </p:txBody>
      </p:sp>
      <p:sp>
        <p:nvSpPr>
          <p:cNvPr id="235527" name="Text Box 7"/>
          <p:cNvSpPr txBox="1">
            <a:spLocks noChangeArrowheads="1"/>
          </p:cNvSpPr>
          <p:nvPr/>
        </p:nvSpPr>
        <p:spPr bwMode="auto">
          <a:xfrm>
            <a:off x="8753475" y="90488"/>
            <a:ext cx="184150" cy="396875"/>
          </a:xfrm>
          <a:prstGeom prst="rect">
            <a:avLst/>
          </a:prstGeom>
          <a:noFill/>
          <a:ln>
            <a:noFill/>
          </a:ln>
          <a:effectLst>
            <a:outerShdw blurRad="63500" dist="127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endParaRPr lang="nl-NL" sz="2000">
              <a:latin typeface="Comic Sans MS" charset="0"/>
            </a:endParaRPr>
          </a:p>
        </p:txBody>
      </p:sp>
      <p:sp>
        <p:nvSpPr>
          <p:cNvPr id="235529" name="Rectangle 9"/>
          <p:cNvSpPr>
            <a:spLocks noChangeArrowheads="1"/>
          </p:cNvSpPr>
          <p:nvPr/>
        </p:nvSpPr>
        <p:spPr bwMode="auto">
          <a:xfrm>
            <a:off x="749300" y="5527675"/>
            <a:ext cx="7900988" cy="736600"/>
          </a:xfrm>
          <a:prstGeom prst="rect">
            <a:avLst/>
          </a:prstGeom>
          <a:noFill/>
          <a:ln>
            <a:noFill/>
          </a:ln>
          <a:effectLst>
            <a:outerShdw blurRad="63500" dist="81320" dir="2319588" algn="ctr" rotWithShape="0">
              <a:schemeClr val="bg2">
                <a:alpha val="74998"/>
              </a:schemeClr>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lstStyle/>
          <a:p>
            <a:pPr marL="342900" indent="-342900">
              <a:lnSpc>
                <a:spcPct val="90000"/>
              </a:lnSpc>
              <a:spcBef>
                <a:spcPct val="20000"/>
              </a:spcBef>
              <a:buClr>
                <a:schemeClr val="accent2"/>
              </a:buClr>
              <a:buSzPct val="75000"/>
              <a:buFont typeface="Monotype Sorts" charset="0"/>
              <a:buNone/>
            </a:pPr>
            <a:r>
              <a:rPr lang="en-US" sz="4000" b="1">
                <a:solidFill>
                  <a:srgbClr val="FFEA18"/>
                </a:solidFill>
                <a:effectLst>
                  <a:outerShdw blurRad="38100" dist="38100" dir="2700000" algn="tl">
                    <a:srgbClr val="000000"/>
                  </a:outerShdw>
                </a:effectLst>
                <a:latin typeface="Times" charset="0"/>
              </a:rPr>
              <a:t>Wat een kans om te getuigen!!!</a:t>
            </a:r>
          </a:p>
        </p:txBody>
      </p:sp>
      <p:sp>
        <p:nvSpPr>
          <p:cNvPr id="235534" name="Text Box 14"/>
          <p:cNvSpPr txBox="1">
            <a:spLocks noChangeArrowheads="1"/>
          </p:cNvSpPr>
          <p:nvPr/>
        </p:nvSpPr>
        <p:spPr bwMode="auto">
          <a:xfrm>
            <a:off x="8832850" y="6184900"/>
            <a:ext cx="184150" cy="396875"/>
          </a:xfrm>
          <a:prstGeom prst="rect">
            <a:avLst/>
          </a:prstGeom>
          <a:noFill/>
          <a:ln>
            <a:noFill/>
          </a:ln>
          <a:effectLst>
            <a:outerShdw blurRad="63500" dist="127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endParaRPr lang="nl-NL" sz="2000">
              <a:solidFill>
                <a:srgbClr val="FFFFFF"/>
              </a:solidFill>
            </a:endParaRPr>
          </a:p>
        </p:txBody>
      </p:sp>
      <p:sp>
        <p:nvSpPr>
          <p:cNvPr id="235535" name="Text Box 15"/>
          <p:cNvSpPr txBox="1">
            <a:spLocks noChangeArrowheads="1"/>
          </p:cNvSpPr>
          <p:nvPr/>
        </p:nvSpPr>
        <p:spPr bwMode="auto">
          <a:xfrm>
            <a:off x="8339138" y="6486525"/>
            <a:ext cx="233362" cy="304800"/>
          </a:xfrm>
          <a:prstGeom prst="rect">
            <a:avLst/>
          </a:prstGeom>
          <a:noFill/>
          <a:ln>
            <a:noFill/>
          </a:ln>
          <a:effectLst>
            <a:outerShdw blurRad="63500" dist="127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1400" b="1">
                <a:solidFill>
                  <a:srgbClr val="FFFFFF"/>
                </a:solidFill>
              </a:rPr>
              <a:t> </a:t>
            </a:r>
          </a:p>
        </p:txBody>
      </p:sp>
      <p:sp>
        <p:nvSpPr>
          <p:cNvPr id="235536" name="Text Box 16"/>
          <p:cNvSpPr txBox="1">
            <a:spLocks noChangeArrowheads="1"/>
          </p:cNvSpPr>
          <p:nvPr/>
        </p:nvSpPr>
        <p:spPr bwMode="auto">
          <a:xfrm>
            <a:off x="8083550" y="6523038"/>
            <a:ext cx="323850" cy="244475"/>
          </a:xfrm>
          <a:prstGeom prst="rect">
            <a:avLst/>
          </a:prstGeom>
          <a:noFill/>
          <a:ln>
            <a:noFill/>
          </a:ln>
          <a:effectLst>
            <a:outerShdw blurRad="63500" dist="127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1000" b="1">
                <a:solidFill>
                  <a:srgbClr val="FFFFFF"/>
                </a:solidFill>
              </a:rPr>
              <a:t>26</a:t>
            </a:r>
          </a:p>
        </p:txBody>
      </p:sp>
      <p:sp>
        <p:nvSpPr>
          <p:cNvPr id="235537" name="Text Box 17"/>
          <p:cNvSpPr txBox="1">
            <a:spLocks noChangeArrowheads="1"/>
          </p:cNvSpPr>
          <p:nvPr/>
        </p:nvSpPr>
        <p:spPr bwMode="auto">
          <a:xfrm>
            <a:off x="8721725" y="6397625"/>
            <a:ext cx="325438" cy="396875"/>
          </a:xfrm>
          <a:prstGeom prst="rect">
            <a:avLst/>
          </a:prstGeom>
          <a:noFill/>
          <a:ln>
            <a:noFill/>
          </a:ln>
          <a:effectLst>
            <a:outerShdw blurRad="63500" dist="127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2000">
                <a:solidFill>
                  <a:srgbClr val="FFFFFF"/>
                </a:solidFill>
              </a:rPr>
              <a:t>1</a:t>
            </a:r>
          </a:p>
        </p:txBody>
      </p:sp>
      <p:sp>
        <p:nvSpPr>
          <p:cNvPr id="235538" name="Line 18"/>
          <p:cNvSpPr>
            <a:spLocks noChangeShapeType="1"/>
          </p:cNvSpPr>
          <p:nvPr/>
        </p:nvSpPr>
        <p:spPr bwMode="auto">
          <a:xfrm>
            <a:off x="1370013" y="4859338"/>
            <a:ext cx="138112" cy="0"/>
          </a:xfrm>
          <a:prstGeom prst="line">
            <a:avLst/>
          </a:prstGeom>
          <a:noFill/>
          <a:ln w="28575">
            <a:solidFill>
              <a:srgbClr val="ED181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35539" name="Group 19"/>
          <p:cNvGrpSpPr>
            <a:grpSpLocks/>
          </p:cNvGrpSpPr>
          <p:nvPr/>
        </p:nvGrpSpPr>
        <p:grpSpPr bwMode="auto">
          <a:xfrm>
            <a:off x="0" y="1936750"/>
            <a:ext cx="9144000" cy="1143000"/>
            <a:chOff x="456" y="1220"/>
            <a:chExt cx="4896" cy="720"/>
          </a:xfrm>
        </p:grpSpPr>
        <p:sp>
          <p:nvSpPr>
            <p:cNvPr id="235540" name="Rectangle 20"/>
            <p:cNvSpPr>
              <a:spLocks noChangeArrowheads="1"/>
            </p:cNvSpPr>
            <p:nvPr/>
          </p:nvSpPr>
          <p:spPr bwMode="auto">
            <a:xfrm>
              <a:off x="456" y="1220"/>
              <a:ext cx="4896" cy="72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nchor="ctr"/>
            <a:lstStyle/>
            <a:p>
              <a:r>
                <a:rPr lang="en-US" sz="6000" b="1" i="1">
                  <a:solidFill>
                    <a:srgbClr val="F6FE0A"/>
                  </a:solidFill>
                  <a:latin typeface="Times" charset="0"/>
                </a:rPr>
                <a:t>De Bijbel…Vanaf de Basis</a:t>
              </a:r>
              <a:endParaRPr lang="en-US" sz="6000" i="1">
                <a:solidFill>
                  <a:srgbClr val="F6FE0A"/>
                </a:solidFill>
                <a:latin typeface="Times" charset="0"/>
              </a:endParaRPr>
            </a:p>
          </p:txBody>
        </p:sp>
        <p:sp>
          <p:nvSpPr>
            <p:cNvPr id="235541" name="Rectangle 21"/>
            <p:cNvSpPr>
              <a:spLocks noChangeArrowheads="1"/>
            </p:cNvSpPr>
            <p:nvPr/>
          </p:nvSpPr>
          <p:spPr bwMode="auto">
            <a:xfrm>
              <a:off x="4958" y="1301"/>
              <a:ext cx="345" cy="248"/>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nl-NL" sz="2000" b="1" i="1">
                <a:solidFill>
                  <a:srgbClr val="FAFD00"/>
                </a:solidFill>
                <a:latin typeface="Times" charset="0"/>
              </a:endParaRP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5522">
                                            <p:txEl>
                                              <p:pRg st="0" end="0"/>
                                            </p:txEl>
                                          </p:spTgt>
                                        </p:tgtEl>
                                        <p:attrNameLst>
                                          <p:attrName>style.visibility</p:attrName>
                                        </p:attrNameLst>
                                      </p:cBhvr>
                                      <p:to>
                                        <p:strVal val="visible"/>
                                      </p:to>
                                    </p:set>
                                    <p:anim calcmode="lin" valueType="num">
                                      <p:cBhvr additive="base">
                                        <p:cTn id="7" dur="500" fill="hold"/>
                                        <p:tgtEl>
                                          <p:spTgt spid="23552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552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35529"/>
                                        </p:tgtEl>
                                        <p:attrNameLst>
                                          <p:attrName>style.visibility</p:attrName>
                                        </p:attrNameLst>
                                      </p:cBhvr>
                                      <p:to>
                                        <p:strVal val="visible"/>
                                      </p:to>
                                    </p:set>
                                    <p:anim calcmode="lin" valueType="num">
                                      <p:cBhvr additive="base">
                                        <p:cTn id="13" dur="500" fill="hold"/>
                                        <p:tgtEl>
                                          <p:spTgt spid="235529"/>
                                        </p:tgtEl>
                                        <p:attrNameLst>
                                          <p:attrName>ppt_x</p:attrName>
                                        </p:attrNameLst>
                                      </p:cBhvr>
                                      <p:tavLst>
                                        <p:tav tm="0">
                                          <p:val>
                                            <p:strVal val="1+#ppt_w/2"/>
                                          </p:val>
                                        </p:tav>
                                        <p:tav tm="100000">
                                          <p:val>
                                            <p:strVal val="#ppt_x"/>
                                          </p:val>
                                        </p:tav>
                                      </p:tavLst>
                                    </p:anim>
                                    <p:anim calcmode="lin" valueType="num">
                                      <p:cBhvr additive="base">
                                        <p:cTn id="14" dur="500" fill="hold"/>
                                        <p:tgtEl>
                                          <p:spTgt spid="235529"/>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10" presetClass="entr" presetSubtype="0" fill="hold" nodeType="afterEffect">
                                  <p:stCondLst>
                                    <p:cond delay="0"/>
                                  </p:stCondLst>
                                  <p:childTnLst>
                                    <p:set>
                                      <p:cBhvr>
                                        <p:cTn id="17" dur="1" fill="hold">
                                          <p:stCondLst>
                                            <p:cond delay="0"/>
                                          </p:stCondLst>
                                        </p:cTn>
                                        <p:tgtEl>
                                          <p:spTgt spid="235533"/>
                                        </p:tgtEl>
                                        <p:attrNameLst>
                                          <p:attrName>style.visibility</p:attrName>
                                        </p:attrNameLst>
                                      </p:cBhvr>
                                      <p:to>
                                        <p:strVal val="visible"/>
                                      </p:to>
                                    </p:set>
                                    <p:animEffect transition="in" filter="fade">
                                      <p:cBhvr>
                                        <p:cTn id="18" dur="500"/>
                                        <p:tgtEl>
                                          <p:spTgt spid="235533"/>
                                        </p:tgtEl>
                                      </p:cBhvr>
                                    </p:animEffect>
                                  </p:childTnLst>
                                </p:cTn>
                              </p:par>
                            </p:childTnLst>
                          </p:cTn>
                        </p:par>
                        <p:par>
                          <p:cTn id="19" fill="hold" nodeType="afterGroup">
                            <p:stCondLst>
                              <p:cond delay="1000"/>
                            </p:stCondLst>
                            <p:childTnLst>
                              <p:par>
                                <p:cTn id="20" presetID="9" presetClass="entr" presetSubtype="0" fill="hold" grpId="0" nodeType="afterEffect">
                                  <p:stCondLst>
                                    <p:cond delay="0"/>
                                  </p:stCondLst>
                                  <p:childTnLst>
                                    <p:set>
                                      <p:cBhvr>
                                        <p:cTn id="21" dur="1" fill="hold">
                                          <p:stCondLst>
                                            <p:cond delay="0"/>
                                          </p:stCondLst>
                                        </p:cTn>
                                        <p:tgtEl>
                                          <p:spTgt spid="235538"/>
                                        </p:tgtEl>
                                        <p:attrNameLst>
                                          <p:attrName>style.visibility</p:attrName>
                                        </p:attrNameLst>
                                      </p:cBhvr>
                                      <p:to>
                                        <p:strVal val="visible"/>
                                      </p:to>
                                    </p:set>
                                    <p:animEffect transition="in" filter="dissolve">
                                      <p:cBhvr>
                                        <p:cTn id="22" dur="500"/>
                                        <p:tgtEl>
                                          <p:spTgt spid="235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2" grpId="0" build="p" autoUpdateAnimBg="0" advAuto="0"/>
      <p:bldP spid="235529" grpId="0" autoUpdateAnimBg="0"/>
      <p:bldP spid="23553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31" name="Picture 27"/>
          <p:cNvPicPr>
            <a:picLocks noChangeAspect="1" noChangeArrowheads="1"/>
          </p:cNvPicPr>
          <p:nvPr/>
        </p:nvPicPr>
        <p:blipFill>
          <a:blip r:embed="rId3">
            <a:lum bright="-36000"/>
            <a:alphaModFix amt="50000"/>
            <a:extLst>
              <a:ext uri="{28A0092B-C50C-407E-A947-70E740481C1C}">
                <a14:useLocalDpi xmlns:a14="http://schemas.microsoft.com/office/drawing/2010/main"/>
              </a:ext>
            </a:extLst>
          </a:blip>
          <a:srcRect/>
          <a:stretch>
            <a:fillRect/>
          </a:stretch>
        </p:blipFill>
        <p:spPr bwMode="auto">
          <a:xfrm>
            <a:off x="635000" y="598488"/>
            <a:ext cx="7875588" cy="5662612"/>
          </a:xfrm>
          <a:prstGeom prst="rect">
            <a:avLst/>
          </a:prstGeom>
          <a:solidFill>
            <a:schemeClr val="bg2">
              <a:alpha val="50000"/>
            </a:schemeClr>
          </a:solidFill>
          <a:ln w="76200">
            <a:solidFill>
              <a:schemeClr val="accent2"/>
            </a:solidFill>
            <a:miter lim="800000"/>
            <a:headEnd/>
            <a:tailEnd/>
          </a:ln>
        </p:spPr>
      </p:pic>
      <p:sp>
        <p:nvSpPr>
          <p:cNvPr id="21508" name="Rectangle 4"/>
          <p:cNvSpPr>
            <a:spLocks noChangeArrowheads="1"/>
          </p:cNvSpPr>
          <p:nvPr/>
        </p:nvSpPr>
        <p:spPr bwMode="auto">
          <a:xfrm>
            <a:off x="7945438" y="1938338"/>
            <a:ext cx="549275" cy="5159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nl-NL" sz="2800" i="1">
              <a:solidFill>
                <a:srgbClr val="FAFD00"/>
              </a:solidFill>
              <a:latin typeface="Times" charset="0"/>
            </a:endParaRPr>
          </a:p>
        </p:txBody>
      </p:sp>
      <p:sp>
        <p:nvSpPr>
          <p:cNvPr id="21513" name="Rectangle 9"/>
          <p:cNvSpPr>
            <a:spLocks noChangeArrowheads="1"/>
          </p:cNvSpPr>
          <p:nvPr/>
        </p:nvSpPr>
        <p:spPr bwMode="auto">
          <a:xfrm>
            <a:off x="666750" y="3536950"/>
            <a:ext cx="7772400" cy="11430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nchor="ctr"/>
          <a:lstStyle/>
          <a:p>
            <a:r>
              <a:rPr lang="ja-JP" altLang="en-US" sz="6600" b="1" i="1">
                <a:solidFill>
                  <a:schemeClr val="tx1"/>
                </a:solidFill>
                <a:effectLst>
                  <a:outerShdw blurRad="38100" dist="38100" dir="2700000" algn="tl">
                    <a:srgbClr val="000000"/>
                  </a:outerShdw>
                </a:effectLst>
                <a:latin typeface="Arial"/>
              </a:rPr>
              <a:t>“</a:t>
            </a:r>
            <a:r>
              <a:rPr lang="en-US" sz="6600" b="1" i="1">
                <a:solidFill>
                  <a:schemeClr val="tx1"/>
                </a:solidFill>
                <a:effectLst>
                  <a:outerShdw blurRad="38100" dist="38100" dir="2700000" algn="tl">
                    <a:srgbClr val="000000"/>
                  </a:outerShdw>
                </a:effectLst>
                <a:latin typeface="Times" charset="0"/>
              </a:rPr>
              <a:t>Uw Bijbeldossier</a:t>
            </a:r>
            <a:r>
              <a:rPr lang="ja-JP" altLang="en-US" sz="6600" b="1" i="1">
                <a:solidFill>
                  <a:schemeClr val="tx1"/>
                </a:solidFill>
                <a:effectLst>
                  <a:outerShdw blurRad="38100" dist="38100" dir="2700000" algn="tl">
                    <a:srgbClr val="000000"/>
                  </a:outerShdw>
                </a:effectLst>
                <a:latin typeface="Arial"/>
              </a:rPr>
              <a:t>”</a:t>
            </a:r>
            <a:endParaRPr lang="en-US" sz="6600" b="1" i="1">
              <a:solidFill>
                <a:schemeClr val="tx1"/>
              </a:solidFill>
              <a:effectLst>
                <a:outerShdw blurRad="38100" dist="38100" dir="2700000" algn="tl">
                  <a:srgbClr val="000000"/>
                </a:outerShdw>
              </a:effectLst>
              <a:latin typeface="Times" charset="0"/>
            </a:endParaRPr>
          </a:p>
          <a:p>
            <a:r>
              <a:rPr lang="en-US" sz="4800" b="1">
                <a:solidFill>
                  <a:schemeClr val="tx1"/>
                </a:solidFill>
                <a:effectLst>
                  <a:outerShdw blurRad="38100" dist="38100" dir="2700000" algn="tl">
                    <a:srgbClr val="000000"/>
                  </a:outerShdw>
                </a:effectLst>
                <a:latin typeface="Times" charset="0"/>
              </a:rPr>
              <a:t>Aanmaken</a:t>
            </a:r>
          </a:p>
        </p:txBody>
      </p:sp>
      <p:sp>
        <p:nvSpPr>
          <p:cNvPr id="21514" name="Rectangle 10"/>
          <p:cNvSpPr>
            <a:spLocks noChangeArrowheads="1"/>
          </p:cNvSpPr>
          <p:nvPr/>
        </p:nvSpPr>
        <p:spPr bwMode="auto">
          <a:xfrm>
            <a:off x="647700" y="1098550"/>
            <a:ext cx="7772400" cy="11430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nchor="ctr"/>
          <a:lstStyle/>
          <a:p>
            <a:endParaRPr lang="en-US" sz="4400">
              <a:solidFill>
                <a:srgbClr val="F6FE0A"/>
              </a:solidFill>
              <a:effectLst>
                <a:outerShdw blurRad="38100" dist="38100" dir="2700000" algn="tl">
                  <a:srgbClr val="000000"/>
                </a:outerShdw>
              </a:effectLst>
              <a:latin typeface="Times" charset="0"/>
            </a:endParaRPr>
          </a:p>
          <a:p>
            <a:endParaRPr lang="en-US" sz="4400">
              <a:solidFill>
                <a:srgbClr val="F6FE0A"/>
              </a:solidFill>
              <a:effectLst>
                <a:outerShdw blurRad="38100" dist="38100" dir="2700000" algn="tl">
                  <a:srgbClr val="000000"/>
                </a:outerShdw>
              </a:effectLst>
              <a:latin typeface="Times" charset="0"/>
            </a:endParaRPr>
          </a:p>
          <a:p>
            <a:endParaRPr lang="en-US" sz="6000" i="1">
              <a:solidFill>
                <a:srgbClr val="F6FE0A"/>
              </a:solidFill>
              <a:latin typeface="Times" charset="0"/>
            </a:endParaRPr>
          </a:p>
        </p:txBody>
      </p:sp>
      <p:sp>
        <p:nvSpPr>
          <p:cNvPr id="21523" name="Text Box 19"/>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2000">
              <a:latin typeface="Comic Sans MS" charset="0"/>
            </a:endParaRPr>
          </a:p>
        </p:txBody>
      </p:sp>
      <p:sp>
        <p:nvSpPr>
          <p:cNvPr id="21525" name="Text Box 21"/>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 </a:t>
            </a:r>
          </a:p>
        </p:txBody>
      </p:sp>
      <p:sp>
        <p:nvSpPr>
          <p:cNvPr id="21526" name="Text Box 22"/>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a:solidFill>
                  <a:srgbClr val="FFFFFF"/>
                </a:solidFill>
              </a:rPr>
              <a:t> </a:t>
            </a:r>
          </a:p>
        </p:txBody>
      </p:sp>
      <p:sp>
        <p:nvSpPr>
          <p:cNvPr id="21527" name="Text Box 23"/>
          <p:cNvSpPr txBox="1">
            <a:spLocks noChangeArrowheads="1"/>
          </p:cNvSpPr>
          <p:nvPr/>
        </p:nvSpPr>
        <p:spPr bwMode="auto">
          <a:xfrm>
            <a:off x="8086725" y="6523038"/>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27</a:t>
            </a:r>
          </a:p>
        </p:txBody>
      </p:sp>
      <p:grpSp>
        <p:nvGrpSpPr>
          <p:cNvPr id="21528" name="Group 24"/>
          <p:cNvGrpSpPr>
            <a:grpSpLocks/>
          </p:cNvGrpSpPr>
          <p:nvPr/>
        </p:nvGrpSpPr>
        <p:grpSpPr bwMode="auto">
          <a:xfrm>
            <a:off x="0" y="1936750"/>
            <a:ext cx="9144000" cy="1143000"/>
            <a:chOff x="456" y="1220"/>
            <a:chExt cx="4896" cy="720"/>
          </a:xfrm>
        </p:grpSpPr>
        <p:sp>
          <p:nvSpPr>
            <p:cNvPr id="21529" name="Rectangle 25"/>
            <p:cNvSpPr>
              <a:spLocks noChangeArrowheads="1"/>
            </p:cNvSpPr>
            <p:nvPr/>
          </p:nvSpPr>
          <p:spPr bwMode="auto">
            <a:xfrm>
              <a:off x="456" y="1220"/>
              <a:ext cx="4896" cy="72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nchor="ctr"/>
            <a:lstStyle/>
            <a:p>
              <a:r>
                <a:rPr lang="en-US" sz="6000" b="1" i="1">
                  <a:solidFill>
                    <a:srgbClr val="F6FE0A"/>
                  </a:solidFill>
                  <a:latin typeface="Times" charset="0"/>
                </a:rPr>
                <a:t>De Bijbel…Vanaf de Basis</a:t>
              </a:r>
              <a:endParaRPr lang="en-US" sz="6000" i="1">
                <a:solidFill>
                  <a:srgbClr val="F6FE0A"/>
                </a:solidFill>
                <a:latin typeface="Times" charset="0"/>
              </a:endParaRPr>
            </a:p>
          </p:txBody>
        </p:sp>
        <p:sp>
          <p:nvSpPr>
            <p:cNvPr id="21530" name="Rectangle 26"/>
            <p:cNvSpPr>
              <a:spLocks noChangeArrowheads="1"/>
            </p:cNvSpPr>
            <p:nvPr/>
          </p:nvSpPr>
          <p:spPr bwMode="auto">
            <a:xfrm>
              <a:off x="4958" y="1301"/>
              <a:ext cx="345" cy="248"/>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nl-NL" sz="2000" b="1" i="1">
                <a:solidFill>
                  <a:srgbClr val="FAFD00"/>
                </a:solidFill>
                <a:latin typeface="Times" charset="0"/>
              </a:endParaRP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1513"/>
                                        </p:tgtEl>
                                        <p:attrNameLst>
                                          <p:attrName>style.visibility</p:attrName>
                                        </p:attrNameLst>
                                      </p:cBhvr>
                                      <p:to>
                                        <p:strVal val="visible"/>
                                      </p:to>
                                    </p:set>
                                    <p:animEffect transition="in" filter="slide(fromTop)">
                                      <p:cBhvr>
                                        <p:cTn id="7" dur="500"/>
                                        <p:tgtEl>
                                          <p:spTgt spid="21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3"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ChangeArrowheads="1"/>
          </p:cNvSpPr>
          <p:nvPr/>
        </p:nvSpPr>
        <p:spPr bwMode="auto">
          <a:xfrm>
            <a:off x="0" y="-219075"/>
            <a:ext cx="9144000" cy="7077075"/>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sz="2400">
                <a:solidFill>
                  <a:srgbClr val="FFFB0C"/>
                </a:solidFill>
                <a:latin typeface="Times" charset="0"/>
              </a:rPr>
              <a:t> </a:t>
            </a:r>
          </a:p>
        </p:txBody>
      </p:sp>
      <p:sp>
        <p:nvSpPr>
          <p:cNvPr id="237588" name="Rectangle 20"/>
          <p:cNvSpPr>
            <a:spLocks noChangeArrowheads="1"/>
          </p:cNvSpPr>
          <p:nvPr/>
        </p:nvSpPr>
        <p:spPr bwMode="auto">
          <a:xfrm>
            <a:off x="0" y="-230188"/>
            <a:ext cx="9144000" cy="7088188"/>
          </a:xfrm>
          <a:prstGeom prst="rect">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sz="4400">
                <a:solidFill>
                  <a:schemeClr val="bg2"/>
                </a:solidFill>
                <a:latin typeface="Lucida Handwriting" charset="0"/>
              </a:rPr>
              <a:t>©</a:t>
            </a:r>
          </a:p>
        </p:txBody>
      </p:sp>
      <p:sp>
        <p:nvSpPr>
          <p:cNvPr id="237571" name="Text Box 3"/>
          <p:cNvSpPr txBox="1">
            <a:spLocks noChangeArrowheads="1"/>
          </p:cNvSpPr>
          <p:nvPr/>
        </p:nvSpPr>
        <p:spPr bwMode="auto">
          <a:xfrm>
            <a:off x="655638" y="774700"/>
            <a:ext cx="115570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endParaRPr lang="nl-NL" sz="1600" b="1">
              <a:solidFill>
                <a:srgbClr val="FFFB0C"/>
              </a:solidFill>
              <a:latin typeface="Comic Sans MS" charset="0"/>
            </a:endParaRPr>
          </a:p>
        </p:txBody>
      </p:sp>
      <p:sp>
        <p:nvSpPr>
          <p:cNvPr id="237572" name="Text Box 4"/>
          <p:cNvSpPr txBox="1">
            <a:spLocks noChangeArrowheads="1"/>
          </p:cNvSpPr>
          <p:nvPr/>
        </p:nvSpPr>
        <p:spPr bwMode="auto">
          <a:xfrm>
            <a:off x="8624888" y="6027738"/>
            <a:ext cx="473075" cy="44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2000" b="1">
                <a:solidFill>
                  <a:srgbClr val="FFFB0C"/>
                </a:solidFill>
                <a:latin typeface="Comic Sans MS" charset="0"/>
              </a:rPr>
              <a:t> </a:t>
            </a:r>
          </a:p>
        </p:txBody>
      </p:sp>
      <p:sp>
        <p:nvSpPr>
          <p:cNvPr id="237573" name="Text Box 5"/>
          <p:cNvSpPr txBox="1">
            <a:spLocks noChangeArrowheads="1"/>
          </p:cNvSpPr>
          <p:nvPr/>
        </p:nvSpPr>
        <p:spPr bwMode="auto">
          <a:xfrm>
            <a:off x="1806575" y="785813"/>
            <a:ext cx="6462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endParaRPr lang="nl-NL" sz="2400">
              <a:solidFill>
                <a:srgbClr val="FFFB0C"/>
              </a:solidFill>
              <a:latin typeface="Times" charset="0"/>
            </a:endParaRPr>
          </a:p>
        </p:txBody>
      </p:sp>
      <p:sp>
        <p:nvSpPr>
          <p:cNvPr id="237574" name="Text Box 6"/>
          <p:cNvSpPr txBox="1">
            <a:spLocks noChangeArrowheads="1"/>
          </p:cNvSpPr>
          <p:nvPr/>
        </p:nvSpPr>
        <p:spPr bwMode="auto">
          <a:xfrm>
            <a:off x="1284288" y="17463"/>
            <a:ext cx="65611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3200" b="1" i="1">
                <a:solidFill>
                  <a:srgbClr val="FFFFFF"/>
                </a:solidFill>
                <a:latin typeface="Times" charset="0"/>
              </a:rPr>
              <a:t>The Bible…Basically Ministries Int</a:t>
            </a:r>
            <a:r>
              <a:rPr lang="ja-JP" altLang="en-US" sz="3200" b="1" i="1">
                <a:solidFill>
                  <a:srgbClr val="FFFFFF"/>
                </a:solidFill>
                <a:latin typeface="Arial"/>
              </a:rPr>
              <a:t>’</a:t>
            </a:r>
            <a:r>
              <a:rPr lang="en-US" sz="3200" b="1" i="1">
                <a:solidFill>
                  <a:srgbClr val="FFFFFF"/>
                </a:solidFill>
                <a:latin typeface="Times" charset="0"/>
              </a:rPr>
              <a:t>l</a:t>
            </a:r>
            <a:endParaRPr lang="en-US" sz="1800" b="1" i="1">
              <a:solidFill>
                <a:srgbClr val="FFFFFF"/>
              </a:solidFill>
              <a:latin typeface="Times" charset="0"/>
            </a:endParaRPr>
          </a:p>
        </p:txBody>
      </p:sp>
      <p:sp>
        <p:nvSpPr>
          <p:cNvPr id="237575" name="Text Box 7"/>
          <p:cNvSpPr txBox="1">
            <a:spLocks noChangeArrowheads="1"/>
          </p:cNvSpPr>
          <p:nvPr/>
        </p:nvSpPr>
        <p:spPr bwMode="auto">
          <a:xfrm>
            <a:off x="3603625" y="854075"/>
            <a:ext cx="5540375"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55000"/>
              </a:lnSpc>
              <a:spcBef>
                <a:spcPct val="50000"/>
              </a:spcBef>
            </a:pPr>
            <a:endParaRPr lang="en-US" sz="1600" b="1" i="1">
              <a:solidFill>
                <a:srgbClr val="FFFB0C"/>
              </a:solidFill>
              <a:latin typeface="Times" charset="0"/>
            </a:endParaRPr>
          </a:p>
          <a:p>
            <a:pPr>
              <a:lnSpc>
                <a:spcPct val="20000"/>
              </a:lnSpc>
              <a:spcBef>
                <a:spcPct val="50000"/>
              </a:spcBef>
            </a:pPr>
            <a:endParaRPr lang="en-US" sz="1600" b="1" i="1">
              <a:solidFill>
                <a:srgbClr val="FFFB0C"/>
              </a:solidFill>
              <a:latin typeface="Times" charset="0"/>
            </a:endParaRPr>
          </a:p>
          <a:p>
            <a:pPr>
              <a:lnSpc>
                <a:spcPct val="55000"/>
              </a:lnSpc>
              <a:spcBef>
                <a:spcPct val="50000"/>
              </a:spcBef>
            </a:pPr>
            <a:endParaRPr lang="en-US" sz="1600" b="1" i="1">
              <a:solidFill>
                <a:srgbClr val="FFFB0C"/>
              </a:solidFill>
              <a:latin typeface="Times" charset="0"/>
            </a:endParaRPr>
          </a:p>
          <a:p>
            <a:pPr>
              <a:lnSpc>
                <a:spcPct val="20000"/>
              </a:lnSpc>
              <a:spcBef>
                <a:spcPct val="50000"/>
              </a:spcBef>
            </a:pPr>
            <a:endParaRPr lang="en-US" sz="1600" b="1">
              <a:solidFill>
                <a:srgbClr val="FFFB0C"/>
              </a:solidFill>
              <a:latin typeface="Times" charset="0"/>
            </a:endParaRPr>
          </a:p>
          <a:p>
            <a:pPr>
              <a:lnSpc>
                <a:spcPct val="55000"/>
              </a:lnSpc>
              <a:spcBef>
                <a:spcPct val="50000"/>
              </a:spcBef>
            </a:pPr>
            <a:endParaRPr lang="en-US" sz="1800" b="1" i="1">
              <a:solidFill>
                <a:srgbClr val="FFFB0C"/>
              </a:solidFill>
              <a:latin typeface="Times" charset="0"/>
            </a:endParaRPr>
          </a:p>
        </p:txBody>
      </p:sp>
      <p:sp>
        <p:nvSpPr>
          <p:cNvPr id="237576" name="Text Box 8"/>
          <p:cNvSpPr txBox="1">
            <a:spLocks noChangeArrowheads="1"/>
          </p:cNvSpPr>
          <p:nvPr/>
        </p:nvSpPr>
        <p:spPr bwMode="auto">
          <a:xfrm>
            <a:off x="530225" y="890588"/>
            <a:ext cx="3986213" cy="1611312"/>
          </a:xfrm>
          <a:prstGeom prst="rect">
            <a:avLst/>
          </a:prstGeom>
          <a:noFill/>
          <a:ln>
            <a:noFill/>
          </a:ln>
          <a:effectLst/>
          <a:extLst>
            <a:ext uri="{909E8E84-426E-40dd-AFC4-6F175D3DCCD1}">
              <a14:hiddenFill xmlns:a14="http://schemas.microsoft.com/office/drawing/2010/main">
                <a:solidFill>
                  <a:srgbClr val="E32A2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55000"/>
              </a:lnSpc>
              <a:spcBef>
                <a:spcPct val="50000"/>
              </a:spcBef>
            </a:pPr>
            <a:endParaRPr lang="en-US" sz="1600" b="1" i="1">
              <a:solidFill>
                <a:srgbClr val="FFFB0C"/>
              </a:solidFill>
              <a:latin typeface="Times" charset="0"/>
            </a:endParaRPr>
          </a:p>
          <a:p>
            <a:pPr>
              <a:lnSpc>
                <a:spcPct val="25000"/>
              </a:lnSpc>
              <a:spcBef>
                <a:spcPct val="50000"/>
              </a:spcBef>
            </a:pPr>
            <a:endParaRPr lang="en-US" sz="1600" b="1">
              <a:solidFill>
                <a:srgbClr val="FFFB0C"/>
              </a:solidFill>
              <a:latin typeface="Times" charset="0"/>
            </a:endParaRPr>
          </a:p>
          <a:p>
            <a:pPr>
              <a:lnSpc>
                <a:spcPct val="55000"/>
              </a:lnSpc>
              <a:spcBef>
                <a:spcPct val="50000"/>
              </a:spcBef>
            </a:pPr>
            <a:endParaRPr lang="en-US" sz="1600" b="1" i="1">
              <a:solidFill>
                <a:srgbClr val="FFFB0C"/>
              </a:solidFill>
              <a:latin typeface="Times" charset="0"/>
            </a:endParaRPr>
          </a:p>
          <a:p>
            <a:pPr>
              <a:lnSpc>
                <a:spcPct val="20000"/>
              </a:lnSpc>
              <a:spcBef>
                <a:spcPct val="50000"/>
              </a:spcBef>
            </a:pPr>
            <a:endParaRPr lang="en-US" sz="1600" b="1">
              <a:solidFill>
                <a:srgbClr val="FFFB0C"/>
              </a:solidFill>
              <a:latin typeface="Times" charset="0"/>
            </a:endParaRPr>
          </a:p>
          <a:p>
            <a:pPr>
              <a:lnSpc>
                <a:spcPct val="55000"/>
              </a:lnSpc>
              <a:spcBef>
                <a:spcPct val="50000"/>
              </a:spcBef>
            </a:pPr>
            <a:endParaRPr lang="en-US" sz="1600" b="1" i="1">
              <a:solidFill>
                <a:srgbClr val="FFFB0C"/>
              </a:solidFill>
              <a:latin typeface="Times" charset="0"/>
            </a:endParaRPr>
          </a:p>
          <a:p>
            <a:pPr>
              <a:lnSpc>
                <a:spcPct val="55000"/>
              </a:lnSpc>
              <a:spcBef>
                <a:spcPct val="50000"/>
              </a:spcBef>
            </a:pPr>
            <a:endParaRPr lang="en-US" sz="1600" b="1" i="1">
              <a:solidFill>
                <a:srgbClr val="FFFB0C"/>
              </a:solidFill>
              <a:latin typeface="Times" charset="0"/>
            </a:endParaRPr>
          </a:p>
          <a:p>
            <a:pPr>
              <a:lnSpc>
                <a:spcPct val="55000"/>
              </a:lnSpc>
              <a:spcBef>
                <a:spcPct val="50000"/>
              </a:spcBef>
            </a:pPr>
            <a:endParaRPr lang="en-US" sz="1600" b="1" i="1">
              <a:solidFill>
                <a:srgbClr val="FFFB0C"/>
              </a:solidFill>
              <a:latin typeface="Times" charset="0"/>
            </a:endParaRPr>
          </a:p>
        </p:txBody>
      </p:sp>
      <p:sp>
        <p:nvSpPr>
          <p:cNvPr id="237577" name="Text Box 9"/>
          <p:cNvSpPr txBox="1">
            <a:spLocks noChangeArrowheads="1"/>
          </p:cNvSpPr>
          <p:nvPr/>
        </p:nvSpPr>
        <p:spPr bwMode="auto">
          <a:xfrm>
            <a:off x="296863" y="835025"/>
            <a:ext cx="4002087"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55000"/>
              </a:lnSpc>
              <a:spcBef>
                <a:spcPct val="50000"/>
              </a:spcBef>
            </a:pPr>
            <a:endParaRPr lang="en-US" sz="2000" b="1">
              <a:solidFill>
                <a:srgbClr val="FFFB0C"/>
              </a:solidFill>
              <a:latin typeface="Times" charset="0"/>
            </a:endParaRPr>
          </a:p>
          <a:p>
            <a:pPr>
              <a:lnSpc>
                <a:spcPct val="55000"/>
              </a:lnSpc>
              <a:spcBef>
                <a:spcPct val="50000"/>
              </a:spcBef>
            </a:pPr>
            <a:r>
              <a:rPr lang="en-US" sz="2000" b="1">
                <a:solidFill>
                  <a:srgbClr val="00CCFF"/>
                </a:solidFill>
                <a:latin typeface="Times" charset="0"/>
              </a:rPr>
              <a:t>Dr. John Hannah</a:t>
            </a:r>
            <a:endParaRPr lang="en-US" sz="1600" b="1">
              <a:solidFill>
                <a:srgbClr val="FFFB0C"/>
              </a:solidFill>
              <a:latin typeface="Times" charset="0"/>
            </a:endParaRPr>
          </a:p>
          <a:p>
            <a:pPr>
              <a:lnSpc>
                <a:spcPct val="55000"/>
              </a:lnSpc>
              <a:spcBef>
                <a:spcPct val="50000"/>
              </a:spcBef>
            </a:pPr>
            <a:r>
              <a:rPr lang="en-US" sz="1400" b="1" i="1">
                <a:solidFill>
                  <a:srgbClr val="FFFB0C"/>
                </a:solidFill>
                <a:latin typeface="Times" charset="0"/>
              </a:rPr>
              <a:t>Onderscheiden Professor in Historische Theologie</a:t>
            </a:r>
          </a:p>
          <a:p>
            <a:pPr>
              <a:lnSpc>
                <a:spcPct val="55000"/>
              </a:lnSpc>
              <a:spcBef>
                <a:spcPct val="50000"/>
              </a:spcBef>
            </a:pPr>
            <a:r>
              <a:rPr lang="en-US" sz="1400" b="1" i="1">
                <a:solidFill>
                  <a:srgbClr val="FFFB0C"/>
                </a:solidFill>
                <a:latin typeface="Times" charset="0"/>
              </a:rPr>
              <a:t>Onderzoeks Professor, Historische Theologie</a:t>
            </a:r>
            <a:endParaRPr lang="en-US" sz="1400" b="1">
              <a:solidFill>
                <a:srgbClr val="FFFB0C"/>
              </a:solidFill>
              <a:latin typeface="Times" charset="0"/>
            </a:endParaRPr>
          </a:p>
          <a:p>
            <a:pPr>
              <a:lnSpc>
                <a:spcPct val="55000"/>
              </a:lnSpc>
              <a:spcBef>
                <a:spcPct val="50000"/>
              </a:spcBef>
            </a:pPr>
            <a:r>
              <a:rPr lang="en-US" sz="1400" b="1" i="1">
                <a:solidFill>
                  <a:srgbClr val="FFFB0C"/>
                </a:solidFill>
                <a:latin typeface="Times" charset="0"/>
              </a:rPr>
              <a:t>Dallas Theological  Seminary</a:t>
            </a:r>
          </a:p>
          <a:p>
            <a:pPr>
              <a:lnSpc>
                <a:spcPct val="55000"/>
              </a:lnSpc>
              <a:spcBef>
                <a:spcPct val="50000"/>
              </a:spcBef>
            </a:pPr>
            <a:r>
              <a:rPr lang="en-US" sz="1400" b="1" i="1">
                <a:solidFill>
                  <a:srgbClr val="FFFB0C"/>
                </a:solidFill>
                <a:latin typeface="Times" charset="0"/>
              </a:rPr>
              <a:t>Dallas, Texas</a:t>
            </a:r>
            <a:endParaRPr lang="en-US" sz="1200" b="1" i="1">
              <a:solidFill>
                <a:srgbClr val="FFFB0C"/>
              </a:solidFill>
              <a:latin typeface="Times" charset="0"/>
            </a:endParaRPr>
          </a:p>
        </p:txBody>
      </p:sp>
      <p:sp>
        <p:nvSpPr>
          <p:cNvPr id="237579" name="Text Box 11"/>
          <p:cNvSpPr txBox="1">
            <a:spLocks noChangeArrowheads="1"/>
          </p:cNvSpPr>
          <p:nvPr/>
        </p:nvSpPr>
        <p:spPr bwMode="auto">
          <a:xfrm>
            <a:off x="407988" y="3106738"/>
            <a:ext cx="3887787"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55000"/>
              </a:lnSpc>
              <a:spcBef>
                <a:spcPct val="50000"/>
              </a:spcBef>
            </a:pPr>
            <a:endParaRPr lang="en-US" sz="1600" b="1">
              <a:solidFill>
                <a:srgbClr val="FFFB0C"/>
              </a:solidFill>
              <a:latin typeface="Times" charset="0"/>
            </a:endParaRPr>
          </a:p>
          <a:p>
            <a:pPr>
              <a:lnSpc>
                <a:spcPct val="55000"/>
              </a:lnSpc>
              <a:spcBef>
                <a:spcPct val="50000"/>
              </a:spcBef>
            </a:pPr>
            <a:r>
              <a:rPr lang="en-US" sz="2000" b="1">
                <a:solidFill>
                  <a:srgbClr val="00CCFF"/>
                </a:solidFill>
                <a:latin typeface="Times" charset="0"/>
              </a:rPr>
              <a:t>Dr. William R. Bright</a:t>
            </a:r>
            <a:r>
              <a:rPr lang="en-US" sz="1600" b="1">
                <a:solidFill>
                  <a:srgbClr val="00CCFF"/>
                </a:solidFill>
                <a:latin typeface="Times" charset="0"/>
              </a:rPr>
              <a:t> </a:t>
            </a:r>
          </a:p>
          <a:p>
            <a:pPr>
              <a:lnSpc>
                <a:spcPct val="55000"/>
              </a:lnSpc>
              <a:spcBef>
                <a:spcPct val="50000"/>
              </a:spcBef>
            </a:pPr>
            <a:r>
              <a:rPr lang="en-US" sz="1400" b="1" i="1">
                <a:solidFill>
                  <a:srgbClr val="FFFB0C"/>
                </a:solidFill>
                <a:latin typeface="Times" charset="0"/>
              </a:rPr>
              <a:t>Wijlen Oprichter</a:t>
            </a:r>
          </a:p>
          <a:p>
            <a:pPr>
              <a:lnSpc>
                <a:spcPct val="55000"/>
              </a:lnSpc>
              <a:spcBef>
                <a:spcPct val="50000"/>
              </a:spcBef>
            </a:pPr>
            <a:r>
              <a:rPr lang="en-US" sz="1400" b="1" i="1">
                <a:solidFill>
                  <a:srgbClr val="FFFB0C"/>
                </a:solidFill>
                <a:latin typeface="Times" charset="0"/>
              </a:rPr>
              <a:t>Campus Crusade for Christ</a:t>
            </a:r>
          </a:p>
          <a:p>
            <a:pPr>
              <a:lnSpc>
                <a:spcPct val="55000"/>
              </a:lnSpc>
              <a:spcBef>
                <a:spcPct val="50000"/>
              </a:spcBef>
            </a:pPr>
            <a:r>
              <a:rPr lang="en-US" sz="1400" b="1" i="1">
                <a:solidFill>
                  <a:srgbClr val="FFFB0C"/>
                </a:solidFill>
                <a:latin typeface="Times" charset="0"/>
              </a:rPr>
              <a:t>Orlando, Florida</a:t>
            </a:r>
            <a:endParaRPr lang="en-US" sz="1600" b="1" i="1">
              <a:solidFill>
                <a:srgbClr val="FFFB0C"/>
              </a:solidFill>
              <a:latin typeface="Times" charset="0"/>
            </a:endParaRPr>
          </a:p>
        </p:txBody>
      </p:sp>
      <p:sp>
        <p:nvSpPr>
          <p:cNvPr id="237580" name="Text Box 12"/>
          <p:cNvSpPr txBox="1">
            <a:spLocks noChangeArrowheads="1"/>
          </p:cNvSpPr>
          <p:nvPr/>
        </p:nvSpPr>
        <p:spPr bwMode="auto">
          <a:xfrm>
            <a:off x="496888" y="2089150"/>
            <a:ext cx="3665537" cy="125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55000"/>
              </a:lnSpc>
              <a:spcBef>
                <a:spcPct val="50000"/>
              </a:spcBef>
            </a:pPr>
            <a:endParaRPr lang="en-US" sz="2000" b="1">
              <a:solidFill>
                <a:srgbClr val="FFFB0C"/>
              </a:solidFill>
              <a:latin typeface="Times" charset="0"/>
            </a:endParaRPr>
          </a:p>
          <a:p>
            <a:pPr>
              <a:lnSpc>
                <a:spcPct val="55000"/>
              </a:lnSpc>
              <a:spcBef>
                <a:spcPct val="50000"/>
              </a:spcBef>
            </a:pPr>
            <a:r>
              <a:rPr lang="en-US" sz="2000" b="1">
                <a:solidFill>
                  <a:srgbClr val="00CCFF"/>
                </a:solidFill>
                <a:latin typeface="Times" charset="0"/>
              </a:rPr>
              <a:t>Dr. Mark Bailey</a:t>
            </a:r>
            <a:endParaRPr lang="en-US" sz="1600" b="1" i="1">
              <a:solidFill>
                <a:srgbClr val="00CCFF"/>
              </a:solidFill>
              <a:latin typeface="Times" charset="0"/>
            </a:endParaRPr>
          </a:p>
          <a:p>
            <a:pPr>
              <a:lnSpc>
                <a:spcPct val="55000"/>
              </a:lnSpc>
              <a:spcBef>
                <a:spcPct val="50000"/>
              </a:spcBef>
            </a:pPr>
            <a:r>
              <a:rPr lang="en-US" sz="1400" b="1" i="1">
                <a:solidFill>
                  <a:srgbClr val="FFFB0C"/>
                </a:solidFill>
                <a:latin typeface="Times" charset="0"/>
              </a:rPr>
              <a:t>Directeur</a:t>
            </a:r>
          </a:p>
          <a:p>
            <a:pPr>
              <a:lnSpc>
                <a:spcPct val="55000"/>
              </a:lnSpc>
              <a:spcBef>
                <a:spcPct val="50000"/>
              </a:spcBef>
            </a:pPr>
            <a:r>
              <a:rPr lang="en-US" sz="1400" b="1" i="1">
                <a:solidFill>
                  <a:srgbClr val="FFFB0C"/>
                </a:solidFill>
                <a:latin typeface="Times" charset="0"/>
              </a:rPr>
              <a:t>Dallas Theological Seminary</a:t>
            </a:r>
          </a:p>
          <a:p>
            <a:pPr>
              <a:lnSpc>
                <a:spcPct val="55000"/>
              </a:lnSpc>
              <a:spcBef>
                <a:spcPct val="50000"/>
              </a:spcBef>
            </a:pPr>
            <a:r>
              <a:rPr lang="en-US" sz="1400" b="1" i="1">
                <a:solidFill>
                  <a:srgbClr val="FFFB0C"/>
                </a:solidFill>
                <a:latin typeface="Times" charset="0"/>
              </a:rPr>
              <a:t>Dallas, Texas</a:t>
            </a:r>
            <a:endParaRPr lang="en-US" sz="1600" b="1" i="1">
              <a:solidFill>
                <a:srgbClr val="FFFB0C"/>
              </a:solidFill>
              <a:latin typeface="Times" charset="0"/>
            </a:endParaRPr>
          </a:p>
        </p:txBody>
      </p:sp>
      <p:sp>
        <p:nvSpPr>
          <p:cNvPr id="237581" name="Text Box 13"/>
          <p:cNvSpPr txBox="1">
            <a:spLocks noChangeArrowheads="1"/>
          </p:cNvSpPr>
          <p:nvPr/>
        </p:nvSpPr>
        <p:spPr bwMode="auto">
          <a:xfrm>
            <a:off x="4730750" y="5189538"/>
            <a:ext cx="3578225" cy="1252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55000"/>
              </a:lnSpc>
              <a:spcBef>
                <a:spcPct val="50000"/>
              </a:spcBef>
            </a:pPr>
            <a:endParaRPr lang="en-US" sz="2000" b="1">
              <a:solidFill>
                <a:srgbClr val="FFFB0C"/>
              </a:solidFill>
              <a:latin typeface="Times" charset="0"/>
            </a:endParaRPr>
          </a:p>
          <a:p>
            <a:pPr>
              <a:lnSpc>
                <a:spcPct val="55000"/>
              </a:lnSpc>
              <a:spcBef>
                <a:spcPct val="50000"/>
              </a:spcBef>
            </a:pPr>
            <a:r>
              <a:rPr lang="en-US" sz="2000" b="1">
                <a:solidFill>
                  <a:srgbClr val="00CCFF"/>
                </a:solidFill>
                <a:latin typeface="Times" charset="0"/>
              </a:rPr>
              <a:t>Dr. Kenneth Horton</a:t>
            </a:r>
          </a:p>
          <a:p>
            <a:pPr>
              <a:lnSpc>
                <a:spcPct val="55000"/>
              </a:lnSpc>
              <a:spcBef>
                <a:spcPct val="50000"/>
              </a:spcBef>
            </a:pPr>
            <a:r>
              <a:rPr lang="en-US" sz="1400" b="1" i="1">
                <a:solidFill>
                  <a:srgbClr val="FFFB0C"/>
                </a:solidFill>
                <a:latin typeface="Times" charset="0"/>
              </a:rPr>
              <a:t>Hoofdvoorganger</a:t>
            </a:r>
            <a:endParaRPr lang="en-US" sz="1400" b="1">
              <a:solidFill>
                <a:srgbClr val="FFFB0C"/>
              </a:solidFill>
              <a:latin typeface="Times" charset="0"/>
            </a:endParaRPr>
          </a:p>
          <a:p>
            <a:pPr>
              <a:lnSpc>
                <a:spcPct val="55000"/>
              </a:lnSpc>
              <a:spcBef>
                <a:spcPct val="50000"/>
              </a:spcBef>
            </a:pPr>
            <a:r>
              <a:rPr lang="en-US" sz="1400" b="1" i="1">
                <a:solidFill>
                  <a:srgbClr val="FFFB0C"/>
                </a:solidFill>
                <a:latin typeface="Times" charset="0"/>
              </a:rPr>
              <a:t>McKinney Memorial Bible Church</a:t>
            </a:r>
          </a:p>
          <a:p>
            <a:pPr>
              <a:lnSpc>
                <a:spcPct val="55000"/>
              </a:lnSpc>
              <a:spcBef>
                <a:spcPct val="50000"/>
              </a:spcBef>
            </a:pPr>
            <a:r>
              <a:rPr lang="en-US" sz="1400" b="1" i="1">
                <a:solidFill>
                  <a:srgbClr val="FFFB0C"/>
                </a:solidFill>
                <a:latin typeface="Times" charset="0"/>
              </a:rPr>
              <a:t> Ft. Worth, Texas</a:t>
            </a:r>
            <a:endParaRPr lang="en-US" sz="1600" b="1" i="1">
              <a:solidFill>
                <a:srgbClr val="FFFB0C"/>
              </a:solidFill>
              <a:latin typeface="Times" charset="0"/>
            </a:endParaRPr>
          </a:p>
        </p:txBody>
      </p:sp>
      <p:sp>
        <p:nvSpPr>
          <p:cNvPr id="237583" name="Text Box 15"/>
          <p:cNvSpPr txBox="1">
            <a:spLocks noChangeArrowheads="1"/>
          </p:cNvSpPr>
          <p:nvPr/>
        </p:nvSpPr>
        <p:spPr bwMode="auto">
          <a:xfrm>
            <a:off x="4614863" y="2116138"/>
            <a:ext cx="38100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55000"/>
              </a:lnSpc>
              <a:spcBef>
                <a:spcPct val="50000"/>
              </a:spcBef>
            </a:pPr>
            <a:endParaRPr lang="en-US" sz="1600" b="1">
              <a:solidFill>
                <a:srgbClr val="FFFB0C"/>
              </a:solidFill>
              <a:latin typeface="Times" charset="0"/>
            </a:endParaRPr>
          </a:p>
          <a:p>
            <a:pPr>
              <a:lnSpc>
                <a:spcPct val="55000"/>
              </a:lnSpc>
              <a:spcBef>
                <a:spcPct val="50000"/>
              </a:spcBef>
            </a:pPr>
            <a:r>
              <a:rPr lang="en-US" sz="2000" b="1">
                <a:solidFill>
                  <a:srgbClr val="00CCFF"/>
                </a:solidFill>
                <a:latin typeface="Times" charset="0"/>
              </a:rPr>
              <a:t>John Maisel    Kurt Nelson</a:t>
            </a:r>
            <a:r>
              <a:rPr lang="en-US" sz="1600" b="1">
                <a:solidFill>
                  <a:srgbClr val="00CCFF"/>
                </a:solidFill>
                <a:latin typeface="Times" charset="0"/>
              </a:rPr>
              <a:t>                                      </a:t>
            </a:r>
          </a:p>
          <a:p>
            <a:pPr>
              <a:lnSpc>
                <a:spcPct val="55000"/>
              </a:lnSpc>
              <a:spcBef>
                <a:spcPct val="50000"/>
              </a:spcBef>
            </a:pPr>
            <a:r>
              <a:rPr lang="en-US" sz="1400" b="1" i="1">
                <a:solidFill>
                  <a:srgbClr val="FFFB0C"/>
                </a:solidFill>
                <a:latin typeface="Times" charset="0"/>
              </a:rPr>
              <a:t>          Directeur          Uitv. Onderdirecteur</a:t>
            </a:r>
            <a:endParaRPr lang="en-US" sz="1400" b="1">
              <a:solidFill>
                <a:srgbClr val="FFFB0C"/>
              </a:solidFill>
              <a:latin typeface="Times" charset="0"/>
            </a:endParaRPr>
          </a:p>
          <a:p>
            <a:pPr>
              <a:lnSpc>
                <a:spcPct val="55000"/>
              </a:lnSpc>
              <a:spcBef>
                <a:spcPct val="50000"/>
              </a:spcBef>
            </a:pPr>
            <a:r>
              <a:rPr lang="en-US" sz="1400" b="1" i="1">
                <a:solidFill>
                  <a:srgbClr val="FFFB0C"/>
                </a:solidFill>
                <a:latin typeface="Times" charset="0"/>
              </a:rPr>
              <a:t>East/West Ministries</a:t>
            </a:r>
          </a:p>
          <a:p>
            <a:pPr>
              <a:lnSpc>
                <a:spcPct val="55000"/>
              </a:lnSpc>
              <a:spcBef>
                <a:spcPct val="50000"/>
              </a:spcBef>
            </a:pPr>
            <a:r>
              <a:rPr lang="en-US" sz="1400" b="1" i="1">
                <a:solidFill>
                  <a:srgbClr val="FFFB0C"/>
                </a:solidFill>
                <a:latin typeface="Times" charset="0"/>
              </a:rPr>
              <a:t>Dallas, Texas</a:t>
            </a:r>
            <a:endParaRPr lang="en-US" sz="1600" b="1" i="1">
              <a:solidFill>
                <a:srgbClr val="FFFB0C"/>
              </a:solidFill>
              <a:latin typeface="Times" charset="0"/>
            </a:endParaRPr>
          </a:p>
        </p:txBody>
      </p:sp>
      <p:sp>
        <p:nvSpPr>
          <p:cNvPr id="237584" name="Text Box 16"/>
          <p:cNvSpPr txBox="1">
            <a:spLocks noChangeArrowheads="1"/>
          </p:cNvSpPr>
          <p:nvPr/>
        </p:nvSpPr>
        <p:spPr bwMode="auto">
          <a:xfrm>
            <a:off x="155575" y="4132263"/>
            <a:ext cx="44450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55000"/>
              </a:lnSpc>
              <a:spcBef>
                <a:spcPct val="50000"/>
              </a:spcBef>
            </a:pPr>
            <a:endParaRPr lang="en-US" sz="1600" b="1">
              <a:solidFill>
                <a:srgbClr val="FFFB0C"/>
              </a:solidFill>
              <a:latin typeface="Times" charset="0"/>
            </a:endParaRPr>
          </a:p>
          <a:p>
            <a:pPr>
              <a:lnSpc>
                <a:spcPct val="55000"/>
              </a:lnSpc>
              <a:spcBef>
                <a:spcPct val="50000"/>
              </a:spcBef>
            </a:pPr>
            <a:r>
              <a:rPr lang="en-US" sz="2000" b="1">
                <a:solidFill>
                  <a:srgbClr val="00CCFF"/>
                </a:solidFill>
                <a:latin typeface="Times" charset="0"/>
              </a:rPr>
              <a:t>Rev. Douglas Valenzuela</a:t>
            </a:r>
            <a:r>
              <a:rPr lang="en-US" sz="1600" b="1">
                <a:solidFill>
                  <a:srgbClr val="00CCFF"/>
                </a:solidFill>
                <a:latin typeface="Times" charset="0"/>
              </a:rPr>
              <a:t> </a:t>
            </a:r>
          </a:p>
          <a:p>
            <a:pPr>
              <a:lnSpc>
                <a:spcPct val="55000"/>
              </a:lnSpc>
              <a:spcBef>
                <a:spcPct val="50000"/>
              </a:spcBef>
            </a:pPr>
            <a:r>
              <a:rPr lang="en-US" sz="1400" b="1" i="1">
                <a:solidFill>
                  <a:srgbClr val="FFFB0C"/>
                </a:solidFill>
                <a:latin typeface="Times" charset="0"/>
              </a:rPr>
              <a:t>Hoofdvoorganger</a:t>
            </a:r>
            <a:r>
              <a:rPr lang="en-US" sz="1400" b="1">
                <a:solidFill>
                  <a:srgbClr val="FFFB0C"/>
                </a:solidFill>
                <a:latin typeface="Times" charset="0"/>
              </a:rPr>
              <a:t>, </a:t>
            </a:r>
            <a:r>
              <a:rPr lang="en-US" sz="1400" b="1" i="1">
                <a:solidFill>
                  <a:srgbClr val="FFFB0C"/>
                </a:solidFill>
                <a:latin typeface="Times" charset="0"/>
              </a:rPr>
              <a:t>Conservative Baptist Missions</a:t>
            </a:r>
          </a:p>
          <a:p>
            <a:pPr>
              <a:lnSpc>
                <a:spcPct val="55000"/>
              </a:lnSpc>
              <a:spcBef>
                <a:spcPct val="50000"/>
              </a:spcBef>
            </a:pPr>
            <a:r>
              <a:rPr lang="en-US" sz="1400" b="1" i="1">
                <a:solidFill>
                  <a:srgbClr val="FFFB0C"/>
                </a:solidFill>
                <a:latin typeface="Times" charset="0"/>
              </a:rPr>
              <a:t>Chiesa Battista Evangelica di Casoria</a:t>
            </a:r>
          </a:p>
          <a:p>
            <a:pPr>
              <a:lnSpc>
                <a:spcPct val="55000"/>
              </a:lnSpc>
              <a:spcBef>
                <a:spcPct val="50000"/>
              </a:spcBef>
            </a:pPr>
            <a:r>
              <a:rPr lang="en-US" sz="1400" b="1" i="1">
                <a:solidFill>
                  <a:srgbClr val="FFFB0C"/>
                </a:solidFill>
                <a:latin typeface="Times" charset="0"/>
              </a:rPr>
              <a:t>Naples, Italy</a:t>
            </a:r>
            <a:endParaRPr lang="en-US" sz="1800" i="1">
              <a:solidFill>
                <a:srgbClr val="FFFB0C"/>
              </a:solidFill>
              <a:latin typeface="Times" charset="0"/>
            </a:endParaRPr>
          </a:p>
        </p:txBody>
      </p:sp>
      <p:sp>
        <p:nvSpPr>
          <p:cNvPr id="237585" name="Text Box 17"/>
          <p:cNvSpPr txBox="1">
            <a:spLocks noChangeArrowheads="1"/>
          </p:cNvSpPr>
          <p:nvPr/>
        </p:nvSpPr>
        <p:spPr bwMode="auto">
          <a:xfrm>
            <a:off x="109538" y="5170488"/>
            <a:ext cx="4516437"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55000"/>
              </a:lnSpc>
              <a:spcBef>
                <a:spcPct val="50000"/>
              </a:spcBef>
            </a:pPr>
            <a:endParaRPr lang="en-US" sz="2400" b="1">
              <a:solidFill>
                <a:srgbClr val="FFFB0C"/>
              </a:solidFill>
              <a:latin typeface="Times" charset="0"/>
            </a:endParaRPr>
          </a:p>
          <a:p>
            <a:pPr>
              <a:lnSpc>
                <a:spcPct val="55000"/>
              </a:lnSpc>
              <a:spcBef>
                <a:spcPct val="50000"/>
              </a:spcBef>
            </a:pPr>
            <a:r>
              <a:rPr lang="en-US" sz="2000" b="1">
                <a:solidFill>
                  <a:srgbClr val="00CCFF"/>
                </a:solidFill>
                <a:latin typeface="Times" charset="0"/>
              </a:rPr>
              <a:t>Karyn Granger</a:t>
            </a:r>
            <a:endParaRPr lang="en-US" sz="1600" b="1">
              <a:solidFill>
                <a:srgbClr val="00CCFF"/>
              </a:solidFill>
              <a:latin typeface="Times" charset="0"/>
            </a:endParaRPr>
          </a:p>
          <a:p>
            <a:pPr>
              <a:lnSpc>
                <a:spcPct val="55000"/>
              </a:lnSpc>
              <a:spcBef>
                <a:spcPct val="50000"/>
              </a:spcBef>
            </a:pPr>
            <a:r>
              <a:rPr lang="en-US" sz="1400" b="1" i="1">
                <a:solidFill>
                  <a:srgbClr val="FFFB0C"/>
                </a:solidFill>
                <a:latin typeface="Times" charset="0"/>
              </a:rPr>
              <a:t>Bible Studies Directeur</a:t>
            </a:r>
          </a:p>
          <a:p>
            <a:pPr>
              <a:lnSpc>
                <a:spcPct val="55000"/>
              </a:lnSpc>
              <a:spcBef>
                <a:spcPct val="50000"/>
              </a:spcBef>
            </a:pPr>
            <a:r>
              <a:rPr lang="en-US" sz="1400" b="1" i="1">
                <a:solidFill>
                  <a:srgbClr val="FFFB0C"/>
                </a:solidFill>
                <a:latin typeface="Times" charset="0"/>
              </a:rPr>
              <a:t>Southwest Christian Schools</a:t>
            </a:r>
          </a:p>
          <a:p>
            <a:pPr>
              <a:lnSpc>
                <a:spcPct val="55000"/>
              </a:lnSpc>
              <a:spcBef>
                <a:spcPct val="50000"/>
              </a:spcBef>
            </a:pPr>
            <a:r>
              <a:rPr lang="en-US" sz="1400" b="1" i="1">
                <a:solidFill>
                  <a:srgbClr val="FFFB0C"/>
                </a:solidFill>
                <a:latin typeface="Times" charset="0"/>
              </a:rPr>
              <a:t>Ft. Worth, Texas</a:t>
            </a:r>
            <a:endParaRPr lang="en-US" sz="1600" b="1" i="1">
              <a:solidFill>
                <a:srgbClr val="FFFB0C"/>
              </a:solidFill>
              <a:latin typeface="Times" charset="0"/>
            </a:endParaRPr>
          </a:p>
        </p:txBody>
      </p:sp>
      <p:sp>
        <p:nvSpPr>
          <p:cNvPr id="237586" name="Text Box 18"/>
          <p:cNvSpPr txBox="1">
            <a:spLocks noChangeArrowheads="1"/>
          </p:cNvSpPr>
          <p:nvPr/>
        </p:nvSpPr>
        <p:spPr bwMode="auto">
          <a:xfrm>
            <a:off x="4964113" y="3067050"/>
            <a:ext cx="3116262" cy="125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55000"/>
              </a:lnSpc>
              <a:spcBef>
                <a:spcPct val="50000"/>
              </a:spcBef>
            </a:pPr>
            <a:endParaRPr lang="en-US" sz="2000" b="1">
              <a:solidFill>
                <a:srgbClr val="62D6AC"/>
              </a:solidFill>
              <a:latin typeface="Times" charset="0"/>
            </a:endParaRPr>
          </a:p>
          <a:p>
            <a:pPr>
              <a:lnSpc>
                <a:spcPct val="55000"/>
              </a:lnSpc>
              <a:spcBef>
                <a:spcPct val="50000"/>
              </a:spcBef>
            </a:pPr>
            <a:r>
              <a:rPr lang="en-US" sz="2000" b="1">
                <a:solidFill>
                  <a:srgbClr val="00CCFF"/>
                </a:solidFill>
                <a:latin typeface="Times" charset="0"/>
              </a:rPr>
              <a:t>Vasily Dimitrievski</a:t>
            </a:r>
            <a:endParaRPr lang="en-US" sz="1600" b="1">
              <a:solidFill>
                <a:srgbClr val="00CCFF"/>
              </a:solidFill>
              <a:latin typeface="Times" charset="0"/>
            </a:endParaRPr>
          </a:p>
          <a:p>
            <a:pPr>
              <a:lnSpc>
                <a:spcPct val="55000"/>
              </a:lnSpc>
              <a:spcBef>
                <a:spcPct val="50000"/>
              </a:spcBef>
            </a:pPr>
            <a:r>
              <a:rPr lang="en-US" sz="1400" b="1" i="1">
                <a:solidFill>
                  <a:srgbClr val="FFFB0C"/>
                </a:solidFill>
                <a:latin typeface="Times" charset="0"/>
              </a:rPr>
              <a:t>Directeur voor Rusland</a:t>
            </a:r>
            <a:endParaRPr lang="en-US" sz="1400" b="1">
              <a:solidFill>
                <a:srgbClr val="FFFB0C"/>
              </a:solidFill>
              <a:latin typeface="Times" charset="0"/>
            </a:endParaRPr>
          </a:p>
          <a:p>
            <a:pPr>
              <a:lnSpc>
                <a:spcPct val="55000"/>
              </a:lnSpc>
              <a:spcBef>
                <a:spcPct val="50000"/>
              </a:spcBef>
            </a:pPr>
            <a:r>
              <a:rPr lang="en-US" sz="1400" b="1" i="1">
                <a:solidFill>
                  <a:srgbClr val="FFFB0C"/>
                </a:solidFill>
                <a:latin typeface="Times" charset="0"/>
              </a:rPr>
              <a:t>Global Missions Fellowship (e3)</a:t>
            </a:r>
          </a:p>
          <a:p>
            <a:pPr>
              <a:lnSpc>
                <a:spcPct val="55000"/>
              </a:lnSpc>
              <a:spcBef>
                <a:spcPct val="50000"/>
              </a:spcBef>
            </a:pPr>
            <a:r>
              <a:rPr lang="en-US" sz="1400" b="1" i="1">
                <a:solidFill>
                  <a:srgbClr val="FFFB0C"/>
                </a:solidFill>
                <a:latin typeface="Times" charset="0"/>
              </a:rPr>
              <a:t>Penza, Russia</a:t>
            </a:r>
            <a:endParaRPr lang="en-US" sz="1400" i="1">
              <a:solidFill>
                <a:srgbClr val="FFFB0C"/>
              </a:solidFill>
              <a:latin typeface="Times" charset="0"/>
            </a:endParaRPr>
          </a:p>
        </p:txBody>
      </p:sp>
      <p:sp>
        <p:nvSpPr>
          <p:cNvPr id="237587" name="Text Box 19"/>
          <p:cNvSpPr txBox="1">
            <a:spLocks noChangeArrowheads="1"/>
          </p:cNvSpPr>
          <p:nvPr/>
        </p:nvSpPr>
        <p:spPr bwMode="auto">
          <a:xfrm>
            <a:off x="3167063" y="517525"/>
            <a:ext cx="28146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2000" b="1" i="1">
                <a:solidFill>
                  <a:srgbClr val="FFFFFF"/>
                </a:solidFill>
                <a:latin typeface="Times" charset="0"/>
              </a:rPr>
              <a:t>Referentie Commissie</a:t>
            </a:r>
          </a:p>
        </p:txBody>
      </p:sp>
      <p:sp>
        <p:nvSpPr>
          <p:cNvPr id="237595" name="Text Box 27"/>
          <p:cNvSpPr txBox="1">
            <a:spLocks noChangeArrowheads="1"/>
          </p:cNvSpPr>
          <p:nvPr/>
        </p:nvSpPr>
        <p:spPr bwMode="auto">
          <a:xfrm>
            <a:off x="479425" y="6548438"/>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a:solidFill>
                  <a:srgbClr val="FFFFFF"/>
                </a:solidFill>
              </a:rPr>
              <a:t>©2006 TBBMI</a:t>
            </a:r>
          </a:p>
        </p:txBody>
      </p:sp>
      <p:sp>
        <p:nvSpPr>
          <p:cNvPr id="237596" name="Rectangle 28"/>
          <p:cNvSpPr>
            <a:spLocks noChangeArrowheads="1"/>
          </p:cNvSpPr>
          <p:nvPr/>
        </p:nvSpPr>
        <p:spPr bwMode="auto">
          <a:xfrm>
            <a:off x="7629525" y="6526213"/>
            <a:ext cx="64135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sz="1000" b="1">
                <a:solidFill>
                  <a:schemeClr val="tx1"/>
                </a:solidFill>
                <a:effectLst>
                  <a:outerShdw blurRad="38100" dist="38100" dir="2700000" algn="tl">
                    <a:srgbClr val="000000"/>
                  </a:outerShdw>
                </a:effectLst>
                <a:latin typeface="Comic Sans MS" charset="0"/>
              </a:rPr>
              <a:t>9.6.01.</a:t>
            </a:r>
          </a:p>
        </p:txBody>
      </p:sp>
      <p:sp>
        <p:nvSpPr>
          <p:cNvPr id="237597" name="Text Box 29"/>
          <p:cNvSpPr txBox="1">
            <a:spLocks noChangeArrowheads="1"/>
          </p:cNvSpPr>
          <p:nvPr/>
        </p:nvSpPr>
        <p:spPr bwMode="auto">
          <a:xfrm>
            <a:off x="8070850" y="6526213"/>
            <a:ext cx="33655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sz="1000" b="1">
                <a:solidFill>
                  <a:schemeClr val="tx1"/>
                </a:solidFill>
                <a:effectLst>
                  <a:outerShdw blurRad="38100" dist="38100" dir="2700000" algn="tl">
                    <a:srgbClr val="000000"/>
                  </a:outerShdw>
                </a:effectLst>
                <a:latin typeface="Comic Sans MS" charset="0"/>
              </a:rPr>
              <a:t>02</a:t>
            </a:r>
          </a:p>
        </p:txBody>
      </p:sp>
      <p:sp>
        <p:nvSpPr>
          <p:cNvPr id="237598" name="Text Box 30"/>
          <p:cNvSpPr txBox="1">
            <a:spLocks noChangeArrowheads="1"/>
          </p:cNvSpPr>
          <p:nvPr/>
        </p:nvSpPr>
        <p:spPr bwMode="auto">
          <a:xfrm>
            <a:off x="4852988" y="4106863"/>
            <a:ext cx="3578225" cy="1252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55000"/>
              </a:lnSpc>
              <a:spcBef>
                <a:spcPct val="50000"/>
              </a:spcBef>
            </a:pPr>
            <a:endParaRPr lang="en-US" sz="2000" b="1">
              <a:solidFill>
                <a:srgbClr val="FFFB0C"/>
              </a:solidFill>
              <a:latin typeface="Times" charset="0"/>
            </a:endParaRPr>
          </a:p>
          <a:p>
            <a:pPr>
              <a:lnSpc>
                <a:spcPct val="55000"/>
              </a:lnSpc>
              <a:spcBef>
                <a:spcPct val="50000"/>
              </a:spcBef>
            </a:pPr>
            <a:r>
              <a:rPr lang="en-US" sz="2000" b="1">
                <a:solidFill>
                  <a:srgbClr val="00CCFF"/>
                </a:solidFill>
                <a:latin typeface="Times" charset="0"/>
              </a:rPr>
              <a:t>Dr. Ted Kitchens</a:t>
            </a:r>
          </a:p>
          <a:p>
            <a:pPr>
              <a:lnSpc>
                <a:spcPct val="55000"/>
              </a:lnSpc>
              <a:spcBef>
                <a:spcPct val="50000"/>
              </a:spcBef>
            </a:pPr>
            <a:r>
              <a:rPr lang="en-US" sz="1400" b="1" i="1">
                <a:solidFill>
                  <a:srgbClr val="FFFB0C"/>
                </a:solidFill>
                <a:latin typeface="Times" charset="0"/>
              </a:rPr>
              <a:t>Hoofdvoorganger</a:t>
            </a:r>
            <a:endParaRPr lang="en-US" sz="1400" b="1">
              <a:solidFill>
                <a:srgbClr val="FFFB0C"/>
              </a:solidFill>
              <a:latin typeface="Times" charset="0"/>
            </a:endParaRPr>
          </a:p>
          <a:p>
            <a:pPr>
              <a:lnSpc>
                <a:spcPct val="55000"/>
              </a:lnSpc>
              <a:spcBef>
                <a:spcPct val="50000"/>
              </a:spcBef>
            </a:pPr>
            <a:r>
              <a:rPr lang="en-US" sz="1400" b="1" i="1">
                <a:solidFill>
                  <a:srgbClr val="FFFB0C"/>
                </a:solidFill>
                <a:latin typeface="Times" charset="0"/>
              </a:rPr>
              <a:t>Christ Chapel Bible Church</a:t>
            </a:r>
          </a:p>
          <a:p>
            <a:pPr>
              <a:lnSpc>
                <a:spcPct val="55000"/>
              </a:lnSpc>
              <a:spcBef>
                <a:spcPct val="50000"/>
              </a:spcBef>
            </a:pPr>
            <a:r>
              <a:rPr lang="en-US" sz="1400" b="1" i="1">
                <a:solidFill>
                  <a:srgbClr val="FFFB0C"/>
                </a:solidFill>
                <a:latin typeface="Times" charset="0"/>
              </a:rPr>
              <a:t> Ft. Worth, Texas</a:t>
            </a:r>
            <a:endParaRPr lang="en-US" sz="1600" b="1" i="1">
              <a:solidFill>
                <a:srgbClr val="FFFB0C"/>
              </a:solidFill>
              <a:latin typeface="Times" charset="0"/>
            </a:endParaRPr>
          </a:p>
        </p:txBody>
      </p:sp>
      <p:sp>
        <p:nvSpPr>
          <p:cNvPr id="237600" name="Text Box 32"/>
          <p:cNvSpPr txBox="1">
            <a:spLocks noChangeArrowheads="1"/>
          </p:cNvSpPr>
          <p:nvPr/>
        </p:nvSpPr>
        <p:spPr bwMode="auto">
          <a:xfrm>
            <a:off x="4960938" y="855663"/>
            <a:ext cx="3116262"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55000"/>
              </a:lnSpc>
              <a:spcBef>
                <a:spcPct val="50000"/>
              </a:spcBef>
            </a:pPr>
            <a:endParaRPr lang="en-US" sz="2000" b="1">
              <a:solidFill>
                <a:srgbClr val="FFFB0C"/>
              </a:solidFill>
              <a:latin typeface="Times" charset="0"/>
            </a:endParaRPr>
          </a:p>
          <a:p>
            <a:pPr>
              <a:lnSpc>
                <a:spcPct val="55000"/>
              </a:lnSpc>
              <a:spcBef>
                <a:spcPct val="50000"/>
              </a:spcBef>
            </a:pPr>
            <a:r>
              <a:rPr lang="en-US" sz="2000" b="1">
                <a:solidFill>
                  <a:srgbClr val="00CCFF"/>
                </a:solidFill>
                <a:latin typeface="Times" charset="0"/>
              </a:rPr>
              <a:t>Dr. Rick Griffith</a:t>
            </a:r>
            <a:r>
              <a:rPr lang="en-US" sz="1600" b="1">
                <a:solidFill>
                  <a:srgbClr val="00CCFF"/>
                </a:solidFill>
                <a:latin typeface="Times" charset="0"/>
              </a:rPr>
              <a:t> </a:t>
            </a:r>
          </a:p>
          <a:p>
            <a:pPr>
              <a:lnSpc>
                <a:spcPct val="55000"/>
              </a:lnSpc>
              <a:spcBef>
                <a:spcPct val="50000"/>
              </a:spcBef>
            </a:pPr>
            <a:r>
              <a:rPr lang="en-US" sz="1400" b="1" i="1">
                <a:solidFill>
                  <a:srgbClr val="FFFB0C"/>
                </a:solidFill>
                <a:latin typeface="Times" charset="0"/>
              </a:rPr>
              <a:t>Hoogleraar in Bijbelse Studies</a:t>
            </a:r>
          </a:p>
          <a:p>
            <a:pPr>
              <a:lnSpc>
                <a:spcPct val="55000"/>
              </a:lnSpc>
              <a:spcBef>
                <a:spcPct val="50000"/>
              </a:spcBef>
            </a:pPr>
            <a:r>
              <a:rPr lang="en-US" sz="1400" b="1" i="1">
                <a:solidFill>
                  <a:srgbClr val="FFFB0C"/>
                </a:solidFill>
                <a:latin typeface="Times" charset="0"/>
              </a:rPr>
              <a:t>NT Departement Coördinator</a:t>
            </a:r>
            <a:endParaRPr lang="en-US" sz="1400" b="1">
              <a:solidFill>
                <a:srgbClr val="FFFB0C"/>
              </a:solidFill>
              <a:latin typeface="Times" charset="0"/>
            </a:endParaRPr>
          </a:p>
          <a:p>
            <a:pPr>
              <a:lnSpc>
                <a:spcPct val="55000"/>
              </a:lnSpc>
              <a:spcBef>
                <a:spcPct val="50000"/>
              </a:spcBef>
            </a:pPr>
            <a:r>
              <a:rPr lang="en-US" sz="1400" b="1" i="1">
                <a:solidFill>
                  <a:srgbClr val="FFFB0C"/>
                </a:solidFill>
                <a:latin typeface="Times" charset="0"/>
              </a:rPr>
              <a:t>Singapore Bible College</a:t>
            </a:r>
          </a:p>
          <a:p>
            <a:pPr>
              <a:lnSpc>
                <a:spcPct val="55000"/>
              </a:lnSpc>
              <a:spcBef>
                <a:spcPct val="50000"/>
              </a:spcBef>
            </a:pPr>
            <a:r>
              <a:rPr lang="en-US" sz="1400" b="1" i="1">
                <a:solidFill>
                  <a:srgbClr val="FFFB0C"/>
                </a:solidFill>
                <a:latin typeface="Times" charset="0"/>
              </a:rPr>
              <a:t>Singapore, Republiek Singapore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4038" y="533400"/>
            <a:ext cx="7997825" cy="5765800"/>
          </a:xfrm>
          <a:prstGeom prst="rect">
            <a:avLst/>
          </a:prstGeom>
          <a:noFill/>
          <a:ln w="571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90115" name="Rectangle 3"/>
          <p:cNvSpPr>
            <a:spLocks noChangeArrowheads="1"/>
          </p:cNvSpPr>
          <p:nvPr/>
        </p:nvSpPr>
        <p:spPr bwMode="auto">
          <a:xfrm>
            <a:off x="576263" y="660400"/>
            <a:ext cx="7996237" cy="553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accent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118" name="Text Box 6"/>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2000">
              <a:latin typeface="Comic Sans MS" charset="0"/>
            </a:endParaRPr>
          </a:p>
        </p:txBody>
      </p:sp>
      <p:sp>
        <p:nvSpPr>
          <p:cNvPr id="90120" name="Text Box 8"/>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 </a:t>
            </a:r>
          </a:p>
        </p:txBody>
      </p:sp>
      <p:sp>
        <p:nvSpPr>
          <p:cNvPr id="90121" name="Text Box 9"/>
          <p:cNvSpPr txBox="1">
            <a:spLocks noChangeArrowheads="1"/>
          </p:cNvSpPr>
          <p:nvPr/>
        </p:nvSpPr>
        <p:spPr bwMode="auto">
          <a:xfrm>
            <a:off x="8315325" y="6486525"/>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a:solidFill>
                  <a:srgbClr val="FFFFFF"/>
                </a:solidFill>
              </a:rPr>
              <a:t>  </a:t>
            </a:r>
          </a:p>
        </p:txBody>
      </p:sp>
      <p:sp>
        <p:nvSpPr>
          <p:cNvPr id="90122" name="Text Box 10"/>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28</a:t>
            </a:r>
          </a:p>
        </p:txBody>
      </p:sp>
    </p:spTree>
  </p:cSld>
  <p:clrMapOvr>
    <a:masterClrMapping/>
  </p:clrMapOvr>
  <p:transition xmlns:p14="http://schemas.microsoft.com/office/powerpoint/2010/main" spd="med">
    <p:zoom/>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7213" y="520700"/>
            <a:ext cx="8027987" cy="5783263"/>
          </a:xfrm>
          <a:prstGeom prst="rect">
            <a:avLst/>
          </a:prstGeom>
          <a:noFill/>
          <a:ln w="571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91139" name="Rectangle 3"/>
          <p:cNvSpPr>
            <a:spLocks noChangeArrowheads="1"/>
          </p:cNvSpPr>
          <p:nvPr/>
        </p:nvSpPr>
        <p:spPr bwMode="auto">
          <a:xfrm>
            <a:off x="1262063" y="508000"/>
            <a:ext cx="6738937" cy="568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accent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1142" name="Text Box 6"/>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2000">
              <a:latin typeface="Comic Sans MS" charset="0"/>
            </a:endParaRPr>
          </a:p>
        </p:txBody>
      </p:sp>
      <p:sp>
        <p:nvSpPr>
          <p:cNvPr id="91144" name="Text Box 8"/>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 </a:t>
            </a:r>
          </a:p>
        </p:txBody>
      </p:sp>
      <p:sp>
        <p:nvSpPr>
          <p:cNvPr id="91145" name="Text Box 9"/>
          <p:cNvSpPr txBox="1">
            <a:spLocks noChangeArrowheads="1"/>
          </p:cNvSpPr>
          <p:nvPr/>
        </p:nvSpPr>
        <p:spPr bwMode="auto">
          <a:xfrm>
            <a:off x="8315325" y="6486525"/>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a:solidFill>
                  <a:srgbClr val="FFFFFF"/>
                </a:solidFill>
              </a:rPr>
              <a:t>  </a:t>
            </a:r>
          </a:p>
        </p:txBody>
      </p:sp>
      <p:sp>
        <p:nvSpPr>
          <p:cNvPr id="91146" name="Text Box 10"/>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29</a:t>
            </a:r>
          </a:p>
        </p:txBody>
      </p:sp>
    </p:spTree>
  </p:cSld>
  <p:clrMapOvr>
    <a:masterClrMapping/>
  </p:clrMapOvr>
  <p:transition xmlns:p14="http://schemas.microsoft.com/office/powerpoint/2010/main" spd="med">
    <p:zoom/>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8800" y="520700"/>
            <a:ext cx="8013700" cy="5773738"/>
          </a:xfrm>
          <a:prstGeom prst="rect">
            <a:avLst/>
          </a:prstGeom>
          <a:noFill/>
          <a:ln w="571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92166" name="Text Box 6"/>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2000">
              <a:latin typeface="Comic Sans MS" charset="0"/>
            </a:endParaRPr>
          </a:p>
        </p:txBody>
      </p:sp>
      <p:sp>
        <p:nvSpPr>
          <p:cNvPr id="92168" name="Text Box 8"/>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 </a:t>
            </a:r>
          </a:p>
        </p:txBody>
      </p:sp>
      <p:sp>
        <p:nvSpPr>
          <p:cNvPr id="92169" name="Text Box 9"/>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a:solidFill>
                  <a:srgbClr val="FFFFFF"/>
                </a:solidFill>
              </a:rPr>
              <a:t> </a:t>
            </a:r>
          </a:p>
        </p:txBody>
      </p:sp>
      <p:sp>
        <p:nvSpPr>
          <p:cNvPr id="92170" name="Text Box 10"/>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30</a:t>
            </a:r>
          </a:p>
        </p:txBody>
      </p:sp>
    </p:spTree>
  </p:cSld>
  <p:clrMapOvr>
    <a:masterClrMapping/>
  </p:clrMapOvr>
  <p:transition xmlns:p14="http://schemas.microsoft.com/office/powerpoint/2010/main" spd="med">
    <p:zoom/>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8800" y="525463"/>
            <a:ext cx="8018463" cy="5773737"/>
          </a:xfrm>
          <a:prstGeom prst="rect">
            <a:avLst/>
          </a:prstGeom>
          <a:noFill/>
          <a:ln w="571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93190" name="Text Box 6"/>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2000">
              <a:latin typeface="Comic Sans MS" charset="0"/>
            </a:endParaRPr>
          </a:p>
        </p:txBody>
      </p:sp>
      <p:sp>
        <p:nvSpPr>
          <p:cNvPr id="93192" name="Text Box 8"/>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 </a:t>
            </a:r>
          </a:p>
        </p:txBody>
      </p:sp>
      <p:sp>
        <p:nvSpPr>
          <p:cNvPr id="93193" name="Text Box 9"/>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a:solidFill>
                  <a:srgbClr val="FFFFFF"/>
                </a:solidFill>
              </a:rPr>
              <a:t> </a:t>
            </a:r>
          </a:p>
        </p:txBody>
      </p:sp>
      <p:sp>
        <p:nvSpPr>
          <p:cNvPr id="93194" name="Text Box 10"/>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31</a:t>
            </a:r>
          </a:p>
        </p:txBody>
      </p:sp>
    </p:spTree>
  </p:cSld>
  <p:clrMapOvr>
    <a:masterClrMapping/>
  </p:clrMapOvr>
  <p:transition xmlns:p14="http://schemas.microsoft.com/office/powerpoint/2010/main" spd="med">
    <p:zoom/>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5" name="Picture 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20763" y="520700"/>
            <a:ext cx="7102475" cy="586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9" name="Text Box 11"/>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2000">
              <a:latin typeface="Comic Sans MS" charset="0"/>
            </a:endParaRPr>
          </a:p>
        </p:txBody>
      </p:sp>
      <p:sp>
        <p:nvSpPr>
          <p:cNvPr id="119821" name="Oval 13"/>
          <p:cNvSpPr>
            <a:spLocks noChangeArrowheads="1"/>
          </p:cNvSpPr>
          <p:nvPr/>
        </p:nvSpPr>
        <p:spPr bwMode="auto">
          <a:xfrm>
            <a:off x="4217988" y="357188"/>
            <a:ext cx="2185987" cy="3154362"/>
          </a:xfrm>
          <a:prstGeom prst="ellipse">
            <a:avLst/>
          </a:prstGeom>
          <a:noFill/>
          <a:ln w="76200">
            <a:solidFill>
              <a:srgbClr val="FFE957"/>
            </a:solidFill>
            <a:round/>
            <a:headEnd/>
            <a:tailEnd/>
          </a:ln>
          <a:effectLst>
            <a:outerShdw blurRad="63500" dist="89803" dir="2700000" algn="ctr" rotWithShape="0">
              <a:srgbClr val="040404">
                <a:alpha val="74998"/>
              </a:srgbClr>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19822" name="Text Box 14"/>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 </a:t>
            </a:r>
          </a:p>
        </p:txBody>
      </p:sp>
      <p:sp>
        <p:nvSpPr>
          <p:cNvPr id="119823" name="Text Box 15"/>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a:solidFill>
                  <a:srgbClr val="FFFFFF"/>
                </a:solidFill>
              </a:rPr>
              <a:t> </a:t>
            </a:r>
          </a:p>
        </p:txBody>
      </p:sp>
      <p:sp>
        <p:nvSpPr>
          <p:cNvPr id="119824" name="Text Box 16"/>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32</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9821"/>
                                        </p:tgtEl>
                                        <p:attrNameLst>
                                          <p:attrName>style.visibility</p:attrName>
                                        </p:attrNameLst>
                                      </p:cBhvr>
                                      <p:to>
                                        <p:strVal val="visible"/>
                                      </p:to>
                                    </p:set>
                                    <p:animEffect transition="in" filter="dissolve">
                                      <p:cBhvr>
                                        <p:cTn id="7" dur="500"/>
                                        <p:tgtEl>
                                          <p:spTgt spid="119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2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6263" y="549275"/>
            <a:ext cx="8001000" cy="5765800"/>
          </a:xfrm>
          <a:prstGeom prst="rect">
            <a:avLst/>
          </a:prstGeom>
          <a:noFill/>
          <a:ln w="571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94223" name="Text Box 15"/>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2000">
              <a:latin typeface="Comic Sans MS" charset="0"/>
            </a:endParaRPr>
          </a:p>
        </p:txBody>
      </p:sp>
      <p:sp>
        <p:nvSpPr>
          <p:cNvPr id="94227" name="Text Box 19"/>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2000">
              <a:solidFill>
                <a:srgbClr val="FFFFFF"/>
              </a:solidFill>
            </a:endParaRPr>
          </a:p>
        </p:txBody>
      </p:sp>
      <p:sp>
        <p:nvSpPr>
          <p:cNvPr id="94228" name="Text Box 20"/>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a:solidFill>
                  <a:srgbClr val="FFFFFF"/>
                </a:solidFill>
              </a:rPr>
              <a:t> </a:t>
            </a:r>
          </a:p>
        </p:txBody>
      </p:sp>
      <p:sp>
        <p:nvSpPr>
          <p:cNvPr id="94229" name="Text Box 21"/>
          <p:cNvSpPr txBox="1">
            <a:spLocks noChangeArrowheads="1"/>
          </p:cNvSpPr>
          <p:nvPr/>
        </p:nvSpPr>
        <p:spPr bwMode="auto">
          <a:xfrm>
            <a:off x="5048250" y="2574925"/>
            <a:ext cx="723900" cy="1874838"/>
          </a:xfrm>
          <a:prstGeom prst="rect">
            <a:avLst/>
          </a:prstGeom>
          <a:noFill/>
          <a:ln>
            <a:noFill/>
          </a:ln>
          <a:effectLst>
            <a:outerShdw blurRad="63500" dist="53882" dir="2700000" algn="ctr" rotWithShape="0">
              <a:srgbClr val="D83104">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l">
              <a:spcBef>
                <a:spcPct val="50000"/>
              </a:spcBef>
            </a:pPr>
            <a:r>
              <a:rPr lang="en-US" sz="11700">
                <a:solidFill>
                  <a:schemeClr val="accent1"/>
                </a:solidFill>
                <a:latin typeface="Comic Sans MS" charset="0"/>
              </a:rPr>
              <a:t>?</a:t>
            </a:r>
          </a:p>
        </p:txBody>
      </p:sp>
      <p:sp>
        <p:nvSpPr>
          <p:cNvPr id="94215" name="Text Box 7"/>
          <p:cNvSpPr txBox="1">
            <a:spLocks noChangeArrowheads="1"/>
          </p:cNvSpPr>
          <p:nvPr/>
        </p:nvSpPr>
        <p:spPr bwMode="auto">
          <a:xfrm>
            <a:off x="6757988" y="3476625"/>
            <a:ext cx="723900" cy="1874838"/>
          </a:xfrm>
          <a:prstGeom prst="rect">
            <a:avLst/>
          </a:prstGeom>
          <a:noFill/>
          <a:ln>
            <a:noFill/>
          </a:ln>
          <a:effectLst>
            <a:outerShdw blurRad="63500" dist="53882" dir="2700000" algn="ctr" rotWithShape="0">
              <a:srgbClr val="D83104">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l">
              <a:spcBef>
                <a:spcPct val="50000"/>
              </a:spcBef>
            </a:pPr>
            <a:r>
              <a:rPr lang="en-US" sz="11700">
                <a:solidFill>
                  <a:schemeClr val="accent1"/>
                </a:solidFill>
                <a:latin typeface="Comic Sans MS" charset="0"/>
              </a:rPr>
              <a:t>?</a:t>
            </a:r>
          </a:p>
        </p:txBody>
      </p:sp>
      <p:sp>
        <p:nvSpPr>
          <p:cNvPr id="94230" name="Text Box 22"/>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33</a:t>
            </a:r>
          </a:p>
        </p:txBody>
      </p:sp>
      <p:sp>
        <p:nvSpPr>
          <p:cNvPr id="94231" name="Text Box 23"/>
          <p:cNvSpPr txBox="1">
            <a:spLocks noChangeArrowheads="1"/>
          </p:cNvSpPr>
          <p:nvPr/>
        </p:nvSpPr>
        <p:spPr bwMode="auto">
          <a:xfrm>
            <a:off x="8740775" y="6397625"/>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5</a:t>
            </a:r>
          </a:p>
        </p:txBody>
      </p:sp>
      <p:sp>
        <p:nvSpPr>
          <p:cNvPr id="94221" name="Text Box 13"/>
          <p:cNvSpPr txBox="1">
            <a:spLocks noChangeArrowheads="1"/>
          </p:cNvSpPr>
          <p:nvPr/>
        </p:nvSpPr>
        <p:spPr bwMode="auto">
          <a:xfrm>
            <a:off x="2709863" y="2287588"/>
            <a:ext cx="723900" cy="1874837"/>
          </a:xfrm>
          <a:prstGeom prst="rect">
            <a:avLst/>
          </a:prstGeom>
          <a:noFill/>
          <a:ln>
            <a:noFill/>
          </a:ln>
          <a:effectLst>
            <a:outerShdw blurRad="63500" dist="53882" dir="2700000" algn="ctr" rotWithShape="0">
              <a:srgbClr val="D83104">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l">
              <a:spcBef>
                <a:spcPct val="50000"/>
              </a:spcBef>
            </a:pPr>
            <a:r>
              <a:rPr lang="en-US" sz="11700">
                <a:solidFill>
                  <a:schemeClr val="accent1"/>
                </a:solidFill>
                <a:latin typeface="Comic Sans MS" charset="0"/>
              </a:rPr>
              <a:t>?</a:t>
            </a:r>
          </a:p>
        </p:txBody>
      </p:sp>
      <p:sp>
        <p:nvSpPr>
          <p:cNvPr id="94232" name="Text Box 24"/>
          <p:cNvSpPr txBox="1">
            <a:spLocks noChangeArrowheads="1"/>
          </p:cNvSpPr>
          <p:nvPr/>
        </p:nvSpPr>
        <p:spPr bwMode="auto">
          <a:xfrm>
            <a:off x="5492750" y="1028700"/>
            <a:ext cx="723900" cy="1874838"/>
          </a:xfrm>
          <a:prstGeom prst="rect">
            <a:avLst/>
          </a:prstGeom>
          <a:noFill/>
          <a:ln>
            <a:noFill/>
          </a:ln>
          <a:effectLst>
            <a:outerShdw blurRad="63500" dist="53882" dir="2700000" algn="ctr" rotWithShape="0">
              <a:srgbClr val="D83104">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l">
              <a:spcBef>
                <a:spcPct val="50000"/>
              </a:spcBef>
            </a:pPr>
            <a:r>
              <a:rPr lang="en-US" sz="11700">
                <a:solidFill>
                  <a:schemeClr val="accent1"/>
                </a:solidFill>
                <a:latin typeface="Comic Sans MS" charset="0"/>
              </a:rPr>
              <a:t>?</a:t>
            </a:r>
          </a:p>
        </p:txBody>
      </p:sp>
      <p:grpSp>
        <p:nvGrpSpPr>
          <p:cNvPr id="94226" name="Group 18"/>
          <p:cNvGrpSpPr>
            <a:grpSpLocks/>
          </p:cNvGrpSpPr>
          <p:nvPr/>
        </p:nvGrpSpPr>
        <p:grpSpPr bwMode="auto">
          <a:xfrm>
            <a:off x="1709738" y="1619250"/>
            <a:ext cx="5857875" cy="3590925"/>
            <a:chOff x="1188" y="909"/>
            <a:chExt cx="3689" cy="2263"/>
          </a:xfrm>
        </p:grpSpPr>
        <p:sp>
          <p:nvSpPr>
            <p:cNvPr id="94217" name="Rectangle 9"/>
            <p:cNvSpPr>
              <a:spLocks noChangeArrowheads="1"/>
            </p:cNvSpPr>
            <p:nvPr/>
          </p:nvSpPr>
          <p:spPr bwMode="auto">
            <a:xfrm rot="-731836">
              <a:off x="1188" y="909"/>
              <a:ext cx="3665" cy="2263"/>
            </a:xfrm>
            <a:prstGeom prst="rect">
              <a:avLst/>
            </a:prstGeom>
            <a:gradFill rotWithShape="0">
              <a:gsLst>
                <a:gs pos="0">
                  <a:srgbClr val="000099">
                    <a:gamma/>
                    <a:shade val="46275"/>
                    <a:invGamma/>
                  </a:srgbClr>
                </a:gs>
                <a:gs pos="50000">
                  <a:srgbClr val="000099"/>
                </a:gs>
                <a:gs pos="100000">
                  <a:srgbClr val="000099">
                    <a:gamma/>
                    <a:shade val="46275"/>
                    <a:invGamma/>
                  </a:srgbClr>
                </a:gs>
              </a:gsLst>
              <a:lin ang="5400000" scaled="1"/>
            </a:gradFill>
            <a:ln>
              <a:noFill/>
            </a:ln>
            <a:effectLst>
              <a:outerShdw blurRad="63500" dist="200805" dir="2081709" algn="ctr" rotWithShape="0">
                <a:schemeClr val="bg2">
                  <a:alpha val="74998"/>
                </a:schemeClr>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endParaRPr lang="en-US"/>
            </a:p>
          </p:txBody>
        </p:sp>
        <p:sp>
          <p:nvSpPr>
            <p:cNvPr id="94218" name="Text Box 10"/>
            <p:cNvSpPr txBox="1">
              <a:spLocks noChangeArrowheads="1"/>
            </p:cNvSpPr>
            <p:nvPr/>
          </p:nvSpPr>
          <p:spPr bwMode="auto">
            <a:xfrm rot="-763059">
              <a:off x="1230" y="1057"/>
              <a:ext cx="3647" cy="1789"/>
            </a:xfrm>
            <a:prstGeom prst="rect">
              <a:avLst/>
            </a:prstGeom>
            <a:noFill/>
            <a:ln>
              <a:noFill/>
            </a:ln>
            <a:effectLst>
              <a:outerShdw blurRad="63500" dist="89803" dir="2700000" algn="ctr" rotWithShape="0">
                <a:schemeClr val="bg2">
                  <a:alpha val="74998"/>
                </a:schemeClr>
              </a:outerShdw>
            </a:effectLst>
            <a:extLst>
              <a:ext uri="{909E8E84-426E-40dd-AFC4-6F175D3DCCD1}">
                <a14:hiddenFill xmlns:a14="http://schemas.microsoft.com/office/drawing/2010/main">
                  <a:solidFill>
                    <a:srgbClr val="6D93FD">
                      <a:alpha val="50000"/>
                    </a:srgbClr>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en-US" sz="3600" b="1">
                  <a:solidFill>
                    <a:srgbClr val="EEFF4B"/>
                  </a:solidFill>
                  <a:latin typeface="Comic Sans MS" charset="0"/>
                </a:rPr>
                <a:t>DUS…WAAR BEGINNEN WE OM AL DEZE INFORMATIE - EN AL DEZE </a:t>
              </a:r>
              <a:r>
                <a:rPr lang="en-US" sz="3600" b="1">
                  <a:solidFill>
                    <a:srgbClr val="FC0128"/>
                  </a:solidFill>
                  <a:latin typeface="Comic Sans MS" charset="0"/>
                </a:rPr>
                <a:t>MIS</a:t>
              </a:r>
              <a:r>
                <a:rPr lang="en-US" sz="3600" b="1">
                  <a:solidFill>
                    <a:srgbClr val="EEFF4B"/>
                  </a:solidFill>
                  <a:latin typeface="Comic Sans MS" charset="0"/>
                </a:rPr>
                <a:t>INFORMATIE - TE SORTEREN?</a:t>
              </a: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94221"/>
                                        </p:tgtEl>
                                        <p:attrNameLst>
                                          <p:attrName>style.visibility</p:attrName>
                                        </p:attrNameLst>
                                      </p:cBhvr>
                                      <p:to>
                                        <p:strVal val="visible"/>
                                      </p:to>
                                    </p:set>
                                    <p:anim calcmode="lin" valueType="num">
                                      <p:cBhvr>
                                        <p:cTn id="7" dur="500" fill="hold"/>
                                        <p:tgtEl>
                                          <p:spTgt spid="94221"/>
                                        </p:tgtEl>
                                        <p:attrNameLst>
                                          <p:attrName>ppt_w</p:attrName>
                                        </p:attrNameLst>
                                      </p:cBhvr>
                                      <p:tavLst>
                                        <p:tav tm="0">
                                          <p:val>
                                            <p:fltVal val="0"/>
                                          </p:val>
                                        </p:tav>
                                        <p:tav tm="100000">
                                          <p:val>
                                            <p:strVal val="#ppt_w"/>
                                          </p:val>
                                        </p:tav>
                                      </p:tavLst>
                                    </p:anim>
                                    <p:anim calcmode="lin" valueType="num">
                                      <p:cBhvr>
                                        <p:cTn id="8" dur="500" fill="hold"/>
                                        <p:tgtEl>
                                          <p:spTgt spid="94221"/>
                                        </p:tgtEl>
                                        <p:attrNameLst>
                                          <p:attrName>ppt_h</p:attrName>
                                        </p:attrNameLst>
                                      </p:cBhvr>
                                      <p:tavLst>
                                        <p:tav tm="0">
                                          <p:val>
                                            <p:fltVal val="0"/>
                                          </p:val>
                                        </p:tav>
                                        <p:tav tm="100000">
                                          <p:val>
                                            <p:strVal val="#ppt_h"/>
                                          </p:val>
                                        </p:tav>
                                      </p:tavLst>
                                    </p:anim>
                                    <p:anim calcmode="lin" valueType="num">
                                      <p:cBhvr>
                                        <p:cTn id="9" dur="500" fill="hold"/>
                                        <p:tgtEl>
                                          <p:spTgt spid="94221"/>
                                        </p:tgtEl>
                                        <p:attrNameLst>
                                          <p:attrName>ppt_x</p:attrName>
                                        </p:attrNameLst>
                                      </p:cBhvr>
                                      <p:tavLst>
                                        <p:tav tm="0">
                                          <p:val>
                                            <p:fltVal val="0.5"/>
                                          </p:val>
                                        </p:tav>
                                        <p:tav tm="100000">
                                          <p:val>
                                            <p:strVal val="#ppt_x"/>
                                          </p:val>
                                        </p:tav>
                                      </p:tavLst>
                                    </p:anim>
                                    <p:anim calcmode="lin" valueType="num">
                                      <p:cBhvr>
                                        <p:cTn id="10" dur="500" fill="hold"/>
                                        <p:tgtEl>
                                          <p:spTgt spid="94221"/>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94232"/>
                                        </p:tgtEl>
                                        <p:attrNameLst>
                                          <p:attrName>style.visibility</p:attrName>
                                        </p:attrNameLst>
                                      </p:cBhvr>
                                      <p:to>
                                        <p:strVal val="visible"/>
                                      </p:to>
                                    </p:set>
                                    <p:anim calcmode="lin" valueType="num">
                                      <p:cBhvr>
                                        <p:cTn id="15" dur="500" fill="hold"/>
                                        <p:tgtEl>
                                          <p:spTgt spid="94232"/>
                                        </p:tgtEl>
                                        <p:attrNameLst>
                                          <p:attrName>ppt_w</p:attrName>
                                        </p:attrNameLst>
                                      </p:cBhvr>
                                      <p:tavLst>
                                        <p:tav tm="0">
                                          <p:val>
                                            <p:fltVal val="0"/>
                                          </p:val>
                                        </p:tav>
                                        <p:tav tm="100000">
                                          <p:val>
                                            <p:strVal val="#ppt_w"/>
                                          </p:val>
                                        </p:tav>
                                      </p:tavLst>
                                    </p:anim>
                                    <p:anim calcmode="lin" valueType="num">
                                      <p:cBhvr>
                                        <p:cTn id="16" dur="500" fill="hold"/>
                                        <p:tgtEl>
                                          <p:spTgt spid="94232"/>
                                        </p:tgtEl>
                                        <p:attrNameLst>
                                          <p:attrName>ppt_h</p:attrName>
                                        </p:attrNameLst>
                                      </p:cBhvr>
                                      <p:tavLst>
                                        <p:tav tm="0">
                                          <p:val>
                                            <p:fltVal val="0"/>
                                          </p:val>
                                        </p:tav>
                                        <p:tav tm="100000">
                                          <p:val>
                                            <p:strVal val="#ppt_h"/>
                                          </p:val>
                                        </p:tav>
                                      </p:tavLst>
                                    </p:anim>
                                    <p:anim calcmode="lin" valueType="num">
                                      <p:cBhvr>
                                        <p:cTn id="17" dur="500" fill="hold"/>
                                        <p:tgtEl>
                                          <p:spTgt spid="94232"/>
                                        </p:tgtEl>
                                        <p:attrNameLst>
                                          <p:attrName>ppt_x</p:attrName>
                                        </p:attrNameLst>
                                      </p:cBhvr>
                                      <p:tavLst>
                                        <p:tav tm="0">
                                          <p:val>
                                            <p:fltVal val="0.5"/>
                                          </p:val>
                                        </p:tav>
                                        <p:tav tm="100000">
                                          <p:val>
                                            <p:strVal val="#ppt_x"/>
                                          </p:val>
                                        </p:tav>
                                      </p:tavLst>
                                    </p:anim>
                                    <p:anim calcmode="lin" valueType="num">
                                      <p:cBhvr>
                                        <p:cTn id="18" dur="500" fill="hold"/>
                                        <p:tgtEl>
                                          <p:spTgt spid="94232"/>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94229"/>
                                        </p:tgtEl>
                                        <p:attrNameLst>
                                          <p:attrName>style.visibility</p:attrName>
                                        </p:attrNameLst>
                                      </p:cBhvr>
                                      <p:to>
                                        <p:strVal val="visible"/>
                                      </p:to>
                                    </p:set>
                                    <p:anim calcmode="lin" valueType="num">
                                      <p:cBhvr>
                                        <p:cTn id="23" dur="500" fill="hold"/>
                                        <p:tgtEl>
                                          <p:spTgt spid="94229"/>
                                        </p:tgtEl>
                                        <p:attrNameLst>
                                          <p:attrName>ppt_w</p:attrName>
                                        </p:attrNameLst>
                                      </p:cBhvr>
                                      <p:tavLst>
                                        <p:tav tm="0">
                                          <p:val>
                                            <p:fltVal val="0"/>
                                          </p:val>
                                        </p:tav>
                                        <p:tav tm="100000">
                                          <p:val>
                                            <p:strVal val="#ppt_w"/>
                                          </p:val>
                                        </p:tav>
                                      </p:tavLst>
                                    </p:anim>
                                    <p:anim calcmode="lin" valueType="num">
                                      <p:cBhvr>
                                        <p:cTn id="24" dur="500" fill="hold"/>
                                        <p:tgtEl>
                                          <p:spTgt spid="94229"/>
                                        </p:tgtEl>
                                        <p:attrNameLst>
                                          <p:attrName>ppt_h</p:attrName>
                                        </p:attrNameLst>
                                      </p:cBhvr>
                                      <p:tavLst>
                                        <p:tav tm="0">
                                          <p:val>
                                            <p:fltVal val="0"/>
                                          </p:val>
                                        </p:tav>
                                        <p:tav tm="100000">
                                          <p:val>
                                            <p:strVal val="#ppt_h"/>
                                          </p:val>
                                        </p:tav>
                                      </p:tavLst>
                                    </p:anim>
                                    <p:anim calcmode="lin" valueType="num">
                                      <p:cBhvr>
                                        <p:cTn id="25" dur="500" fill="hold"/>
                                        <p:tgtEl>
                                          <p:spTgt spid="94229"/>
                                        </p:tgtEl>
                                        <p:attrNameLst>
                                          <p:attrName>ppt_x</p:attrName>
                                        </p:attrNameLst>
                                      </p:cBhvr>
                                      <p:tavLst>
                                        <p:tav tm="0">
                                          <p:val>
                                            <p:fltVal val="0.5"/>
                                          </p:val>
                                        </p:tav>
                                        <p:tav tm="100000">
                                          <p:val>
                                            <p:strVal val="#ppt_x"/>
                                          </p:val>
                                        </p:tav>
                                      </p:tavLst>
                                    </p:anim>
                                    <p:anim calcmode="lin" valueType="num">
                                      <p:cBhvr>
                                        <p:cTn id="26" dur="500" fill="hold"/>
                                        <p:tgtEl>
                                          <p:spTgt spid="94229"/>
                                        </p:tgtEl>
                                        <p:attrNameLst>
                                          <p:attrName>ppt_y</p:attrName>
                                        </p:attrNameLst>
                                      </p:cBhvr>
                                      <p:tavLst>
                                        <p:tav tm="0">
                                          <p:val>
                                            <p:fltVal val="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94215"/>
                                        </p:tgtEl>
                                        <p:attrNameLst>
                                          <p:attrName>style.visibility</p:attrName>
                                        </p:attrNameLst>
                                      </p:cBhvr>
                                      <p:to>
                                        <p:strVal val="visible"/>
                                      </p:to>
                                    </p:set>
                                    <p:anim calcmode="lin" valueType="num">
                                      <p:cBhvr>
                                        <p:cTn id="31" dur="500" fill="hold"/>
                                        <p:tgtEl>
                                          <p:spTgt spid="94215"/>
                                        </p:tgtEl>
                                        <p:attrNameLst>
                                          <p:attrName>ppt_w</p:attrName>
                                        </p:attrNameLst>
                                      </p:cBhvr>
                                      <p:tavLst>
                                        <p:tav tm="0">
                                          <p:val>
                                            <p:fltVal val="0"/>
                                          </p:val>
                                        </p:tav>
                                        <p:tav tm="100000">
                                          <p:val>
                                            <p:strVal val="#ppt_w"/>
                                          </p:val>
                                        </p:tav>
                                      </p:tavLst>
                                    </p:anim>
                                    <p:anim calcmode="lin" valueType="num">
                                      <p:cBhvr>
                                        <p:cTn id="32" dur="500" fill="hold"/>
                                        <p:tgtEl>
                                          <p:spTgt spid="94215"/>
                                        </p:tgtEl>
                                        <p:attrNameLst>
                                          <p:attrName>ppt_h</p:attrName>
                                        </p:attrNameLst>
                                      </p:cBhvr>
                                      <p:tavLst>
                                        <p:tav tm="0">
                                          <p:val>
                                            <p:fltVal val="0"/>
                                          </p:val>
                                        </p:tav>
                                        <p:tav tm="100000">
                                          <p:val>
                                            <p:strVal val="#ppt_h"/>
                                          </p:val>
                                        </p:tav>
                                      </p:tavLst>
                                    </p:anim>
                                    <p:anim calcmode="lin" valueType="num">
                                      <p:cBhvr>
                                        <p:cTn id="33" dur="500" fill="hold"/>
                                        <p:tgtEl>
                                          <p:spTgt spid="94215"/>
                                        </p:tgtEl>
                                        <p:attrNameLst>
                                          <p:attrName>ppt_x</p:attrName>
                                        </p:attrNameLst>
                                      </p:cBhvr>
                                      <p:tavLst>
                                        <p:tav tm="0">
                                          <p:val>
                                            <p:fltVal val="0.5"/>
                                          </p:val>
                                        </p:tav>
                                        <p:tav tm="100000">
                                          <p:val>
                                            <p:strVal val="#ppt_x"/>
                                          </p:val>
                                        </p:tav>
                                      </p:tavLst>
                                    </p:anim>
                                    <p:anim calcmode="lin" valueType="num">
                                      <p:cBhvr>
                                        <p:cTn id="34" dur="500" fill="hold"/>
                                        <p:tgtEl>
                                          <p:spTgt spid="94215"/>
                                        </p:tgtEl>
                                        <p:attrNameLst>
                                          <p:attrName>ppt_y</p:attrName>
                                        </p:attrNameLst>
                                      </p:cBhvr>
                                      <p:tavLst>
                                        <p:tav tm="0">
                                          <p:val>
                                            <p:fltVal val="0.5"/>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528" fill="hold" nodeType="clickEffect">
                                  <p:stCondLst>
                                    <p:cond delay="0"/>
                                  </p:stCondLst>
                                  <p:childTnLst>
                                    <p:set>
                                      <p:cBhvr>
                                        <p:cTn id="38" dur="1" fill="hold">
                                          <p:stCondLst>
                                            <p:cond delay="0"/>
                                          </p:stCondLst>
                                        </p:cTn>
                                        <p:tgtEl>
                                          <p:spTgt spid="94226"/>
                                        </p:tgtEl>
                                        <p:attrNameLst>
                                          <p:attrName>style.visibility</p:attrName>
                                        </p:attrNameLst>
                                      </p:cBhvr>
                                      <p:to>
                                        <p:strVal val="visible"/>
                                      </p:to>
                                    </p:set>
                                    <p:anim calcmode="lin" valueType="num">
                                      <p:cBhvr>
                                        <p:cTn id="39" dur="500" fill="hold"/>
                                        <p:tgtEl>
                                          <p:spTgt spid="94226"/>
                                        </p:tgtEl>
                                        <p:attrNameLst>
                                          <p:attrName>ppt_w</p:attrName>
                                        </p:attrNameLst>
                                      </p:cBhvr>
                                      <p:tavLst>
                                        <p:tav tm="0">
                                          <p:val>
                                            <p:fltVal val="0"/>
                                          </p:val>
                                        </p:tav>
                                        <p:tav tm="100000">
                                          <p:val>
                                            <p:strVal val="#ppt_w"/>
                                          </p:val>
                                        </p:tav>
                                      </p:tavLst>
                                    </p:anim>
                                    <p:anim calcmode="lin" valueType="num">
                                      <p:cBhvr>
                                        <p:cTn id="40" dur="500" fill="hold"/>
                                        <p:tgtEl>
                                          <p:spTgt spid="94226"/>
                                        </p:tgtEl>
                                        <p:attrNameLst>
                                          <p:attrName>ppt_h</p:attrName>
                                        </p:attrNameLst>
                                      </p:cBhvr>
                                      <p:tavLst>
                                        <p:tav tm="0">
                                          <p:val>
                                            <p:fltVal val="0"/>
                                          </p:val>
                                        </p:tav>
                                        <p:tav tm="100000">
                                          <p:val>
                                            <p:strVal val="#ppt_h"/>
                                          </p:val>
                                        </p:tav>
                                      </p:tavLst>
                                    </p:anim>
                                    <p:anim calcmode="lin" valueType="num">
                                      <p:cBhvr>
                                        <p:cTn id="41" dur="500" fill="hold"/>
                                        <p:tgtEl>
                                          <p:spTgt spid="94226"/>
                                        </p:tgtEl>
                                        <p:attrNameLst>
                                          <p:attrName>ppt_x</p:attrName>
                                        </p:attrNameLst>
                                      </p:cBhvr>
                                      <p:tavLst>
                                        <p:tav tm="0">
                                          <p:val>
                                            <p:fltVal val="0.5"/>
                                          </p:val>
                                        </p:tav>
                                        <p:tav tm="100000">
                                          <p:val>
                                            <p:strVal val="#ppt_x"/>
                                          </p:val>
                                        </p:tav>
                                      </p:tavLst>
                                    </p:anim>
                                    <p:anim calcmode="lin" valueType="num">
                                      <p:cBhvr>
                                        <p:cTn id="42" dur="500" fill="hold"/>
                                        <p:tgtEl>
                                          <p:spTgt spid="942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29" grpId="0" autoUpdateAnimBg="0"/>
      <p:bldP spid="94215" grpId="0" autoUpdateAnimBg="0"/>
      <p:bldP spid="94221" grpId="0" autoUpdateAnimBg="0"/>
      <p:bldP spid="94232"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71" name="Group 15"/>
          <p:cNvGrpSpPr>
            <a:grpSpLocks/>
          </p:cNvGrpSpPr>
          <p:nvPr/>
        </p:nvGrpSpPr>
        <p:grpSpPr bwMode="auto">
          <a:xfrm>
            <a:off x="3492500" y="266700"/>
            <a:ext cx="5499100" cy="5822950"/>
            <a:chOff x="2200" y="168"/>
            <a:chExt cx="3464" cy="3668"/>
          </a:xfrm>
        </p:grpSpPr>
        <p:graphicFrame>
          <p:nvGraphicFramePr>
            <p:cNvPr id="19458" name="Object 2"/>
            <p:cNvGraphicFramePr>
              <a:graphicFrameLocks/>
            </p:cNvGraphicFramePr>
            <p:nvPr/>
          </p:nvGraphicFramePr>
          <p:xfrm>
            <a:off x="2200" y="187"/>
            <a:ext cx="1344" cy="3649"/>
          </p:xfrm>
          <a:graphic>
            <a:graphicData uri="http://schemas.openxmlformats.org/presentationml/2006/ole">
              <mc:AlternateContent xmlns:mc="http://schemas.openxmlformats.org/markup-compatibility/2006">
                <mc:Choice xmlns:v="urn:schemas-microsoft-com:vml" Requires="v">
                  <p:oleObj spid="_x0000_s19486" name="Microsoft ClipArt Gallery" r:id="rId4" imgW="2146300" imgH="5803900" progId="MS_ClipArt_Gallery">
                    <p:embed/>
                  </p:oleObj>
                </mc:Choice>
                <mc:Fallback>
                  <p:oleObj name="Microsoft ClipArt Gallery" r:id="rId4" imgW="2146300" imgH="5803900" progId="MS_ClipArt_Gallery">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0" y="187"/>
                          <a:ext cx="1344" cy="3649"/>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19460" name="Line 4"/>
            <p:cNvSpPr>
              <a:spLocks noChangeShapeType="1"/>
            </p:cNvSpPr>
            <p:nvPr/>
          </p:nvSpPr>
          <p:spPr bwMode="auto">
            <a:xfrm flipV="1">
              <a:off x="3188" y="764"/>
              <a:ext cx="280" cy="24"/>
            </a:xfrm>
            <a:prstGeom prst="line">
              <a:avLst/>
            </a:prstGeom>
            <a:noFill/>
            <a:ln w="50800">
              <a:solidFill>
                <a:schemeClr val="tx1"/>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9463" name="Oval 7"/>
            <p:cNvSpPr>
              <a:spLocks noChangeArrowheads="1"/>
            </p:cNvSpPr>
            <p:nvPr/>
          </p:nvSpPr>
          <p:spPr bwMode="auto">
            <a:xfrm>
              <a:off x="3380" y="168"/>
              <a:ext cx="2284" cy="1576"/>
            </a:xfrm>
            <a:prstGeom prst="ellipse">
              <a:avLst/>
            </a:prstGeom>
            <a:solidFill>
              <a:schemeClr val="accent1"/>
            </a:solidFill>
            <a:ln w="12700">
              <a:solidFill>
                <a:schemeClr val="bg2"/>
              </a:solidFill>
              <a:round/>
              <a:headEnd/>
              <a:tailEnd/>
            </a:ln>
            <a:effectLst>
              <a:outerShdw blurRad="63500" dist="107763" dir="2700000" algn="ctr" rotWithShape="0">
                <a:schemeClr val="bg2">
                  <a:alpha val="74998"/>
                </a:schemeClr>
              </a:outerShdw>
            </a:effectLst>
          </p:spPr>
          <p:txBody>
            <a:bodyPr wrap="none" anchor="ctr"/>
            <a:lstStyle/>
            <a:p>
              <a:endParaRPr lang="en-US"/>
            </a:p>
          </p:txBody>
        </p:sp>
      </p:grpSp>
      <p:sp>
        <p:nvSpPr>
          <p:cNvPr id="19464" name="Rectangle 8"/>
          <p:cNvSpPr>
            <a:spLocks noChangeArrowheads="1"/>
          </p:cNvSpPr>
          <p:nvPr/>
        </p:nvSpPr>
        <p:spPr bwMode="auto">
          <a:xfrm>
            <a:off x="5808663" y="442913"/>
            <a:ext cx="2725737" cy="2098675"/>
          </a:xfrm>
          <a:prstGeom prst="rect">
            <a:avLst/>
          </a:prstGeom>
          <a:noFill/>
          <a:ln>
            <a:noFill/>
          </a:ln>
          <a:effectLst>
            <a:outerShdw blurRad="63500" dist="63500" dir="3187806"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sz="4400" b="1">
                <a:solidFill>
                  <a:srgbClr val="FFFF00"/>
                </a:solidFill>
                <a:latin typeface="Times" charset="0"/>
              </a:rPr>
              <a:t>I heb </a:t>
            </a:r>
            <a:r>
              <a:rPr lang="en-US" sz="4400" b="1" i="1">
                <a:solidFill>
                  <a:srgbClr val="FFFF00"/>
                </a:solidFill>
                <a:latin typeface="Times" charset="0"/>
              </a:rPr>
              <a:t>GEEN</a:t>
            </a:r>
            <a:r>
              <a:rPr lang="en-US" sz="4400" b="1">
                <a:solidFill>
                  <a:srgbClr val="FFFF00"/>
                </a:solidFill>
                <a:latin typeface="Times" charset="0"/>
              </a:rPr>
              <a:t> idee!</a:t>
            </a:r>
          </a:p>
        </p:txBody>
      </p:sp>
      <p:grpSp>
        <p:nvGrpSpPr>
          <p:cNvPr id="19477" name="Group 21"/>
          <p:cNvGrpSpPr>
            <a:grpSpLocks/>
          </p:cNvGrpSpPr>
          <p:nvPr/>
        </p:nvGrpSpPr>
        <p:grpSpPr bwMode="auto">
          <a:xfrm>
            <a:off x="5046663" y="2540000"/>
            <a:ext cx="3625850" cy="2501900"/>
            <a:chOff x="3179" y="1600"/>
            <a:chExt cx="2284" cy="1576"/>
          </a:xfrm>
        </p:grpSpPr>
        <p:sp>
          <p:nvSpPr>
            <p:cNvPr id="19459" name="Oval 3"/>
            <p:cNvSpPr>
              <a:spLocks noChangeArrowheads="1"/>
            </p:cNvSpPr>
            <p:nvPr/>
          </p:nvSpPr>
          <p:spPr bwMode="auto">
            <a:xfrm>
              <a:off x="3179" y="1600"/>
              <a:ext cx="2284" cy="1576"/>
            </a:xfrm>
            <a:prstGeom prst="ellipse">
              <a:avLst/>
            </a:prstGeom>
            <a:solidFill>
              <a:schemeClr val="accent1"/>
            </a:solidFill>
            <a:ln w="12700">
              <a:solidFill>
                <a:schemeClr val="bg2"/>
              </a:solidFill>
              <a:round/>
              <a:headEnd/>
              <a:tailEnd/>
            </a:ln>
            <a:effectLst>
              <a:outerShdw blurRad="63500" dist="107763" dir="2700000" algn="ctr" rotWithShape="0">
                <a:schemeClr val="bg2">
                  <a:alpha val="74998"/>
                </a:schemeClr>
              </a:outerShdw>
            </a:effectLst>
          </p:spPr>
          <p:txBody>
            <a:bodyPr wrap="none" anchor="ctr"/>
            <a:lstStyle/>
            <a:p>
              <a:endParaRPr lang="en-US"/>
            </a:p>
          </p:txBody>
        </p:sp>
        <p:sp>
          <p:nvSpPr>
            <p:cNvPr id="19461" name="Rectangle 5"/>
            <p:cNvSpPr>
              <a:spLocks noChangeArrowheads="1"/>
            </p:cNvSpPr>
            <p:nvPr/>
          </p:nvSpPr>
          <p:spPr bwMode="auto">
            <a:xfrm>
              <a:off x="3430" y="1904"/>
              <a:ext cx="1752" cy="900"/>
            </a:xfrm>
            <a:prstGeom prst="rect">
              <a:avLst/>
            </a:prstGeom>
            <a:noFill/>
            <a:ln>
              <a:noFill/>
            </a:ln>
            <a:effectLst>
              <a:outerShdw blurRad="63500" dist="63500" dir="2212194"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sz="4400" b="1" i="1">
                  <a:solidFill>
                    <a:srgbClr val="FFFF00"/>
                  </a:solidFill>
                  <a:latin typeface="Times New Roman" charset="0"/>
                </a:rPr>
                <a:t>Waar begin ik?</a:t>
              </a:r>
            </a:p>
          </p:txBody>
        </p:sp>
      </p:grpSp>
      <p:sp>
        <p:nvSpPr>
          <p:cNvPr id="19475" name="Text Box 19"/>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2000">
              <a:latin typeface="Comic Sans MS" charset="0"/>
            </a:endParaRPr>
          </a:p>
        </p:txBody>
      </p:sp>
      <p:sp>
        <p:nvSpPr>
          <p:cNvPr id="19478" name="Text Box 22"/>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 </a:t>
            </a:r>
          </a:p>
        </p:txBody>
      </p:sp>
      <p:sp>
        <p:nvSpPr>
          <p:cNvPr id="19479" name="Text Box 23"/>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a:solidFill>
                  <a:srgbClr val="FFFFFF"/>
                </a:solidFill>
              </a:rPr>
              <a:t> </a:t>
            </a:r>
          </a:p>
        </p:txBody>
      </p:sp>
      <p:sp>
        <p:nvSpPr>
          <p:cNvPr id="19480" name="Text Box 24"/>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34</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2000"/>
                                  </p:stCondLst>
                                  <p:childTnLst>
                                    <p:set>
                                      <p:cBhvr>
                                        <p:cTn id="6" dur="1" fill="hold">
                                          <p:stCondLst>
                                            <p:cond delay="0"/>
                                          </p:stCondLst>
                                        </p:cTn>
                                        <p:tgtEl>
                                          <p:spTgt spid="19477"/>
                                        </p:tgtEl>
                                        <p:attrNameLst>
                                          <p:attrName>style.visibility</p:attrName>
                                        </p:attrNameLst>
                                      </p:cBhvr>
                                      <p:to>
                                        <p:strVal val="visible"/>
                                      </p:to>
                                    </p:set>
                                    <p:animEffect transition="in" filter="fade">
                                      <p:cBhvr>
                                        <p:cTn id="7" dur="1000"/>
                                        <p:tgtEl>
                                          <p:spTgt spid="194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25400" y="1366838"/>
            <a:ext cx="46751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1687" name="Rectangle 7"/>
          <p:cNvSpPr>
            <a:spLocks noChangeArrowheads="1"/>
          </p:cNvSpPr>
          <p:nvPr/>
        </p:nvSpPr>
        <p:spPr bwMode="auto">
          <a:xfrm>
            <a:off x="6292850" y="3797300"/>
            <a:ext cx="539750" cy="596900"/>
          </a:xfrm>
          <a:prstGeom prst="rect">
            <a:avLst/>
          </a:prstGeom>
          <a:solidFill>
            <a:srgbClr val="676767"/>
          </a:solidFill>
          <a:ln>
            <a:noFill/>
          </a:ln>
          <a:effectLst/>
          <a:extLst>
            <a:ext uri="{91240B29-F687-4f45-9708-019B960494DF}">
              <a14:hiddenLine xmlns:a14="http://schemas.microsoft.com/office/drawing/2010/main" w="12700">
                <a:solidFill>
                  <a:srgbClr val="91919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1688" name="Freeform 8"/>
          <p:cNvSpPr>
            <a:spLocks/>
          </p:cNvSpPr>
          <p:nvPr/>
        </p:nvSpPr>
        <p:spPr bwMode="auto">
          <a:xfrm>
            <a:off x="6000750" y="3429000"/>
            <a:ext cx="744538" cy="477838"/>
          </a:xfrm>
          <a:custGeom>
            <a:avLst/>
            <a:gdLst>
              <a:gd name="T0" fmla="*/ 180 w 469"/>
              <a:gd name="T1" fmla="*/ 180 h 301"/>
              <a:gd name="T2" fmla="*/ 156 w 469"/>
              <a:gd name="T3" fmla="*/ 168 h 301"/>
              <a:gd name="T4" fmla="*/ 180 w 469"/>
              <a:gd name="T5" fmla="*/ 156 h 301"/>
              <a:gd name="T6" fmla="*/ 204 w 469"/>
              <a:gd name="T7" fmla="*/ 156 h 301"/>
              <a:gd name="T8" fmla="*/ 228 w 469"/>
              <a:gd name="T9" fmla="*/ 168 h 301"/>
              <a:gd name="T10" fmla="*/ 252 w 469"/>
              <a:gd name="T11" fmla="*/ 168 h 301"/>
              <a:gd name="T12" fmla="*/ 276 w 469"/>
              <a:gd name="T13" fmla="*/ 180 h 301"/>
              <a:gd name="T14" fmla="*/ 300 w 469"/>
              <a:gd name="T15" fmla="*/ 192 h 301"/>
              <a:gd name="T16" fmla="*/ 324 w 469"/>
              <a:gd name="T17" fmla="*/ 204 h 301"/>
              <a:gd name="T18" fmla="*/ 348 w 469"/>
              <a:gd name="T19" fmla="*/ 204 h 301"/>
              <a:gd name="T20" fmla="*/ 372 w 469"/>
              <a:gd name="T21" fmla="*/ 180 h 301"/>
              <a:gd name="T22" fmla="*/ 396 w 469"/>
              <a:gd name="T23" fmla="*/ 180 h 301"/>
              <a:gd name="T24" fmla="*/ 420 w 469"/>
              <a:gd name="T25" fmla="*/ 180 h 301"/>
              <a:gd name="T26" fmla="*/ 444 w 469"/>
              <a:gd name="T27" fmla="*/ 156 h 301"/>
              <a:gd name="T28" fmla="*/ 468 w 469"/>
              <a:gd name="T29" fmla="*/ 144 h 301"/>
              <a:gd name="T30" fmla="*/ 468 w 469"/>
              <a:gd name="T31" fmla="*/ 120 h 301"/>
              <a:gd name="T32" fmla="*/ 456 w 469"/>
              <a:gd name="T33" fmla="*/ 96 h 301"/>
              <a:gd name="T34" fmla="*/ 432 w 469"/>
              <a:gd name="T35" fmla="*/ 96 h 301"/>
              <a:gd name="T36" fmla="*/ 408 w 469"/>
              <a:gd name="T37" fmla="*/ 84 h 301"/>
              <a:gd name="T38" fmla="*/ 432 w 469"/>
              <a:gd name="T39" fmla="*/ 72 h 301"/>
              <a:gd name="T40" fmla="*/ 456 w 469"/>
              <a:gd name="T41" fmla="*/ 84 h 301"/>
              <a:gd name="T42" fmla="*/ 456 w 469"/>
              <a:gd name="T43" fmla="*/ 60 h 301"/>
              <a:gd name="T44" fmla="*/ 432 w 469"/>
              <a:gd name="T45" fmla="*/ 48 h 301"/>
              <a:gd name="T46" fmla="*/ 420 w 469"/>
              <a:gd name="T47" fmla="*/ 24 h 301"/>
              <a:gd name="T48" fmla="*/ 396 w 469"/>
              <a:gd name="T49" fmla="*/ 12 h 301"/>
              <a:gd name="T50" fmla="*/ 372 w 469"/>
              <a:gd name="T51" fmla="*/ 0 h 301"/>
              <a:gd name="T52" fmla="*/ 348 w 469"/>
              <a:gd name="T53" fmla="*/ 0 h 301"/>
              <a:gd name="T54" fmla="*/ 324 w 469"/>
              <a:gd name="T55" fmla="*/ 0 h 301"/>
              <a:gd name="T56" fmla="*/ 300 w 469"/>
              <a:gd name="T57" fmla="*/ 0 h 301"/>
              <a:gd name="T58" fmla="*/ 288 w 469"/>
              <a:gd name="T59" fmla="*/ 24 h 301"/>
              <a:gd name="T60" fmla="*/ 264 w 469"/>
              <a:gd name="T61" fmla="*/ 24 h 301"/>
              <a:gd name="T62" fmla="*/ 240 w 469"/>
              <a:gd name="T63" fmla="*/ 24 h 301"/>
              <a:gd name="T64" fmla="*/ 216 w 469"/>
              <a:gd name="T65" fmla="*/ 24 h 301"/>
              <a:gd name="T66" fmla="*/ 192 w 469"/>
              <a:gd name="T67" fmla="*/ 36 h 301"/>
              <a:gd name="T68" fmla="*/ 168 w 469"/>
              <a:gd name="T69" fmla="*/ 48 h 301"/>
              <a:gd name="T70" fmla="*/ 144 w 469"/>
              <a:gd name="T71" fmla="*/ 48 h 301"/>
              <a:gd name="T72" fmla="*/ 132 w 469"/>
              <a:gd name="T73" fmla="*/ 72 h 301"/>
              <a:gd name="T74" fmla="*/ 108 w 469"/>
              <a:gd name="T75" fmla="*/ 72 h 301"/>
              <a:gd name="T76" fmla="*/ 84 w 469"/>
              <a:gd name="T77" fmla="*/ 72 h 301"/>
              <a:gd name="T78" fmla="*/ 60 w 469"/>
              <a:gd name="T79" fmla="*/ 84 h 301"/>
              <a:gd name="T80" fmla="*/ 36 w 469"/>
              <a:gd name="T81" fmla="*/ 96 h 301"/>
              <a:gd name="T82" fmla="*/ 24 w 469"/>
              <a:gd name="T83" fmla="*/ 120 h 301"/>
              <a:gd name="T84" fmla="*/ 0 w 469"/>
              <a:gd name="T85" fmla="*/ 132 h 301"/>
              <a:gd name="T86" fmla="*/ 0 w 469"/>
              <a:gd name="T87" fmla="*/ 156 h 301"/>
              <a:gd name="T88" fmla="*/ 12 w 469"/>
              <a:gd name="T89" fmla="*/ 180 h 301"/>
              <a:gd name="T90" fmla="*/ 36 w 469"/>
              <a:gd name="T91" fmla="*/ 180 h 301"/>
              <a:gd name="T92" fmla="*/ 60 w 469"/>
              <a:gd name="T93" fmla="*/ 192 h 301"/>
              <a:gd name="T94" fmla="*/ 84 w 469"/>
              <a:gd name="T95" fmla="*/ 192 h 301"/>
              <a:gd name="T96" fmla="*/ 96 w 469"/>
              <a:gd name="T97" fmla="*/ 216 h 301"/>
              <a:gd name="T98" fmla="*/ 96 w 469"/>
              <a:gd name="T99" fmla="*/ 240 h 301"/>
              <a:gd name="T100" fmla="*/ 120 w 469"/>
              <a:gd name="T101" fmla="*/ 252 h 301"/>
              <a:gd name="T102" fmla="*/ 132 w 469"/>
              <a:gd name="T103" fmla="*/ 276 h 301"/>
              <a:gd name="T104" fmla="*/ 156 w 469"/>
              <a:gd name="T105" fmla="*/ 276 h 301"/>
              <a:gd name="T106" fmla="*/ 180 w 469"/>
              <a:gd name="T107" fmla="*/ 288 h 301"/>
              <a:gd name="T108" fmla="*/ 204 w 469"/>
              <a:gd name="T109" fmla="*/ 288 h 301"/>
              <a:gd name="T110" fmla="*/ 228 w 469"/>
              <a:gd name="T111" fmla="*/ 300 h 301"/>
              <a:gd name="T112" fmla="*/ 252 w 469"/>
              <a:gd name="T113" fmla="*/ 288 h 301"/>
              <a:gd name="T114" fmla="*/ 276 w 469"/>
              <a:gd name="T115" fmla="*/ 276 h 301"/>
              <a:gd name="T116" fmla="*/ 288 w 469"/>
              <a:gd name="T117" fmla="*/ 252 h 301"/>
              <a:gd name="T118" fmla="*/ 300 w 469"/>
              <a:gd name="T119" fmla="*/ 228 h 301"/>
              <a:gd name="T120" fmla="*/ 312 w 469"/>
              <a:gd name="T121" fmla="*/ 204 h 301"/>
              <a:gd name="T122" fmla="*/ 300 w 469"/>
              <a:gd name="T123" fmla="*/ 168 h 301"/>
              <a:gd name="T124" fmla="*/ 180 w 469"/>
              <a:gd name="T125" fmla="*/ 18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9" h="301">
                <a:moveTo>
                  <a:pt x="180" y="180"/>
                </a:moveTo>
                <a:lnTo>
                  <a:pt x="156" y="168"/>
                </a:lnTo>
                <a:lnTo>
                  <a:pt x="180" y="156"/>
                </a:lnTo>
                <a:lnTo>
                  <a:pt x="204" y="156"/>
                </a:lnTo>
                <a:lnTo>
                  <a:pt x="228" y="168"/>
                </a:lnTo>
                <a:lnTo>
                  <a:pt x="252" y="168"/>
                </a:lnTo>
                <a:lnTo>
                  <a:pt x="276" y="180"/>
                </a:lnTo>
                <a:lnTo>
                  <a:pt x="300" y="192"/>
                </a:lnTo>
                <a:lnTo>
                  <a:pt x="324" y="204"/>
                </a:lnTo>
                <a:lnTo>
                  <a:pt x="348" y="204"/>
                </a:lnTo>
                <a:lnTo>
                  <a:pt x="372" y="180"/>
                </a:lnTo>
                <a:lnTo>
                  <a:pt x="396" y="180"/>
                </a:lnTo>
                <a:lnTo>
                  <a:pt x="420" y="180"/>
                </a:lnTo>
                <a:lnTo>
                  <a:pt x="444" y="156"/>
                </a:lnTo>
                <a:lnTo>
                  <a:pt x="468" y="144"/>
                </a:lnTo>
                <a:lnTo>
                  <a:pt x="468" y="120"/>
                </a:lnTo>
                <a:lnTo>
                  <a:pt x="456" y="96"/>
                </a:lnTo>
                <a:lnTo>
                  <a:pt x="432" y="96"/>
                </a:lnTo>
                <a:lnTo>
                  <a:pt x="408" y="84"/>
                </a:lnTo>
                <a:lnTo>
                  <a:pt x="432" y="72"/>
                </a:lnTo>
                <a:lnTo>
                  <a:pt x="456" y="84"/>
                </a:lnTo>
                <a:lnTo>
                  <a:pt x="456" y="60"/>
                </a:lnTo>
                <a:lnTo>
                  <a:pt x="432" y="48"/>
                </a:lnTo>
                <a:lnTo>
                  <a:pt x="420" y="24"/>
                </a:lnTo>
                <a:lnTo>
                  <a:pt x="396" y="12"/>
                </a:lnTo>
                <a:lnTo>
                  <a:pt x="372" y="0"/>
                </a:lnTo>
                <a:lnTo>
                  <a:pt x="348" y="0"/>
                </a:lnTo>
                <a:lnTo>
                  <a:pt x="324" y="0"/>
                </a:lnTo>
                <a:lnTo>
                  <a:pt x="300" y="0"/>
                </a:lnTo>
                <a:lnTo>
                  <a:pt x="288" y="24"/>
                </a:lnTo>
                <a:lnTo>
                  <a:pt x="264" y="24"/>
                </a:lnTo>
                <a:lnTo>
                  <a:pt x="240" y="24"/>
                </a:lnTo>
                <a:lnTo>
                  <a:pt x="216" y="24"/>
                </a:lnTo>
                <a:lnTo>
                  <a:pt x="192" y="36"/>
                </a:lnTo>
                <a:lnTo>
                  <a:pt x="168" y="48"/>
                </a:lnTo>
                <a:lnTo>
                  <a:pt x="144" y="48"/>
                </a:lnTo>
                <a:lnTo>
                  <a:pt x="132" y="72"/>
                </a:lnTo>
                <a:lnTo>
                  <a:pt x="108" y="72"/>
                </a:lnTo>
                <a:lnTo>
                  <a:pt x="84" y="72"/>
                </a:lnTo>
                <a:lnTo>
                  <a:pt x="60" y="84"/>
                </a:lnTo>
                <a:lnTo>
                  <a:pt x="36" y="96"/>
                </a:lnTo>
                <a:lnTo>
                  <a:pt x="24" y="120"/>
                </a:lnTo>
                <a:lnTo>
                  <a:pt x="0" y="132"/>
                </a:lnTo>
                <a:lnTo>
                  <a:pt x="0" y="156"/>
                </a:lnTo>
                <a:lnTo>
                  <a:pt x="12" y="180"/>
                </a:lnTo>
                <a:lnTo>
                  <a:pt x="36" y="180"/>
                </a:lnTo>
                <a:lnTo>
                  <a:pt x="60" y="192"/>
                </a:lnTo>
                <a:lnTo>
                  <a:pt x="84" y="192"/>
                </a:lnTo>
                <a:lnTo>
                  <a:pt x="96" y="216"/>
                </a:lnTo>
                <a:lnTo>
                  <a:pt x="96" y="240"/>
                </a:lnTo>
                <a:lnTo>
                  <a:pt x="120" y="252"/>
                </a:lnTo>
                <a:lnTo>
                  <a:pt x="132" y="276"/>
                </a:lnTo>
                <a:lnTo>
                  <a:pt x="156" y="276"/>
                </a:lnTo>
                <a:lnTo>
                  <a:pt x="180" y="288"/>
                </a:lnTo>
                <a:lnTo>
                  <a:pt x="204" y="288"/>
                </a:lnTo>
                <a:lnTo>
                  <a:pt x="228" y="300"/>
                </a:lnTo>
                <a:lnTo>
                  <a:pt x="252" y="288"/>
                </a:lnTo>
                <a:lnTo>
                  <a:pt x="276" y="276"/>
                </a:lnTo>
                <a:lnTo>
                  <a:pt x="288" y="252"/>
                </a:lnTo>
                <a:lnTo>
                  <a:pt x="300" y="228"/>
                </a:lnTo>
                <a:lnTo>
                  <a:pt x="312" y="204"/>
                </a:lnTo>
                <a:lnTo>
                  <a:pt x="300" y="168"/>
                </a:lnTo>
                <a:lnTo>
                  <a:pt x="180" y="180"/>
                </a:lnTo>
              </a:path>
            </a:pathLst>
          </a:custGeom>
          <a:solidFill>
            <a:srgbClr val="676767"/>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1689" name="Freeform 9"/>
          <p:cNvSpPr>
            <a:spLocks/>
          </p:cNvSpPr>
          <p:nvPr/>
        </p:nvSpPr>
        <p:spPr bwMode="auto">
          <a:xfrm>
            <a:off x="6057900" y="3962400"/>
            <a:ext cx="2611438" cy="706438"/>
          </a:xfrm>
          <a:custGeom>
            <a:avLst/>
            <a:gdLst>
              <a:gd name="T0" fmla="*/ 696 w 1645"/>
              <a:gd name="T1" fmla="*/ 180 h 445"/>
              <a:gd name="T2" fmla="*/ 624 w 1645"/>
              <a:gd name="T3" fmla="*/ 204 h 445"/>
              <a:gd name="T4" fmla="*/ 552 w 1645"/>
              <a:gd name="T5" fmla="*/ 216 h 445"/>
              <a:gd name="T6" fmla="*/ 480 w 1645"/>
              <a:gd name="T7" fmla="*/ 216 h 445"/>
              <a:gd name="T8" fmla="*/ 408 w 1645"/>
              <a:gd name="T9" fmla="*/ 228 h 445"/>
              <a:gd name="T10" fmla="*/ 348 w 1645"/>
              <a:gd name="T11" fmla="*/ 288 h 445"/>
              <a:gd name="T12" fmla="*/ 288 w 1645"/>
              <a:gd name="T13" fmla="*/ 336 h 445"/>
              <a:gd name="T14" fmla="*/ 252 w 1645"/>
              <a:gd name="T15" fmla="*/ 336 h 445"/>
              <a:gd name="T16" fmla="*/ 180 w 1645"/>
              <a:gd name="T17" fmla="*/ 336 h 445"/>
              <a:gd name="T18" fmla="*/ 132 w 1645"/>
              <a:gd name="T19" fmla="*/ 252 h 445"/>
              <a:gd name="T20" fmla="*/ 72 w 1645"/>
              <a:gd name="T21" fmla="*/ 192 h 445"/>
              <a:gd name="T22" fmla="*/ 12 w 1645"/>
              <a:gd name="T23" fmla="*/ 204 h 445"/>
              <a:gd name="T24" fmla="*/ 12 w 1645"/>
              <a:gd name="T25" fmla="*/ 276 h 445"/>
              <a:gd name="T26" fmla="*/ 72 w 1645"/>
              <a:gd name="T27" fmla="*/ 324 h 445"/>
              <a:gd name="T28" fmla="*/ 144 w 1645"/>
              <a:gd name="T29" fmla="*/ 372 h 445"/>
              <a:gd name="T30" fmla="*/ 180 w 1645"/>
              <a:gd name="T31" fmla="*/ 432 h 445"/>
              <a:gd name="T32" fmla="*/ 252 w 1645"/>
              <a:gd name="T33" fmla="*/ 444 h 445"/>
              <a:gd name="T34" fmla="*/ 324 w 1645"/>
              <a:gd name="T35" fmla="*/ 432 h 445"/>
              <a:gd name="T36" fmla="*/ 396 w 1645"/>
              <a:gd name="T37" fmla="*/ 432 h 445"/>
              <a:gd name="T38" fmla="*/ 480 w 1645"/>
              <a:gd name="T39" fmla="*/ 432 h 445"/>
              <a:gd name="T40" fmla="*/ 564 w 1645"/>
              <a:gd name="T41" fmla="*/ 408 h 445"/>
              <a:gd name="T42" fmla="*/ 636 w 1645"/>
              <a:gd name="T43" fmla="*/ 384 h 445"/>
              <a:gd name="T44" fmla="*/ 720 w 1645"/>
              <a:gd name="T45" fmla="*/ 384 h 445"/>
              <a:gd name="T46" fmla="*/ 780 w 1645"/>
              <a:gd name="T47" fmla="*/ 324 h 445"/>
              <a:gd name="T48" fmla="*/ 852 w 1645"/>
              <a:gd name="T49" fmla="*/ 288 h 445"/>
              <a:gd name="T50" fmla="*/ 900 w 1645"/>
              <a:gd name="T51" fmla="*/ 240 h 445"/>
              <a:gd name="T52" fmla="*/ 984 w 1645"/>
              <a:gd name="T53" fmla="*/ 216 h 445"/>
              <a:gd name="T54" fmla="*/ 1056 w 1645"/>
              <a:gd name="T55" fmla="*/ 192 h 445"/>
              <a:gd name="T56" fmla="*/ 1128 w 1645"/>
              <a:gd name="T57" fmla="*/ 180 h 445"/>
              <a:gd name="T58" fmla="*/ 1212 w 1645"/>
              <a:gd name="T59" fmla="*/ 180 h 445"/>
              <a:gd name="T60" fmla="*/ 1272 w 1645"/>
              <a:gd name="T61" fmla="*/ 144 h 445"/>
              <a:gd name="T62" fmla="*/ 1344 w 1645"/>
              <a:gd name="T63" fmla="*/ 144 h 445"/>
              <a:gd name="T64" fmla="*/ 1428 w 1645"/>
              <a:gd name="T65" fmla="*/ 120 h 445"/>
              <a:gd name="T66" fmla="*/ 1500 w 1645"/>
              <a:gd name="T67" fmla="*/ 120 h 445"/>
              <a:gd name="T68" fmla="*/ 1596 w 1645"/>
              <a:gd name="T69" fmla="*/ 120 h 445"/>
              <a:gd name="T70" fmla="*/ 1620 w 1645"/>
              <a:gd name="T71" fmla="*/ 120 h 445"/>
              <a:gd name="T72" fmla="*/ 1596 w 1645"/>
              <a:gd name="T73" fmla="*/ 120 h 445"/>
              <a:gd name="T74" fmla="*/ 1584 w 1645"/>
              <a:gd name="T75" fmla="*/ 48 h 445"/>
              <a:gd name="T76" fmla="*/ 1560 w 1645"/>
              <a:gd name="T77" fmla="*/ 0 h 445"/>
              <a:gd name="T78" fmla="*/ 1488 w 1645"/>
              <a:gd name="T79" fmla="*/ 12 h 445"/>
              <a:gd name="T80" fmla="*/ 1416 w 1645"/>
              <a:gd name="T81" fmla="*/ 24 h 445"/>
              <a:gd name="T82" fmla="*/ 1332 w 1645"/>
              <a:gd name="T83" fmla="*/ 48 h 445"/>
              <a:gd name="T84" fmla="*/ 1260 w 1645"/>
              <a:gd name="T85" fmla="*/ 60 h 445"/>
              <a:gd name="T86" fmla="*/ 1176 w 1645"/>
              <a:gd name="T87" fmla="*/ 48 h 445"/>
              <a:gd name="T88" fmla="*/ 1104 w 1645"/>
              <a:gd name="T89" fmla="*/ 24 h 445"/>
              <a:gd name="T90" fmla="*/ 1032 w 1645"/>
              <a:gd name="T91" fmla="*/ 24 h 445"/>
              <a:gd name="T92" fmla="*/ 984 w 1645"/>
              <a:gd name="T93" fmla="*/ 84 h 445"/>
              <a:gd name="T94" fmla="*/ 900 w 1645"/>
              <a:gd name="T95" fmla="*/ 144 h 445"/>
              <a:gd name="T96" fmla="*/ 828 w 1645"/>
              <a:gd name="T97" fmla="*/ 168 h 445"/>
              <a:gd name="T98" fmla="*/ 756 w 1645"/>
              <a:gd name="T99" fmla="*/ 156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45" h="445">
                <a:moveTo>
                  <a:pt x="744" y="156"/>
                </a:moveTo>
                <a:lnTo>
                  <a:pt x="720" y="168"/>
                </a:lnTo>
                <a:lnTo>
                  <a:pt x="696" y="180"/>
                </a:lnTo>
                <a:lnTo>
                  <a:pt x="672" y="192"/>
                </a:lnTo>
                <a:lnTo>
                  <a:pt x="648" y="192"/>
                </a:lnTo>
                <a:lnTo>
                  <a:pt x="624" y="204"/>
                </a:lnTo>
                <a:lnTo>
                  <a:pt x="600" y="204"/>
                </a:lnTo>
                <a:lnTo>
                  <a:pt x="576" y="204"/>
                </a:lnTo>
                <a:lnTo>
                  <a:pt x="552" y="216"/>
                </a:lnTo>
                <a:lnTo>
                  <a:pt x="528" y="216"/>
                </a:lnTo>
                <a:lnTo>
                  <a:pt x="504" y="216"/>
                </a:lnTo>
                <a:lnTo>
                  <a:pt x="480" y="216"/>
                </a:lnTo>
                <a:lnTo>
                  <a:pt x="456" y="216"/>
                </a:lnTo>
                <a:lnTo>
                  <a:pt x="432" y="216"/>
                </a:lnTo>
                <a:lnTo>
                  <a:pt x="408" y="228"/>
                </a:lnTo>
                <a:lnTo>
                  <a:pt x="384" y="252"/>
                </a:lnTo>
                <a:lnTo>
                  <a:pt x="372" y="276"/>
                </a:lnTo>
                <a:lnTo>
                  <a:pt x="348" y="288"/>
                </a:lnTo>
                <a:lnTo>
                  <a:pt x="336" y="312"/>
                </a:lnTo>
                <a:lnTo>
                  <a:pt x="312" y="324"/>
                </a:lnTo>
                <a:lnTo>
                  <a:pt x="288" y="336"/>
                </a:lnTo>
                <a:lnTo>
                  <a:pt x="276" y="360"/>
                </a:lnTo>
                <a:lnTo>
                  <a:pt x="252" y="360"/>
                </a:lnTo>
                <a:lnTo>
                  <a:pt x="252" y="336"/>
                </a:lnTo>
                <a:lnTo>
                  <a:pt x="228" y="336"/>
                </a:lnTo>
                <a:lnTo>
                  <a:pt x="204" y="336"/>
                </a:lnTo>
                <a:lnTo>
                  <a:pt x="180" y="336"/>
                </a:lnTo>
                <a:lnTo>
                  <a:pt x="168" y="312"/>
                </a:lnTo>
                <a:lnTo>
                  <a:pt x="144" y="276"/>
                </a:lnTo>
                <a:lnTo>
                  <a:pt x="132" y="252"/>
                </a:lnTo>
                <a:lnTo>
                  <a:pt x="132" y="228"/>
                </a:lnTo>
                <a:lnTo>
                  <a:pt x="96" y="204"/>
                </a:lnTo>
                <a:lnTo>
                  <a:pt x="72" y="192"/>
                </a:lnTo>
                <a:lnTo>
                  <a:pt x="48" y="180"/>
                </a:lnTo>
                <a:lnTo>
                  <a:pt x="24" y="180"/>
                </a:lnTo>
                <a:lnTo>
                  <a:pt x="12" y="204"/>
                </a:lnTo>
                <a:lnTo>
                  <a:pt x="0" y="228"/>
                </a:lnTo>
                <a:lnTo>
                  <a:pt x="0" y="252"/>
                </a:lnTo>
                <a:lnTo>
                  <a:pt x="12" y="276"/>
                </a:lnTo>
                <a:lnTo>
                  <a:pt x="24" y="300"/>
                </a:lnTo>
                <a:lnTo>
                  <a:pt x="48" y="312"/>
                </a:lnTo>
                <a:lnTo>
                  <a:pt x="72" y="324"/>
                </a:lnTo>
                <a:lnTo>
                  <a:pt x="108" y="348"/>
                </a:lnTo>
                <a:lnTo>
                  <a:pt x="132" y="348"/>
                </a:lnTo>
                <a:lnTo>
                  <a:pt x="144" y="372"/>
                </a:lnTo>
                <a:lnTo>
                  <a:pt x="144" y="396"/>
                </a:lnTo>
                <a:lnTo>
                  <a:pt x="156" y="420"/>
                </a:lnTo>
                <a:lnTo>
                  <a:pt x="180" y="432"/>
                </a:lnTo>
                <a:lnTo>
                  <a:pt x="204" y="444"/>
                </a:lnTo>
                <a:lnTo>
                  <a:pt x="228" y="444"/>
                </a:lnTo>
                <a:lnTo>
                  <a:pt x="252" y="444"/>
                </a:lnTo>
                <a:lnTo>
                  <a:pt x="276" y="444"/>
                </a:lnTo>
                <a:lnTo>
                  <a:pt x="300" y="432"/>
                </a:lnTo>
                <a:lnTo>
                  <a:pt x="324" y="432"/>
                </a:lnTo>
                <a:lnTo>
                  <a:pt x="348" y="432"/>
                </a:lnTo>
                <a:lnTo>
                  <a:pt x="372" y="432"/>
                </a:lnTo>
                <a:lnTo>
                  <a:pt x="396" y="432"/>
                </a:lnTo>
                <a:lnTo>
                  <a:pt x="420" y="432"/>
                </a:lnTo>
                <a:lnTo>
                  <a:pt x="444" y="432"/>
                </a:lnTo>
                <a:lnTo>
                  <a:pt x="480" y="432"/>
                </a:lnTo>
                <a:lnTo>
                  <a:pt x="516" y="432"/>
                </a:lnTo>
                <a:lnTo>
                  <a:pt x="552" y="432"/>
                </a:lnTo>
                <a:lnTo>
                  <a:pt x="564" y="408"/>
                </a:lnTo>
                <a:lnTo>
                  <a:pt x="588" y="408"/>
                </a:lnTo>
                <a:lnTo>
                  <a:pt x="612" y="396"/>
                </a:lnTo>
                <a:lnTo>
                  <a:pt x="636" y="384"/>
                </a:lnTo>
                <a:lnTo>
                  <a:pt x="660" y="384"/>
                </a:lnTo>
                <a:lnTo>
                  <a:pt x="696" y="384"/>
                </a:lnTo>
                <a:lnTo>
                  <a:pt x="720" y="384"/>
                </a:lnTo>
                <a:lnTo>
                  <a:pt x="732" y="360"/>
                </a:lnTo>
                <a:lnTo>
                  <a:pt x="756" y="348"/>
                </a:lnTo>
                <a:lnTo>
                  <a:pt x="780" y="324"/>
                </a:lnTo>
                <a:lnTo>
                  <a:pt x="804" y="312"/>
                </a:lnTo>
                <a:lnTo>
                  <a:pt x="828" y="300"/>
                </a:lnTo>
                <a:lnTo>
                  <a:pt x="852" y="288"/>
                </a:lnTo>
                <a:lnTo>
                  <a:pt x="864" y="264"/>
                </a:lnTo>
                <a:lnTo>
                  <a:pt x="888" y="264"/>
                </a:lnTo>
                <a:lnTo>
                  <a:pt x="900" y="240"/>
                </a:lnTo>
                <a:lnTo>
                  <a:pt x="936" y="240"/>
                </a:lnTo>
                <a:lnTo>
                  <a:pt x="960" y="228"/>
                </a:lnTo>
                <a:lnTo>
                  <a:pt x="984" y="216"/>
                </a:lnTo>
                <a:lnTo>
                  <a:pt x="1008" y="204"/>
                </a:lnTo>
                <a:lnTo>
                  <a:pt x="1032" y="204"/>
                </a:lnTo>
                <a:lnTo>
                  <a:pt x="1056" y="192"/>
                </a:lnTo>
                <a:lnTo>
                  <a:pt x="1080" y="192"/>
                </a:lnTo>
                <a:lnTo>
                  <a:pt x="1104" y="180"/>
                </a:lnTo>
                <a:lnTo>
                  <a:pt x="1128" y="180"/>
                </a:lnTo>
                <a:lnTo>
                  <a:pt x="1152" y="180"/>
                </a:lnTo>
                <a:lnTo>
                  <a:pt x="1176" y="180"/>
                </a:lnTo>
                <a:lnTo>
                  <a:pt x="1212" y="180"/>
                </a:lnTo>
                <a:lnTo>
                  <a:pt x="1236" y="168"/>
                </a:lnTo>
                <a:lnTo>
                  <a:pt x="1248" y="144"/>
                </a:lnTo>
                <a:lnTo>
                  <a:pt x="1272" y="144"/>
                </a:lnTo>
                <a:lnTo>
                  <a:pt x="1296" y="144"/>
                </a:lnTo>
                <a:lnTo>
                  <a:pt x="1320" y="144"/>
                </a:lnTo>
                <a:lnTo>
                  <a:pt x="1344" y="144"/>
                </a:lnTo>
                <a:lnTo>
                  <a:pt x="1368" y="132"/>
                </a:lnTo>
                <a:lnTo>
                  <a:pt x="1404" y="120"/>
                </a:lnTo>
                <a:lnTo>
                  <a:pt x="1428" y="120"/>
                </a:lnTo>
                <a:lnTo>
                  <a:pt x="1452" y="120"/>
                </a:lnTo>
                <a:lnTo>
                  <a:pt x="1476" y="120"/>
                </a:lnTo>
                <a:lnTo>
                  <a:pt x="1500" y="120"/>
                </a:lnTo>
                <a:lnTo>
                  <a:pt x="1524" y="120"/>
                </a:lnTo>
                <a:lnTo>
                  <a:pt x="1560" y="120"/>
                </a:lnTo>
                <a:lnTo>
                  <a:pt x="1596" y="120"/>
                </a:lnTo>
                <a:lnTo>
                  <a:pt x="1620" y="120"/>
                </a:lnTo>
                <a:lnTo>
                  <a:pt x="1644" y="120"/>
                </a:lnTo>
                <a:lnTo>
                  <a:pt x="1620" y="120"/>
                </a:lnTo>
                <a:lnTo>
                  <a:pt x="1596" y="120"/>
                </a:lnTo>
                <a:lnTo>
                  <a:pt x="1572" y="120"/>
                </a:lnTo>
                <a:lnTo>
                  <a:pt x="1596" y="120"/>
                </a:lnTo>
                <a:lnTo>
                  <a:pt x="1584" y="96"/>
                </a:lnTo>
                <a:lnTo>
                  <a:pt x="1584" y="72"/>
                </a:lnTo>
                <a:lnTo>
                  <a:pt x="1584" y="48"/>
                </a:lnTo>
                <a:lnTo>
                  <a:pt x="1584" y="24"/>
                </a:lnTo>
                <a:lnTo>
                  <a:pt x="1584" y="0"/>
                </a:lnTo>
                <a:lnTo>
                  <a:pt x="1560" y="0"/>
                </a:lnTo>
                <a:lnTo>
                  <a:pt x="1536" y="12"/>
                </a:lnTo>
                <a:lnTo>
                  <a:pt x="1512" y="12"/>
                </a:lnTo>
                <a:lnTo>
                  <a:pt x="1488" y="12"/>
                </a:lnTo>
                <a:lnTo>
                  <a:pt x="1464" y="12"/>
                </a:lnTo>
                <a:lnTo>
                  <a:pt x="1440" y="24"/>
                </a:lnTo>
                <a:lnTo>
                  <a:pt x="1416" y="24"/>
                </a:lnTo>
                <a:lnTo>
                  <a:pt x="1392" y="36"/>
                </a:lnTo>
                <a:lnTo>
                  <a:pt x="1368" y="36"/>
                </a:lnTo>
                <a:lnTo>
                  <a:pt x="1332" y="48"/>
                </a:lnTo>
                <a:lnTo>
                  <a:pt x="1308" y="60"/>
                </a:lnTo>
                <a:lnTo>
                  <a:pt x="1284" y="60"/>
                </a:lnTo>
                <a:lnTo>
                  <a:pt x="1260" y="60"/>
                </a:lnTo>
                <a:lnTo>
                  <a:pt x="1236" y="48"/>
                </a:lnTo>
                <a:lnTo>
                  <a:pt x="1200" y="48"/>
                </a:lnTo>
                <a:lnTo>
                  <a:pt x="1176" y="48"/>
                </a:lnTo>
                <a:lnTo>
                  <a:pt x="1152" y="48"/>
                </a:lnTo>
                <a:lnTo>
                  <a:pt x="1128" y="36"/>
                </a:lnTo>
                <a:lnTo>
                  <a:pt x="1104" y="24"/>
                </a:lnTo>
                <a:lnTo>
                  <a:pt x="1080" y="24"/>
                </a:lnTo>
                <a:lnTo>
                  <a:pt x="1056" y="24"/>
                </a:lnTo>
                <a:lnTo>
                  <a:pt x="1032" y="24"/>
                </a:lnTo>
                <a:lnTo>
                  <a:pt x="1020" y="48"/>
                </a:lnTo>
                <a:lnTo>
                  <a:pt x="996" y="60"/>
                </a:lnTo>
                <a:lnTo>
                  <a:pt x="984" y="84"/>
                </a:lnTo>
                <a:lnTo>
                  <a:pt x="960" y="96"/>
                </a:lnTo>
                <a:lnTo>
                  <a:pt x="924" y="132"/>
                </a:lnTo>
                <a:lnTo>
                  <a:pt x="900" y="144"/>
                </a:lnTo>
                <a:lnTo>
                  <a:pt x="876" y="156"/>
                </a:lnTo>
                <a:lnTo>
                  <a:pt x="852" y="156"/>
                </a:lnTo>
                <a:lnTo>
                  <a:pt x="828" y="168"/>
                </a:lnTo>
                <a:lnTo>
                  <a:pt x="804" y="168"/>
                </a:lnTo>
                <a:lnTo>
                  <a:pt x="780" y="156"/>
                </a:lnTo>
                <a:lnTo>
                  <a:pt x="756" y="156"/>
                </a:lnTo>
                <a:lnTo>
                  <a:pt x="744" y="156"/>
                </a:lnTo>
              </a:path>
            </a:pathLst>
          </a:custGeom>
          <a:solidFill>
            <a:srgbClr val="474747"/>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nvGrpSpPr>
          <p:cNvPr id="71690" name="Group 10"/>
          <p:cNvGrpSpPr>
            <a:grpSpLocks/>
          </p:cNvGrpSpPr>
          <p:nvPr/>
        </p:nvGrpSpPr>
        <p:grpSpPr bwMode="auto">
          <a:xfrm>
            <a:off x="4845050" y="844550"/>
            <a:ext cx="2025650" cy="825500"/>
            <a:chOff x="3052" y="532"/>
            <a:chExt cx="1276" cy="520"/>
          </a:xfrm>
        </p:grpSpPr>
        <p:sp>
          <p:nvSpPr>
            <p:cNvPr id="71691" name="Oval 11"/>
            <p:cNvSpPr>
              <a:spLocks noChangeArrowheads="1"/>
            </p:cNvSpPr>
            <p:nvPr/>
          </p:nvSpPr>
          <p:spPr bwMode="auto">
            <a:xfrm>
              <a:off x="3052" y="628"/>
              <a:ext cx="124" cy="76"/>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endParaRPr lang="en-US"/>
            </a:p>
          </p:txBody>
        </p:sp>
        <p:sp>
          <p:nvSpPr>
            <p:cNvPr id="71692" name="Oval 12"/>
            <p:cNvSpPr>
              <a:spLocks noChangeArrowheads="1"/>
            </p:cNvSpPr>
            <p:nvPr/>
          </p:nvSpPr>
          <p:spPr bwMode="auto">
            <a:xfrm>
              <a:off x="3232" y="532"/>
              <a:ext cx="220" cy="100"/>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endParaRPr lang="en-US"/>
            </a:p>
          </p:txBody>
        </p:sp>
        <p:sp>
          <p:nvSpPr>
            <p:cNvPr id="71693" name="Oval 13"/>
            <p:cNvSpPr>
              <a:spLocks noChangeArrowheads="1"/>
            </p:cNvSpPr>
            <p:nvPr/>
          </p:nvSpPr>
          <p:spPr bwMode="auto">
            <a:xfrm>
              <a:off x="3508" y="580"/>
              <a:ext cx="268" cy="124"/>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endParaRPr lang="en-US"/>
            </a:p>
          </p:txBody>
        </p:sp>
        <p:sp>
          <p:nvSpPr>
            <p:cNvPr id="71694" name="Oval 14"/>
            <p:cNvSpPr>
              <a:spLocks noChangeArrowheads="1"/>
            </p:cNvSpPr>
            <p:nvPr/>
          </p:nvSpPr>
          <p:spPr bwMode="auto">
            <a:xfrm>
              <a:off x="3796" y="664"/>
              <a:ext cx="292" cy="112"/>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endParaRPr lang="en-US"/>
            </a:p>
          </p:txBody>
        </p:sp>
        <p:sp>
          <p:nvSpPr>
            <p:cNvPr id="71695" name="Oval 15"/>
            <p:cNvSpPr>
              <a:spLocks noChangeArrowheads="1"/>
            </p:cNvSpPr>
            <p:nvPr/>
          </p:nvSpPr>
          <p:spPr bwMode="auto">
            <a:xfrm>
              <a:off x="3952" y="880"/>
              <a:ext cx="376" cy="172"/>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endParaRPr lang="en-US"/>
            </a:p>
          </p:txBody>
        </p:sp>
      </p:grpSp>
      <p:sp>
        <p:nvSpPr>
          <p:cNvPr id="71701" name="Freeform 21"/>
          <p:cNvSpPr>
            <a:spLocks/>
          </p:cNvSpPr>
          <p:nvPr/>
        </p:nvSpPr>
        <p:spPr bwMode="auto">
          <a:xfrm>
            <a:off x="6230938" y="3805238"/>
            <a:ext cx="898525" cy="954087"/>
          </a:xfrm>
          <a:custGeom>
            <a:avLst/>
            <a:gdLst>
              <a:gd name="T0" fmla="*/ 168 w 565"/>
              <a:gd name="T1" fmla="*/ 552 h 601"/>
              <a:gd name="T2" fmla="*/ 216 w 565"/>
              <a:gd name="T3" fmla="*/ 564 h 601"/>
              <a:gd name="T4" fmla="*/ 264 w 565"/>
              <a:gd name="T5" fmla="*/ 576 h 601"/>
              <a:gd name="T6" fmla="*/ 312 w 565"/>
              <a:gd name="T7" fmla="*/ 588 h 601"/>
              <a:gd name="T8" fmla="*/ 360 w 565"/>
              <a:gd name="T9" fmla="*/ 576 h 601"/>
              <a:gd name="T10" fmla="*/ 408 w 565"/>
              <a:gd name="T11" fmla="*/ 588 h 601"/>
              <a:gd name="T12" fmla="*/ 456 w 565"/>
              <a:gd name="T13" fmla="*/ 600 h 601"/>
              <a:gd name="T14" fmla="*/ 504 w 565"/>
              <a:gd name="T15" fmla="*/ 576 h 601"/>
              <a:gd name="T16" fmla="*/ 516 w 565"/>
              <a:gd name="T17" fmla="*/ 528 h 601"/>
              <a:gd name="T18" fmla="*/ 516 w 565"/>
              <a:gd name="T19" fmla="*/ 480 h 601"/>
              <a:gd name="T20" fmla="*/ 492 w 565"/>
              <a:gd name="T21" fmla="*/ 444 h 601"/>
              <a:gd name="T22" fmla="*/ 516 w 565"/>
              <a:gd name="T23" fmla="*/ 396 h 601"/>
              <a:gd name="T24" fmla="*/ 564 w 565"/>
              <a:gd name="T25" fmla="*/ 360 h 601"/>
              <a:gd name="T26" fmla="*/ 564 w 565"/>
              <a:gd name="T27" fmla="*/ 312 h 601"/>
              <a:gd name="T28" fmla="*/ 528 w 565"/>
              <a:gd name="T29" fmla="*/ 276 h 601"/>
              <a:gd name="T30" fmla="*/ 504 w 565"/>
              <a:gd name="T31" fmla="*/ 240 h 601"/>
              <a:gd name="T32" fmla="*/ 480 w 565"/>
              <a:gd name="T33" fmla="*/ 192 h 601"/>
              <a:gd name="T34" fmla="*/ 444 w 565"/>
              <a:gd name="T35" fmla="*/ 156 h 601"/>
              <a:gd name="T36" fmla="*/ 420 w 565"/>
              <a:gd name="T37" fmla="*/ 108 h 601"/>
              <a:gd name="T38" fmla="*/ 372 w 565"/>
              <a:gd name="T39" fmla="*/ 84 h 601"/>
              <a:gd name="T40" fmla="*/ 324 w 565"/>
              <a:gd name="T41" fmla="*/ 72 h 601"/>
              <a:gd name="T42" fmla="*/ 276 w 565"/>
              <a:gd name="T43" fmla="*/ 72 h 601"/>
              <a:gd name="T44" fmla="*/ 228 w 565"/>
              <a:gd name="T45" fmla="*/ 48 h 601"/>
              <a:gd name="T46" fmla="*/ 180 w 565"/>
              <a:gd name="T47" fmla="*/ 36 h 601"/>
              <a:gd name="T48" fmla="*/ 132 w 565"/>
              <a:gd name="T49" fmla="*/ 0 h 601"/>
              <a:gd name="T50" fmla="*/ 108 w 565"/>
              <a:gd name="T51" fmla="*/ 24 h 601"/>
              <a:gd name="T52" fmla="*/ 96 w 565"/>
              <a:gd name="T53" fmla="*/ 72 h 601"/>
              <a:gd name="T54" fmla="*/ 96 w 565"/>
              <a:gd name="T55" fmla="*/ 120 h 601"/>
              <a:gd name="T56" fmla="*/ 84 w 565"/>
              <a:gd name="T57" fmla="*/ 168 h 601"/>
              <a:gd name="T58" fmla="*/ 60 w 565"/>
              <a:gd name="T59" fmla="*/ 216 h 601"/>
              <a:gd name="T60" fmla="*/ 60 w 565"/>
              <a:gd name="T61" fmla="*/ 264 h 601"/>
              <a:gd name="T62" fmla="*/ 96 w 565"/>
              <a:gd name="T63" fmla="*/ 312 h 601"/>
              <a:gd name="T64" fmla="*/ 84 w 565"/>
              <a:gd name="T65" fmla="*/ 360 h 601"/>
              <a:gd name="T66" fmla="*/ 48 w 565"/>
              <a:gd name="T67" fmla="*/ 396 h 601"/>
              <a:gd name="T68" fmla="*/ 24 w 565"/>
              <a:gd name="T69" fmla="*/ 444 h 601"/>
              <a:gd name="T70" fmla="*/ 0 w 565"/>
              <a:gd name="T71" fmla="*/ 492 h 601"/>
              <a:gd name="T72" fmla="*/ 48 w 565"/>
              <a:gd name="T73" fmla="*/ 528 h 601"/>
              <a:gd name="T74" fmla="*/ 96 w 565"/>
              <a:gd name="T75" fmla="*/ 540 h 601"/>
              <a:gd name="T76" fmla="*/ 144 w 565"/>
              <a:gd name="T77" fmla="*/ 552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65" h="601">
                <a:moveTo>
                  <a:pt x="144" y="552"/>
                </a:moveTo>
                <a:lnTo>
                  <a:pt x="168" y="552"/>
                </a:lnTo>
                <a:lnTo>
                  <a:pt x="192" y="564"/>
                </a:lnTo>
                <a:lnTo>
                  <a:pt x="216" y="564"/>
                </a:lnTo>
                <a:lnTo>
                  <a:pt x="240" y="564"/>
                </a:lnTo>
                <a:lnTo>
                  <a:pt x="264" y="576"/>
                </a:lnTo>
                <a:lnTo>
                  <a:pt x="288" y="576"/>
                </a:lnTo>
                <a:lnTo>
                  <a:pt x="312" y="588"/>
                </a:lnTo>
                <a:lnTo>
                  <a:pt x="336" y="588"/>
                </a:lnTo>
                <a:lnTo>
                  <a:pt x="360" y="576"/>
                </a:lnTo>
                <a:lnTo>
                  <a:pt x="384" y="576"/>
                </a:lnTo>
                <a:lnTo>
                  <a:pt x="408" y="588"/>
                </a:lnTo>
                <a:lnTo>
                  <a:pt x="432" y="600"/>
                </a:lnTo>
                <a:lnTo>
                  <a:pt x="456" y="600"/>
                </a:lnTo>
                <a:lnTo>
                  <a:pt x="480" y="600"/>
                </a:lnTo>
                <a:lnTo>
                  <a:pt x="504" y="576"/>
                </a:lnTo>
                <a:lnTo>
                  <a:pt x="516" y="552"/>
                </a:lnTo>
                <a:lnTo>
                  <a:pt x="516" y="528"/>
                </a:lnTo>
                <a:lnTo>
                  <a:pt x="516" y="504"/>
                </a:lnTo>
                <a:lnTo>
                  <a:pt x="516" y="480"/>
                </a:lnTo>
                <a:lnTo>
                  <a:pt x="492" y="468"/>
                </a:lnTo>
                <a:lnTo>
                  <a:pt x="492" y="444"/>
                </a:lnTo>
                <a:lnTo>
                  <a:pt x="504" y="420"/>
                </a:lnTo>
                <a:lnTo>
                  <a:pt x="516" y="396"/>
                </a:lnTo>
                <a:lnTo>
                  <a:pt x="540" y="384"/>
                </a:lnTo>
                <a:lnTo>
                  <a:pt x="564" y="360"/>
                </a:lnTo>
                <a:lnTo>
                  <a:pt x="564" y="336"/>
                </a:lnTo>
                <a:lnTo>
                  <a:pt x="564" y="312"/>
                </a:lnTo>
                <a:lnTo>
                  <a:pt x="540" y="300"/>
                </a:lnTo>
                <a:lnTo>
                  <a:pt x="528" y="276"/>
                </a:lnTo>
                <a:lnTo>
                  <a:pt x="504" y="264"/>
                </a:lnTo>
                <a:lnTo>
                  <a:pt x="504" y="240"/>
                </a:lnTo>
                <a:lnTo>
                  <a:pt x="492" y="216"/>
                </a:lnTo>
                <a:lnTo>
                  <a:pt x="480" y="192"/>
                </a:lnTo>
                <a:lnTo>
                  <a:pt x="456" y="180"/>
                </a:lnTo>
                <a:lnTo>
                  <a:pt x="444" y="156"/>
                </a:lnTo>
                <a:lnTo>
                  <a:pt x="432" y="132"/>
                </a:lnTo>
                <a:lnTo>
                  <a:pt x="420" y="108"/>
                </a:lnTo>
                <a:lnTo>
                  <a:pt x="396" y="96"/>
                </a:lnTo>
                <a:lnTo>
                  <a:pt x="372" y="84"/>
                </a:lnTo>
                <a:lnTo>
                  <a:pt x="348" y="84"/>
                </a:lnTo>
                <a:lnTo>
                  <a:pt x="324" y="72"/>
                </a:lnTo>
                <a:lnTo>
                  <a:pt x="300" y="72"/>
                </a:lnTo>
                <a:lnTo>
                  <a:pt x="276" y="72"/>
                </a:lnTo>
                <a:lnTo>
                  <a:pt x="252" y="60"/>
                </a:lnTo>
                <a:lnTo>
                  <a:pt x="228" y="48"/>
                </a:lnTo>
                <a:lnTo>
                  <a:pt x="204" y="36"/>
                </a:lnTo>
                <a:lnTo>
                  <a:pt x="180" y="36"/>
                </a:lnTo>
                <a:lnTo>
                  <a:pt x="156" y="12"/>
                </a:lnTo>
                <a:lnTo>
                  <a:pt x="132" y="0"/>
                </a:lnTo>
                <a:lnTo>
                  <a:pt x="108" y="0"/>
                </a:lnTo>
                <a:lnTo>
                  <a:pt x="108" y="24"/>
                </a:lnTo>
                <a:lnTo>
                  <a:pt x="108" y="48"/>
                </a:lnTo>
                <a:lnTo>
                  <a:pt x="96" y="72"/>
                </a:lnTo>
                <a:lnTo>
                  <a:pt x="96" y="96"/>
                </a:lnTo>
                <a:lnTo>
                  <a:pt x="96" y="120"/>
                </a:lnTo>
                <a:lnTo>
                  <a:pt x="96" y="144"/>
                </a:lnTo>
                <a:lnTo>
                  <a:pt x="84" y="168"/>
                </a:lnTo>
                <a:lnTo>
                  <a:pt x="72" y="192"/>
                </a:lnTo>
                <a:lnTo>
                  <a:pt x="60" y="216"/>
                </a:lnTo>
                <a:lnTo>
                  <a:pt x="48" y="240"/>
                </a:lnTo>
                <a:lnTo>
                  <a:pt x="60" y="264"/>
                </a:lnTo>
                <a:lnTo>
                  <a:pt x="84" y="288"/>
                </a:lnTo>
                <a:lnTo>
                  <a:pt x="96" y="312"/>
                </a:lnTo>
                <a:lnTo>
                  <a:pt x="96" y="336"/>
                </a:lnTo>
                <a:lnTo>
                  <a:pt x="84" y="360"/>
                </a:lnTo>
                <a:lnTo>
                  <a:pt x="72" y="384"/>
                </a:lnTo>
                <a:lnTo>
                  <a:pt x="48" y="396"/>
                </a:lnTo>
                <a:lnTo>
                  <a:pt x="36" y="420"/>
                </a:lnTo>
                <a:lnTo>
                  <a:pt x="24" y="444"/>
                </a:lnTo>
                <a:lnTo>
                  <a:pt x="0" y="468"/>
                </a:lnTo>
                <a:lnTo>
                  <a:pt x="0" y="492"/>
                </a:lnTo>
                <a:lnTo>
                  <a:pt x="24" y="504"/>
                </a:lnTo>
                <a:lnTo>
                  <a:pt x="48" y="528"/>
                </a:lnTo>
                <a:lnTo>
                  <a:pt x="72" y="528"/>
                </a:lnTo>
                <a:lnTo>
                  <a:pt x="96" y="540"/>
                </a:lnTo>
                <a:lnTo>
                  <a:pt x="120" y="552"/>
                </a:lnTo>
                <a:lnTo>
                  <a:pt x="144" y="552"/>
                </a:lnTo>
                <a:lnTo>
                  <a:pt x="144" y="552"/>
                </a:lnTo>
              </a:path>
            </a:pathLst>
          </a:custGeom>
          <a:solidFill>
            <a:srgbClr val="676767"/>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aphicFrame>
        <p:nvGraphicFramePr>
          <p:cNvPr id="71702" name="Object 22"/>
          <p:cNvGraphicFramePr>
            <a:graphicFrameLocks/>
          </p:cNvGraphicFramePr>
          <p:nvPr/>
        </p:nvGraphicFramePr>
        <p:xfrm>
          <a:off x="3489325" y="296863"/>
          <a:ext cx="2141538" cy="5792787"/>
        </p:xfrm>
        <a:graphic>
          <a:graphicData uri="http://schemas.openxmlformats.org/presentationml/2006/ole">
            <mc:AlternateContent xmlns:mc="http://schemas.openxmlformats.org/markup-compatibility/2006">
              <mc:Choice xmlns:v="urn:schemas-microsoft-com:vml" Requires="v">
                <p:oleObj spid="_x0000_s71982" name="Microsoft ClipArt Gallery" r:id="rId4" imgW="2146300" imgH="5803900" progId="MS_ClipArt_Gallery">
                  <p:embed/>
                </p:oleObj>
              </mc:Choice>
              <mc:Fallback>
                <p:oleObj name="Microsoft ClipArt Gallery" r:id="rId4" imgW="2146300" imgH="5803900" progId="MS_ClipArt_Gallery">
                  <p:embed/>
                  <p:pic>
                    <p:nvPicPr>
                      <p:cNvPr id="0" name="Object 2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9325" y="296863"/>
                        <a:ext cx="2141538" cy="579278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71705" name="Text Box 25"/>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2000">
              <a:latin typeface="Comic Sans MS" charset="0"/>
            </a:endParaRPr>
          </a:p>
        </p:txBody>
      </p:sp>
      <p:grpSp>
        <p:nvGrpSpPr>
          <p:cNvPr id="71751" name="Group 71"/>
          <p:cNvGrpSpPr>
            <a:grpSpLocks/>
          </p:cNvGrpSpPr>
          <p:nvPr/>
        </p:nvGrpSpPr>
        <p:grpSpPr bwMode="auto">
          <a:xfrm>
            <a:off x="6638925" y="1744663"/>
            <a:ext cx="1357313" cy="2247900"/>
            <a:chOff x="916" y="1605"/>
            <a:chExt cx="855" cy="1416"/>
          </a:xfrm>
        </p:grpSpPr>
        <p:sp>
          <p:nvSpPr>
            <p:cNvPr id="71752" name="Freeform 72"/>
            <p:cNvSpPr>
              <a:spLocks/>
            </p:cNvSpPr>
            <p:nvPr/>
          </p:nvSpPr>
          <p:spPr bwMode="auto">
            <a:xfrm>
              <a:off x="916" y="1605"/>
              <a:ext cx="855" cy="1075"/>
            </a:xfrm>
            <a:custGeom>
              <a:avLst/>
              <a:gdLst>
                <a:gd name="T0" fmla="*/ 136 w 855"/>
                <a:gd name="T1" fmla="*/ 704 h 1075"/>
                <a:gd name="T2" fmla="*/ 98 w 855"/>
                <a:gd name="T3" fmla="*/ 644 h 1075"/>
                <a:gd name="T4" fmla="*/ 45 w 855"/>
                <a:gd name="T5" fmla="*/ 575 h 1075"/>
                <a:gd name="T6" fmla="*/ 15 w 855"/>
                <a:gd name="T7" fmla="*/ 515 h 1075"/>
                <a:gd name="T8" fmla="*/ 0 w 855"/>
                <a:gd name="T9" fmla="*/ 439 h 1075"/>
                <a:gd name="T10" fmla="*/ 0 w 855"/>
                <a:gd name="T11" fmla="*/ 371 h 1075"/>
                <a:gd name="T12" fmla="*/ 15 w 855"/>
                <a:gd name="T13" fmla="*/ 280 h 1075"/>
                <a:gd name="T14" fmla="*/ 53 w 855"/>
                <a:gd name="T15" fmla="*/ 204 h 1075"/>
                <a:gd name="T16" fmla="*/ 113 w 855"/>
                <a:gd name="T17" fmla="*/ 129 h 1075"/>
                <a:gd name="T18" fmla="*/ 189 w 855"/>
                <a:gd name="T19" fmla="*/ 76 h 1075"/>
                <a:gd name="T20" fmla="*/ 257 w 855"/>
                <a:gd name="T21" fmla="*/ 38 h 1075"/>
                <a:gd name="T22" fmla="*/ 333 w 855"/>
                <a:gd name="T23" fmla="*/ 15 h 1075"/>
                <a:gd name="T24" fmla="*/ 439 w 855"/>
                <a:gd name="T25" fmla="*/ 0 h 1075"/>
                <a:gd name="T26" fmla="*/ 537 w 855"/>
                <a:gd name="T27" fmla="*/ 15 h 1075"/>
                <a:gd name="T28" fmla="*/ 605 w 855"/>
                <a:gd name="T29" fmla="*/ 38 h 1075"/>
                <a:gd name="T30" fmla="*/ 673 w 855"/>
                <a:gd name="T31" fmla="*/ 68 h 1075"/>
                <a:gd name="T32" fmla="*/ 726 w 855"/>
                <a:gd name="T33" fmla="*/ 106 h 1075"/>
                <a:gd name="T34" fmla="*/ 772 w 855"/>
                <a:gd name="T35" fmla="*/ 159 h 1075"/>
                <a:gd name="T36" fmla="*/ 802 w 855"/>
                <a:gd name="T37" fmla="*/ 204 h 1075"/>
                <a:gd name="T38" fmla="*/ 825 w 855"/>
                <a:gd name="T39" fmla="*/ 250 h 1075"/>
                <a:gd name="T40" fmla="*/ 847 w 855"/>
                <a:gd name="T41" fmla="*/ 310 h 1075"/>
                <a:gd name="T42" fmla="*/ 855 w 855"/>
                <a:gd name="T43" fmla="*/ 371 h 1075"/>
                <a:gd name="T44" fmla="*/ 855 w 855"/>
                <a:gd name="T45" fmla="*/ 439 h 1075"/>
                <a:gd name="T46" fmla="*/ 832 w 855"/>
                <a:gd name="T47" fmla="*/ 507 h 1075"/>
                <a:gd name="T48" fmla="*/ 802 w 855"/>
                <a:gd name="T49" fmla="*/ 575 h 1075"/>
                <a:gd name="T50" fmla="*/ 756 w 855"/>
                <a:gd name="T51" fmla="*/ 651 h 1075"/>
                <a:gd name="T52" fmla="*/ 726 w 855"/>
                <a:gd name="T53" fmla="*/ 704 h 1075"/>
                <a:gd name="T54" fmla="*/ 703 w 855"/>
                <a:gd name="T55" fmla="*/ 772 h 1075"/>
                <a:gd name="T56" fmla="*/ 673 w 855"/>
                <a:gd name="T57" fmla="*/ 848 h 1075"/>
                <a:gd name="T58" fmla="*/ 658 w 855"/>
                <a:gd name="T59" fmla="*/ 909 h 1075"/>
                <a:gd name="T60" fmla="*/ 651 w 855"/>
                <a:gd name="T61" fmla="*/ 984 h 1075"/>
                <a:gd name="T62" fmla="*/ 651 w 855"/>
                <a:gd name="T63" fmla="*/ 1075 h 1075"/>
                <a:gd name="T64" fmla="*/ 242 w 855"/>
                <a:gd name="T65" fmla="*/ 1075 h 1075"/>
                <a:gd name="T66" fmla="*/ 242 w 855"/>
                <a:gd name="T67" fmla="*/ 1000 h 1075"/>
                <a:gd name="T68" fmla="*/ 227 w 855"/>
                <a:gd name="T69" fmla="*/ 909 h 1075"/>
                <a:gd name="T70" fmla="*/ 197 w 855"/>
                <a:gd name="T71" fmla="*/ 841 h 1075"/>
                <a:gd name="T72" fmla="*/ 166 w 855"/>
                <a:gd name="T73" fmla="*/ 765 h 1075"/>
                <a:gd name="T74" fmla="*/ 136 w 855"/>
                <a:gd name="T75" fmla="*/ 704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55" h="1075">
                  <a:moveTo>
                    <a:pt x="136" y="704"/>
                  </a:moveTo>
                  <a:lnTo>
                    <a:pt x="98" y="644"/>
                  </a:lnTo>
                  <a:lnTo>
                    <a:pt x="45" y="575"/>
                  </a:lnTo>
                  <a:lnTo>
                    <a:pt x="15" y="515"/>
                  </a:lnTo>
                  <a:lnTo>
                    <a:pt x="0" y="439"/>
                  </a:lnTo>
                  <a:lnTo>
                    <a:pt x="0" y="371"/>
                  </a:lnTo>
                  <a:lnTo>
                    <a:pt x="15" y="280"/>
                  </a:lnTo>
                  <a:lnTo>
                    <a:pt x="53" y="204"/>
                  </a:lnTo>
                  <a:lnTo>
                    <a:pt x="113" y="129"/>
                  </a:lnTo>
                  <a:lnTo>
                    <a:pt x="189" y="76"/>
                  </a:lnTo>
                  <a:lnTo>
                    <a:pt x="257" y="38"/>
                  </a:lnTo>
                  <a:lnTo>
                    <a:pt x="333" y="15"/>
                  </a:lnTo>
                  <a:lnTo>
                    <a:pt x="439" y="0"/>
                  </a:lnTo>
                  <a:lnTo>
                    <a:pt x="537" y="15"/>
                  </a:lnTo>
                  <a:lnTo>
                    <a:pt x="605" y="38"/>
                  </a:lnTo>
                  <a:lnTo>
                    <a:pt x="673" y="68"/>
                  </a:lnTo>
                  <a:lnTo>
                    <a:pt x="726" y="106"/>
                  </a:lnTo>
                  <a:lnTo>
                    <a:pt x="772" y="159"/>
                  </a:lnTo>
                  <a:lnTo>
                    <a:pt x="802" y="204"/>
                  </a:lnTo>
                  <a:lnTo>
                    <a:pt x="825" y="250"/>
                  </a:lnTo>
                  <a:lnTo>
                    <a:pt x="847" y="310"/>
                  </a:lnTo>
                  <a:lnTo>
                    <a:pt x="855" y="371"/>
                  </a:lnTo>
                  <a:lnTo>
                    <a:pt x="855" y="439"/>
                  </a:lnTo>
                  <a:lnTo>
                    <a:pt x="832" y="507"/>
                  </a:lnTo>
                  <a:lnTo>
                    <a:pt x="802" y="575"/>
                  </a:lnTo>
                  <a:lnTo>
                    <a:pt x="756" y="651"/>
                  </a:lnTo>
                  <a:lnTo>
                    <a:pt x="726" y="704"/>
                  </a:lnTo>
                  <a:lnTo>
                    <a:pt x="703" y="772"/>
                  </a:lnTo>
                  <a:lnTo>
                    <a:pt x="673" y="848"/>
                  </a:lnTo>
                  <a:lnTo>
                    <a:pt x="658" y="909"/>
                  </a:lnTo>
                  <a:lnTo>
                    <a:pt x="651" y="984"/>
                  </a:lnTo>
                  <a:lnTo>
                    <a:pt x="651" y="1075"/>
                  </a:lnTo>
                  <a:lnTo>
                    <a:pt x="242" y="1075"/>
                  </a:lnTo>
                  <a:lnTo>
                    <a:pt x="242" y="1000"/>
                  </a:lnTo>
                  <a:lnTo>
                    <a:pt x="227" y="909"/>
                  </a:lnTo>
                  <a:lnTo>
                    <a:pt x="197" y="841"/>
                  </a:lnTo>
                  <a:lnTo>
                    <a:pt x="166" y="765"/>
                  </a:lnTo>
                  <a:lnTo>
                    <a:pt x="136" y="704"/>
                  </a:lnTo>
                  <a:close/>
                </a:path>
              </a:pathLst>
            </a:custGeom>
            <a:solidFill>
              <a:srgbClr val="FFFFFF"/>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endParaRPr lang="en-US"/>
            </a:p>
          </p:txBody>
        </p:sp>
        <p:grpSp>
          <p:nvGrpSpPr>
            <p:cNvPr id="71753" name="Group 73"/>
            <p:cNvGrpSpPr>
              <a:grpSpLocks/>
            </p:cNvGrpSpPr>
            <p:nvPr/>
          </p:nvGrpSpPr>
          <p:grpSpPr bwMode="auto">
            <a:xfrm>
              <a:off x="1158" y="2658"/>
              <a:ext cx="401" cy="363"/>
              <a:chOff x="1158" y="2658"/>
              <a:chExt cx="401" cy="363"/>
            </a:xfrm>
          </p:grpSpPr>
          <p:sp>
            <p:nvSpPr>
              <p:cNvPr id="71754" name="Oval 74"/>
              <p:cNvSpPr>
                <a:spLocks noChangeArrowheads="1"/>
              </p:cNvSpPr>
              <p:nvPr/>
            </p:nvSpPr>
            <p:spPr bwMode="auto">
              <a:xfrm>
                <a:off x="1226" y="2960"/>
                <a:ext cx="272" cy="61"/>
              </a:xfrm>
              <a:prstGeom prst="ellipse">
                <a:avLst/>
              </a:prstGeom>
              <a:solidFill>
                <a:srgbClr val="000000"/>
              </a:solidFill>
              <a:ln w="17463">
                <a:solidFill>
                  <a:srgbClr val="000000"/>
                </a:solidFill>
                <a:round/>
                <a:headEnd/>
                <a:tailEnd/>
              </a:ln>
              <a:effectLst>
                <a:outerShdw blurRad="63500" dist="155023" dir="3300479" algn="ctr" rotWithShape="0">
                  <a:schemeClr val="bg2">
                    <a:alpha val="74998"/>
                  </a:schemeClr>
                </a:outerShdw>
              </a:effectLst>
            </p:spPr>
            <p:txBody>
              <a:bodyPr/>
              <a:lstStyle/>
              <a:p>
                <a:endParaRPr lang="en-US"/>
              </a:p>
            </p:txBody>
          </p:sp>
          <p:sp>
            <p:nvSpPr>
              <p:cNvPr id="71755" name="Freeform 75"/>
              <p:cNvSpPr>
                <a:spLocks/>
              </p:cNvSpPr>
              <p:nvPr/>
            </p:nvSpPr>
            <p:spPr bwMode="auto">
              <a:xfrm>
                <a:off x="1158" y="2658"/>
                <a:ext cx="401" cy="98"/>
              </a:xfrm>
              <a:custGeom>
                <a:avLst/>
                <a:gdLst>
                  <a:gd name="T0" fmla="*/ 0 w 401"/>
                  <a:gd name="T1" fmla="*/ 0 h 98"/>
                  <a:gd name="T2" fmla="*/ 0 w 401"/>
                  <a:gd name="T3" fmla="*/ 98 h 98"/>
                  <a:gd name="T4" fmla="*/ 91 w 401"/>
                  <a:gd name="T5" fmla="*/ 98 h 98"/>
                  <a:gd name="T6" fmla="*/ 401 w 401"/>
                  <a:gd name="T7" fmla="*/ 30 h 98"/>
                  <a:gd name="T8" fmla="*/ 401 w 401"/>
                  <a:gd name="T9" fmla="*/ 0 h 98"/>
                  <a:gd name="T10" fmla="*/ 0 w 401"/>
                  <a:gd name="T11" fmla="*/ 0 h 98"/>
                </a:gdLst>
                <a:ahLst/>
                <a:cxnLst>
                  <a:cxn ang="0">
                    <a:pos x="T0" y="T1"/>
                  </a:cxn>
                  <a:cxn ang="0">
                    <a:pos x="T2" y="T3"/>
                  </a:cxn>
                  <a:cxn ang="0">
                    <a:pos x="T4" y="T5"/>
                  </a:cxn>
                  <a:cxn ang="0">
                    <a:pos x="T6" y="T7"/>
                  </a:cxn>
                  <a:cxn ang="0">
                    <a:pos x="T8" y="T9"/>
                  </a:cxn>
                  <a:cxn ang="0">
                    <a:pos x="T10" y="T11"/>
                  </a:cxn>
                </a:cxnLst>
                <a:rect l="0" t="0" r="r" b="b"/>
                <a:pathLst>
                  <a:path w="401" h="98">
                    <a:moveTo>
                      <a:pt x="0" y="0"/>
                    </a:moveTo>
                    <a:lnTo>
                      <a:pt x="0" y="98"/>
                    </a:lnTo>
                    <a:lnTo>
                      <a:pt x="91" y="98"/>
                    </a:lnTo>
                    <a:lnTo>
                      <a:pt x="401" y="30"/>
                    </a:lnTo>
                    <a:lnTo>
                      <a:pt x="401" y="0"/>
                    </a:lnTo>
                    <a:lnTo>
                      <a:pt x="0" y="0"/>
                    </a:lnTo>
                    <a:close/>
                  </a:path>
                </a:pathLst>
              </a:custGeom>
              <a:solidFill>
                <a:srgbClr val="C0C0C0"/>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endParaRPr lang="en-US"/>
              </a:p>
            </p:txBody>
          </p:sp>
          <p:sp>
            <p:nvSpPr>
              <p:cNvPr id="71756" name="Freeform 76"/>
              <p:cNvSpPr>
                <a:spLocks/>
              </p:cNvSpPr>
              <p:nvPr/>
            </p:nvSpPr>
            <p:spPr bwMode="auto">
              <a:xfrm>
                <a:off x="1158" y="2688"/>
                <a:ext cx="401" cy="136"/>
              </a:xfrm>
              <a:custGeom>
                <a:avLst/>
                <a:gdLst>
                  <a:gd name="T0" fmla="*/ 91 w 401"/>
                  <a:gd name="T1" fmla="*/ 68 h 136"/>
                  <a:gd name="T2" fmla="*/ 0 w 401"/>
                  <a:gd name="T3" fmla="*/ 68 h 136"/>
                  <a:gd name="T4" fmla="*/ 0 w 401"/>
                  <a:gd name="T5" fmla="*/ 136 h 136"/>
                  <a:gd name="T6" fmla="*/ 91 w 401"/>
                  <a:gd name="T7" fmla="*/ 136 h 136"/>
                  <a:gd name="T8" fmla="*/ 401 w 401"/>
                  <a:gd name="T9" fmla="*/ 68 h 136"/>
                  <a:gd name="T10" fmla="*/ 401 w 401"/>
                  <a:gd name="T11" fmla="*/ 0 h 136"/>
                  <a:gd name="T12" fmla="*/ 91 w 401"/>
                  <a:gd name="T13" fmla="*/ 68 h 136"/>
                </a:gdLst>
                <a:ahLst/>
                <a:cxnLst>
                  <a:cxn ang="0">
                    <a:pos x="T0" y="T1"/>
                  </a:cxn>
                  <a:cxn ang="0">
                    <a:pos x="T2" y="T3"/>
                  </a:cxn>
                  <a:cxn ang="0">
                    <a:pos x="T4" y="T5"/>
                  </a:cxn>
                  <a:cxn ang="0">
                    <a:pos x="T6" y="T7"/>
                  </a:cxn>
                  <a:cxn ang="0">
                    <a:pos x="T8" y="T9"/>
                  </a:cxn>
                  <a:cxn ang="0">
                    <a:pos x="T10" y="T11"/>
                  </a:cxn>
                  <a:cxn ang="0">
                    <a:pos x="T12" y="T13"/>
                  </a:cxn>
                </a:cxnLst>
                <a:rect l="0" t="0" r="r" b="b"/>
                <a:pathLst>
                  <a:path w="401" h="136">
                    <a:moveTo>
                      <a:pt x="91" y="68"/>
                    </a:moveTo>
                    <a:lnTo>
                      <a:pt x="0" y="68"/>
                    </a:lnTo>
                    <a:lnTo>
                      <a:pt x="0" y="136"/>
                    </a:lnTo>
                    <a:lnTo>
                      <a:pt x="91" y="136"/>
                    </a:lnTo>
                    <a:lnTo>
                      <a:pt x="401" y="68"/>
                    </a:lnTo>
                    <a:lnTo>
                      <a:pt x="401" y="0"/>
                    </a:lnTo>
                    <a:lnTo>
                      <a:pt x="91" y="68"/>
                    </a:lnTo>
                    <a:close/>
                  </a:path>
                </a:pathLst>
              </a:custGeom>
              <a:solidFill>
                <a:srgbClr val="3F3F3F"/>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endParaRPr lang="en-US"/>
              </a:p>
            </p:txBody>
          </p:sp>
          <p:sp>
            <p:nvSpPr>
              <p:cNvPr id="71757" name="Freeform 77"/>
              <p:cNvSpPr>
                <a:spLocks/>
              </p:cNvSpPr>
              <p:nvPr/>
            </p:nvSpPr>
            <p:spPr bwMode="auto">
              <a:xfrm>
                <a:off x="1158" y="2756"/>
                <a:ext cx="401" cy="129"/>
              </a:xfrm>
              <a:custGeom>
                <a:avLst/>
                <a:gdLst>
                  <a:gd name="T0" fmla="*/ 91 w 401"/>
                  <a:gd name="T1" fmla="*/ 68 h 129"/>
                  <a:gd name="T2" fmla="*/ 0 w 401"/>
                  <a:gd name="T3" fmla="*/ 68 h 129"/>
                  <a:gd name="T4" fmla="*/ 0 w 401"/>
                  <a:gd name="T5" fmla="*/ 129 h 129"/>
                  <a:gd name="T6" fmla="*/ 91 w 401"/>
                  <a:gd name="T7" fmla="*/ 129 h 129"/>
                  <a:gd name="T8" fmla="*/ 401 w 401"/>
                  <a:gd name="T9" fmla="*/ 68 h 129"/>
                  <a:gd name="T10" fmla="*/ 401 w 401"/>
                  <a:gd name="T11" fmla="*/ 0 h 129"/>
                  <a:gd name="T12" fmla="*/ 91 w 401"/>
                  <a:gd name="T13" fmla="*/ 68 h 129"/>
                </a:gdLst>
                <a:ahLst/>
                <a:cxnLst>
                  <a:cxn ang="0">
                    <a:pos x="T0" y="T1"/>
                  </a:cxn>
                  <a:cxn ang="0">
                    <a:pos x="T2" y="T3"/>
                  </a:cxn>
                  <a:cxn ang="0">
                    <a:pos x="T4" y="T5"/>
                  </a:cxn>
                  <a:cxn ang="0">
                    <a:pos x="T6" y="T7"/>
                  </a:cxn>
                  <a:cxn ang="0">
                    <a:pos x="T8" y="T9"/>
                  </a:cxn>
                  <a:cxn ang="0">
                    <a:pos x="T10" y="T11"/>
                  </a:cxn>
                  <a:cxn ang="0">
                    <a:pos x="T12" y="T13"/>
                  </a:cxn>
                </a:cxnLst>
                <a:rect l="0" t="0" r="r" b="b"/>
                <a:pathLst>
                  <a:path w="401" h="129">
                    <a:moveTo>
                      <a:pt x="91" y="68"/>
                    </a:moveTo>
                    <a:lnTo>
                      <a:pt x="0" y="68"/>
                    </a:lnTo>
                    <a:lnTo>
                      <a:pt x="0" y="129"/>
                    </a:lnTo>
                    <a:lnTo>
                      <a:pt x="91" y="129"/>
                    </a:lnTo>
                    <a:lnTo>
                      <a:pt x="401" y="68"/>
                    </a:lnTo>
                    <a:lnTo>
                      <a:pt x="401" y="0"/>
                    </a:lnTo>
                    <a:lnTo>
                      <a:pt x="91" y="68"/>
                    </a:lnTo>
                    <a:close/>
                  </a:path>
                </a:pathLst>
              </a:custGeom>
              <a:solidFill>
                <a:srgbClr val="C0C0C0"/>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endParaRPr lang="en-US"/>
              </a:p>
            </p:txBody>
          </p:sp>
          <p:sp>
            <p:nvSpPr>
              <p:cNvPr id="71758" name="Freeform 78"/>
              <p:cNvSpPr>
                <a:spLocks/>
              </p:cNvSpPr>
              <p:nvPr/>
            </p:nvSpPr>
            <p:spPr bwMode="auto">
              <a:xfrm>
                <a:off x="1158" y="2824"/>
                <a:ext cx="401" cy="129"/>
              </a:xfrm>
              <a:custGeom>
                <a:avLst/>
                <a:gdLst>
                  <a:gd name="T0" fmla="*/ 91 w 401"/>
                  <a:gd name="T1" fmla="*/ 61 h 129"/>
                  <a:gd name="T2" fmla="*/ 83 w 401"/>
                  <a:gd name="T3" fmla="*/ 68 h 129"/>
                  <a:gd name="T4" fmla="*/ 0 w 401"/>
                  <a:gd name="T5" fmla="*/ 61 h 129"/>
                  <a:gd name="T6" fmla="*/ 0 w 401"/>
                  <a:gd name="T7" fmla="*/ 129 h 129"/>
                  <a:gd name="T8" fmla="*/ 91 w 401"/>
                  <a:gd name="T9" fmla="*/ 129 h 129"/>
                  <a:gd name="T10" fmla="*/ 401 w 401"/>
                  <a:gd name="T11" fmla="*/ 61 h 129"/>
                  <a:gd name="T12" fmla="*/ 401 w 401"/>
                  <a:gd name="T13" fmla="*/ 0 h 129"/>
                  <a:gd name="T14" fmla="*/ 91 w 401"/>
                  <a:gd name="T15" fmla="*/ 61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1" h="129">
                    <a:moveTo>
                      <a:pt x="91" y="61"/>
                    </a:moveTo>
                    <a:lnTo>
                      <a:pt x="83" y="68"/>
                    </a:lnTo>
                    <a:lnTo>
                      <a:pt x="0" y="61"/>
                    </a:lnTo>
                    <a:lnTo>
                      <a:pt x="0" y="129"/>
                    </a:lnTo>
                    <a:lnTo>
                      <a:pt x="91" y="129"/>
                    </a:lnTo>
                    <a:lnTo>
                      <a:pt x="401" y="61"/>
                    </a:lnTo>
                    <a:lnTo>
                      <a:pt x="401" y="0"/>
                    </a:lnTo>
                    <a:lnTo>
                      <a:pt x="91" y="61"/>
                    </a:lnTo>
                    <a:close/>
                  </a:path>
                </a:pathLst>
              </a:custGeom>
              <a:solidFill>
                <a:srgbClr val="3F3F3F"/>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endParaRPr lang="en-US"/>
              </a:p>
            </p:txBody>
          </p:sp>
          <p:sp>
            <p:nvSpPr>
              <p:cNvPr id="71759" name="Freeform 79"/>
              <p:cNvSpPr>
                <a:spLocks/>
              </p:cNvSpPr>
              <p:nvPr/>
            </p:nvSpPr>
            <p:spPr bwMode="auto">
              <a:xfrm>
                <a:off x="1158" y="2885"/>
                <a:ext cx="401" cy="98"/>
              </a:xfrm>
              <a:custGeom>
                <a:avLst/>
                <a:gdLst>
                  <a:gd name="T0" fmla="*/ 91 w 401"/>
                  <a:gd name="T1" fmla="*/ 68 h 98"/>
                  <a:gd name="T2" fmla="*/ 0 w 401"/>
                  <a:gd name="T3" fmla="*/ 68 h 98"/>
                  <a:gd name="T4" fmla="*/ 45 w 401"/>
                  <a:gd name="T5" fmla="*/ 98 h 98"/>
                  <a:gd name="T6" fmla="*/ 356 w 401"/>
                  <a:gd name="T7" fmla="*/ 98 h 98"/>
                  <a:gd name="T8" fmla="*/ 401 w 401"/>
                  <a:gd name="T9" fmla="*/ 68 h 98"/>
                  <a:gd name="T10" fmla="*/ 401 w 401"/>
                  <a:gd name="T11" fmla="*/ 0 h 98"/>
                  <a:gd name="T12" fmla="*/ 91 w 401"/>
                  <a:gd name="T13" fmla="*/ 68 h 98"/>
                </a:gdLst>
                <a:ahLst/>
                <a:cxnLst>
                  <a:cxn ang="0">
                    <a:pos x="T0" y="T1"/>
                  </a:cxn>
                  <a:cxn ang="0">
                    <a:pos x="T2" y="T3"/>
                  </a:cxn>
                  <a:cxn ang="0">
                    <a:pos x="T4" y="T5"/>
                  </a:cxn>
                  <a:cxn ang="0">
                    <a:pos x="T6" y="T7"/>
                  </a:cxn>
                  <a:cxn ang="0">
                    <a:pos x="T8" y="T9"/>
                  </a:cxn>
                  <a:cxn ang="0">
                    <a:pos x="T10" y="T11"/>
                  </a:cxn>
                  <a:cxn ang="0">
                    <a:pos x="T12" y="T13"/>
                  </a:cxn>
                </a:cxnLst>
                <a:rect l="0" t="0" r="r" b="b"/>
                <a:pathLst>
                  <a:path w="401" h="98">
                    <a:moveTo>
                      <a:pt x="91" y="68"/>
                    </a:moveTo>
                    <a:lnTo>
                      <a:pt x="0" y="68"/>
                    </a:lnTo>
                    <a:lnTo>
                      <a:pt x="45" y="98"/>
                    </a:lnTo>
                    <a:lnTo>
                      <a:pt x="356" y="98"/>
                    </a:lnTo>
                    <a:lnTo>
                      <a:pt x="401" y="68"/>
                    </a:lnTo>
                    <a:lnTo>
                      <a:pt x="401" y="0"/>
                    </a:lnTo>
                    <a:lnTo>
                      <a:pt x="91" y="68"/>
                    </a:lnTo>
                    <a:close/>
                  </a:path>
                </a:pathLst>
              </a:custGeom>
              <a:solidFill>
                <a:srgbClr val="C0C0C0"/>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endParaRPr lang="en-US"/>
              </a:p>
            </p:txBody>
          </p:sp>
        </p:grpSp>
      </p:grpSp>
      <p:grpSp>
        <p:nvGrpSpPr>
          <p:cNvPr id="71760" name="Group 80"/>
          <p:cNvGrpSpPr>
            <a:grpSpLocks/>
          </p:cNvGrpSpPr>
          <p:nvPr/>
        </p:nvGrpSpPr>
        <p:grpSpPr bwMode="auto">
          <a:xfrm>
            <a:off x="6005513" y="1206500"/>
            <a:ext cx="2581275" cy="1827213"/>
            <a:chOff x="515" y="1242"/>
            <a:chExt cx="1626" cy="1151"/>
          </a:xfrm>
        </p:grpSpPr>
        <p:sp>
          <p:nvSpPr>
            <p:cNvPr id="71761" name="Line 81"/>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762" name="Line 82"/>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763" name="Line 83"/>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764" name="Line 84"/>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765" name="Line 85"/>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766" name="Line 86"/>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767" name="Line 87"/>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768" name="Line 88"/>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769" name="Line 89"/>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770" name="Line 90"/>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771" name="Line 91"/>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772" name="Line 92"/>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773" name="Line 93"/>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774" name="Line 94"/>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775" name="Line 95"/>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776" name="Line 96"/>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777" name="Line 97"/>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778" name="Line 98"/>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779" name="Line 99"/>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780" name="Line 100"/>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781" name="Line 101"/>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782" name="Line 102"/>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783" name="Line 103"/>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784" name="Line 104"/>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785" name="Line 105"/>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grpSp>
      <p:sp>
        <p:nvSpPr>
          <p:cNvPr id="71788" name="Text Box 108"/>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 </a:t>
            </a:r>
          </a:p>
        </p:txBody>
      </p:sp>
      <p:sp>
        <p:nvSpPr>
          <p:cNvPr id="71789" name="Text Box 109"/>
          <p:cNvSpPr txBox="1">
            <a:spLocks noChangeArrowheads="1"/>
          </p:cNvSpPr>
          <p:nvPr/>
        </p:nvSpPr>
        <p:spPr bwMode="auto">
          <a:xfrm>
            <a:off x="8315325" y="6486525"/>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a:solidFill>
                  <a:srgbClr val="FFFFFF"/>
                </a:solidFill>
              </a:rPr>
              <a:t>  </a:t>
            </a:r>
          </a:p>
        </p:txBody>
      </p:sp>
      <p:sp>
        <p:nvSpPr>
          <p:cNvPr id="71791" name="WordArt 111"/>
          <p:cNvSpPr>
            <a:spLocks noChangeArrowheads="1" noChangeShapeType="1" noTextEdit="1"/>
          </p:cNvSpPr>
          <p:nvPr/>
        </p:nvSpPr>
        <p:spPr bwMode="auto">
          <a:xfrm>
            <a:off x="6989763" y="2008188"/>
            <a:ext cx="746125" cy="1282700"/>
          </a:xfrm>
          <a:prstGeom prst="rect">
            <a:avLst/>
          </a:prstGeom>
        </p:spPr>
        <p:txBody>
          <a:bodyPr wrap="none" fromWordArt="1">
            <a:prstTxWarp prst="textPlain">
              <a:avLst>
                <a:gd name="adj" fmla="val 46356"/>
              </a:avLst>
            </a:prstTxWarp>
          </a:bodyPr>
          <a:lstStyle/>
          <a:p>
            <a:r>
              <a:rPr lang="en-US" sz="7200" kern="10">
                <a:ln w="9525">
                  <a:solidFill>
                    <a:srgbClr val="000000"/>
                  </a:solidFill>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outerShdw blurRad="63500" dist="63500" dir="2212194" algn="ctr" rotWithShape="0">
                    <a:schemeClr val="bg2">
                      <a:alpha val="74998"/>
                    </a:schemeClr>
                  </a:outerShdw>
                </a:effectLst>
                <a:latin typeface="Arial Black"/>
                <a:ea typeface="Arial Black"/>
                <a:cs typeface="Arial Black"/>
              </a:rPr>
              <a:t>7</a:t>
            </a:r>
          </a:p>
        </p:txBody>
      </p:sp>
      <p:sp>
        <p:nvSpPr>
          <p:cNvPr id="71792" name="Rectangle 112"/>
          <p:cNvSpPr>
            <a:spLocks noChangeArrowheads="1"/>
          </p:cNvSpPr>
          <p:nvPr/>
        </p:nvSpPr>
        <p:spPr bwMode="auto">
          <a:xfrm>
            <a:off x="7159625" y="2513013"/>
            <a:ext cx="533400" cy="107950"/>
          </a:xfrm>
          <a:prstGeom prst="rect">
            <a:avLst/>
          </a:prstGeom>
          <a:solidFill>
            <a:srgbClr val="C4D5E2"/>
          </a:solidFill>
          <a:ln w="12700">
            <a:solidFill>
              <a:schemeClr val="bg2"/>
            </a:solidFill>
            <a:miter lim="800000"/>
            <a:headEnd/>
            <a:tailEnd/>
          </a:ln>
          <a:effectLst>
            <a:outerShdw blurRad="63500" dist="53882" dir="2700000" algn="ctr" rotWithShape="0">
              <a:schemeClr val="bg2">
                <a:alpha val="74998"/>
              </a:schemeClr>
            </a:outerShdw>
          </a:effectLst>
        </p:spPr>
        <p:txBody>
          <a:bodyPr wrap="none" anchor="ctr"/>
          <a:lstStyle/>
          <a:p>
            <a:endParaRPr lang="en-US"/>
          </a:p>
        </p:txBody>
      </p:sp>
      <p:sp>
        <p:nvSpPr>
          <p:cNvPr id="71793" name="Text Box 113"/>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35</a:t>
            </a:r>
          </a:p>
        </p:txBody>
      </p:sp>
      <p:sp>
        <p:nvSpPr>
          <p:cNvPr id="71794" name="Text Box 114"/>
          <p:cNvSpPr txBox="1">
            <a:spLocks noChangeArrowheads="1"/>
          </p:cNvSpPr>
          <p:nvPr/>
        </p:nvSpPr>
        <p:spPr bwMode="auto">
          <a:xfrm>
            <a:off x="7100888" y="6270625"/>
            <a:ext cx="15303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a:solidFill>
                  <a:schemeClr val="tx1"/>
                </a:solidFill>
              </a:rPr>
              <a:t>Werkboek pg. 8-14</a:t>
            </a:r>
          </a:p>
        </p:txBody>
      </p:sp>
      <p:grpSp>
        <p:nvGrpSpPr>
          <p:cNvPr id="71797" name="Group 117"/>
          <p:cNvGrpSpPr>
            <a:grpSpLocks/>
          </p:cNvGrpSpPr>
          <p:nvPr/>
        </p:nvGrpSpPr>
        <p:grpSpPr bwMode="auto">
          <a:xfrm>
            <a:off x="6003925" y="1206500"/>
            <a:ext cx="2581275" cy="1827213"/>
            <a:chOff x="515" y="1242"/>
            <a:chExt cx="1626" cy="1151"/>
          </a:xfrm>
        </p:grpSpPr>
        <p:sp>
          <p:nvSpPr>
            <p:cNvPr id="71798" name="Line 118"/>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799" name="Line 119"/>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00" name="Line 120"/>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01" name="Line 121"/>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02" name="Line 122"/>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03" name="Line 123"/>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04" name="Line 124"/>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05" name="Line 125"/>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06" name="Line 126"/>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07" name="Line 127"/>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08" name="Line 128"/>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09" name="Line 129"/>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10" name="Line 130"/>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11" name="Line 131"/>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12" name="Line 132"/>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13" name="Line 133"/>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14" name="Line 134"/>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15" name="Line 135"/>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16" name="Line 136"/>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17" name="Line 137"/>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18" name="Line 138"/>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19" name="Line 139"/>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20" name="Line 140"/>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21" name="Line 141"/>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22" name="Line 142"/>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grpSp>
      <p:grpSp>
        <p:nvGrpSpPr>
          <p:cNvPr id="71823" name="Group 143"/>
          <p:cNvGrpSpPr>
            <a:grpSpLocks/>
          </p:cNvGrpSpPr>
          <p:nvPr/>
        </p:nvGrpSpPr>
        <p:grpSpPr bwMode="auto">
          <a:xfrm>
            <a:off x="5988050" y="1206500"/>
            <a:ext cx="2581275" cy="1827213"/>
            <a:chOff x="515" y="1242"/>
            <a:chExt cx="1626" cy="1151"/>
          </a:xfrm>
        </p:grpSpPr>
        <p:sp>
          <p:nvSpPr>
            <p:cNvPr id="71824" name="Line 144"/>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25" name="Line 145"/>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26" name="Line 146"/>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27" name="Line 147"/>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28" name="Line 148"/>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29" name="Line 149"/>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30" name="Line 150"/>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31" name="Line 151"/>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32" name="Line 152"/>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33" name="Line 153"/>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34" name="Line 154"/>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35" name="Line 155"/>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36" name="Line 156"/>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37" name="Line 157"/>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38" name="Line 158"/>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39" name="Line 159"/>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40" name="Line 160"/>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41" name="Line 161"/>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42" name="Line 162"/>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43" name="Line 163"/>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44" name="Line 164"/>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45" name="Line 165"/>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46" name="Line 166"/>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47" name="Line 167"/>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48" name="Line 168"/>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grpSp>
      <p:grpSp>
        <p:nvGrpSpPr>
          <p:cNvPr id="71849" name="Group 169"/>
          <p:cNvGrpSpPr>
            <a:grpSpLocks/>
          </p:cNvGrpSpPr>
          <p:nvPr/>
        </p:nvGrpSpPr>
        <p:grpSpPr bwMode="auto">
          <a:xfrm>
            <a:off x="5989638" y="1192213"/>
            <a:ext cx="2581275" cy="1827212"/>
            <a:chOff x="515" y="1242"/>
            <a:chExt cx="1626" cy="1151"/>
          </a:xfrm>
        </p:grpSpPr>
        <p:sp>
          <p:nvSpPr>
            <p:cNvPr id="71850" name="Line 170"/>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51" name="Line 171"/>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52" name="Line 172"/>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53" name="Line 173"/>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54" name="Line 174"/>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55" name="Line 175"/>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56" name="Line 176"/>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57" name="Line 177"/>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58" name="Line 178"/>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59" name="Line 179"/>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60" name="Line 180"/>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61" name="Line 181"/>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62" name="Line 182"/>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63" name="Line 183"/>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64" name="Line 184"/>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65" name="Line 185"/>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66" name="Line 186"/>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67" name="Line 187"/>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68" name="Line 188"/>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69" name="Line 189"/>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70" name="Line 190"/>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71" name="Line 191"/>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72" name="Line 192"/>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73" name="Line 193"/>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74" name="Line 194"/>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grpSp>
      <p:grpSp>
        <p:nvGrpSpPr>
          <p:cNvPr id="71875" name="Group 195"/>
          <p:cNvGrpSpPr>
            <a:grpSpLocks/>
          </p:cNvGrpSpPr>
          <p:nvPr/>
        </p:nvGrpSpPr>
        <p:grpSpPr bwMode="auto">
          <a:xfrm>
            <a:off x="5973763" y="1193800"/>
            <a:ext cx="2581275" cy="1827213"/>
            <a:chOff x="515" y="1242"/>
            <a:chExt cx="1626" cy="1151"/>
          </a:xfrm>
        </p:grpSpPr>
        <p:sp>
          <p:nvSpPr>
            <p:cNvPr id="71876" name="Line 196"/>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77" name="Line 197"/>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78" name="Line 198"/>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79" name="Line 199"/>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80" name="Line 200"/>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81" name="Line 201"/>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82" name="Line 202"/>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83" name="Line 203"/>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84" name="Line 204"/>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85" name="Line 205"/>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86" name="Line 206"/>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87" name="Line 207"/>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88" name="Line 208"/>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89" name="Line 209"/>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90" name="Line 210"/>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91" name="Line 211"/>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92" name="Line 212"/>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93" name="Line 213"/>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94" name="Line 214"/>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95" name="Line 215"/>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96" name="Line 216"/>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97" name="Line 217"/>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98" name="Line 218"/>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899" name="Line 219"/>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900" name="Line 220"/>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grpSp>
      <p:grpSp>
        <p:nvGrpSpPr>
          <p:cNvPr id="71901" name="Group 221"/>
          <p:cNvGrpSpPr>
            <a:grpSpLocks/>
          </p:cNvGrpSpPr>
          <p:nvPr/>
        </p:nvGrpSpPr>
        <p:grpSpPr bwMode="auto">
          <a:xfrm>
            <a:off x="5970588" y="1176338"/>
            <a:ext cx="2581275" cy="1827212"/>
            <a:chOff x="515" y="1242"/>
            <a:chExt cx="1626" cy="1151"/>
          </a:xfrm>
        </p:grpSpPr>
        <p:sp>
          <p:nvSpPr>
            <p:cNvPr id="71902" name="Line 222"/>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903" name="Line 223"/>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904" name="Line 224"/>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905" name="Line 225"/>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906" name="Line 226"/>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907" name="Line 227"/>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908" name="Line 228"/>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909" name="Line 229"/>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910" name="Line 230"/>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911" name="Line 231"/>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912" name="Line 232"/>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913" name="Line 233"/>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914" name="Line 234"/>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915" name="Line 235"/>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916" name="Line 236"/>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917" name="Line 237"/>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918" name="Line 238"/>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919" name="Line 239"/>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920" name="Line 240"/>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921" name="Line 241"/>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922" name="Line 242"/>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923" name="Line 243"/>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924" name="Line 244"/>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925" name="Line 245"/>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926" name="Line 246"/>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grpSp>
      <p:grpSp>
        <p:nvGrpSpPr>
          <p:cNvPr id="71927" name="Group 247"/>
          <p:cNvGrpSpPr>
            <a:grpSpLocks/>
          </p:cNvGrpSpPr>
          <p:nvPr/>
        </p:nvGrpSpPr>
        <p:grpSpPr bwMode="auto">
          <a:xfrm>
            <a:off x="5975350" y="1243013"/>
            <a:ext cx="2581275" cy="1827212"/>
            <a:chOff x="515" y="1242"/>
            <a:chExt cx="1626" cy="1151"/>
          </a:xfrm>
        </p:grpSpPr>
        <p:sp>
          <p:nvSpPr>
            <p:cNvPr id="71928" name="Line 248"/>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929" name="Line 249"/>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930" name="Line 250"/>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931" name="Line 251"/>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932" name="Line 252"/>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933" name="Line 253"/>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934" name="Line 254"/>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935" name="Line 255"/>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936" name="Line 256"/>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937" name="Line 257"/>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938" name="Line 258"/>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939" name="Line 259"/>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940" name="Line 260"/>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941" name="Line 261"/>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942" name="Line 262"/>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943" name="Line 263"/>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944" name="Line 264"/>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945" name="Line 265"/>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946" name="Line 266"/>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947" name="Line 267"/>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948" name="Line 268"/>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949" name="Line 269"/>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950" name="Line 270"/>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951" name="Line 271"/>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952" name="Line 272"/>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grpSp>
      <p:grpSp>
        <p:nvGrpSpPr>
          <p:cNvPr id="71953" name="Group 273"/>
          <p:cNvGrpSpPr>
            <a:grpSpLocks/>
          </p:cNvGrpSpPr>
          <p:nvPr/>
        </p:nvGrpSpPr>
        <p:grpSpPr bwMode="auto">
          <a:xfrm>
            <a:off x="6018213" y="1190625"/>
            <a:ext cx="2581275" cy="1827213"/>
            <a:chOff x="515" y="1242"/>
            <a:chExt cx="1626" cy="1151"/>
          </a:xfrm>
        </p:grpSpPr>
        <p:sp>
          <p:nvSpPr>
            <p:cNvPr id="71954" name="Line 274"/>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955" name="Line 275"/>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956" name="Line 276"/>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957" name="Line 277"/>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958" name="Line 278"/>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959" name="Line 279"/>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960" name="Line 280"/>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961" name="Line 281"/>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962" name="Line 282"/>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963" name="Line 283"/>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964" name="Line 284"/>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965" name="Line 285"/>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966" name="Line 286"/>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967" name="Line 287"/>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968" name="Line 288"/>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969" name="Line 289"/>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970" name="Line 290"/>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971" name="Line 291"/>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972" name="Line 292"/>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973" name="Line 293"/>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974" name="Line 294"/>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975" name="Line 295"/>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976" name="Line 296"/>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977" name="Line 297"/>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71978" name="Line 298"/>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71690"/>
                                        </p:tgtEl>
                                        <p:attrNameLst>
                                          <p:attrName>style.visibility</p:attrName>
                                        </p:attrNameLst>
                                      </p:cBhvr>
                                      <p:to>
                                        <p:strVal val="visible"/>
                                      </p:to>
                                    </p:set>
                                    <p:animEffect transition="in" filter="wipe(left)">
                                      <p:cBhvr>
                                        <p:cTn id="7" dur="500"/>
                                        <p:tgtEl>
                                          <p:spTgt spid="71690"/>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71760"/>
                                        </p:tgtEl>
                                        <p:attrNameLst>
                                          <p:attrName>style.visibility</p:attrName>
                                        </p:attrNameLst>
                                      </p:cBhvr>
                                      <p:to>
                                        <p:strVal val="visible"/>
                                      </p:to>
                                    </p:set>
                                    <p:animEffect transition="in" filter="fade">
                                      <p:cBhvr>
                                        <p:cTn id="11" dur="500"/>
                                        <p:tgtEl>
                                          <p:spTgt spid="71760"/>
                                        </p:tgtEl>
                                      </p:cBhvr>
                                    </p:animEffect>
                                  </p:childTnLst>
                                  <p:subTnLst>
                                    <p:set>
                                      <p:cBhvr override="childStyle">
                                        <p:cTn dur="1" fill="hold" display="0" masterRel="nextClick" afterEffect="1"/>
                                        <p:tgtEl>
                                          <p:spTgt spid="71760"/>
                                        </p:tgtEl>
                                        <p:attrNameLst>
                                          <p:attrName>style.visibility</p:attrName>
                                        </p:attrNameLst>
                                      </p:cBhvr>
                                      <p:to>
                                        <p:strVal val="hidden"/>
                                      </p:to>
                                    </p:set>
                                  </p:subTnLst>
                                </p:cTn>
                              </p:par>
                            </p:childTnLst>
                          </p:cTn>
                        </p:par>
                        <p:par>
                          <p:cTn id="12" fill="hold" nodeType="afterGroup">
                            <p:stCondLst>
                              <p:cond delay="1500"/>
                            </p:stCondLst>
                            <p:childTnLst>
                              <p:par>
                                <p:cTn id="13" presetID="10" presetClass="entr" presetSubtype="0" fill="hold" nodeType="afterEffect">
                                  <p:stCondLst>
                                    <p:cond delay="0"/>
                                  </p:stCondLst>
                                  <p:childTnLst>
                                    <p:set>
                                      <p:cBhvr>
                                        <p:cTn id="14" dur="1" fill="hold">
                                          <p:stCondLst>
                                            <p:cond delay="0"/>
                                          </p:stCondLst>
                                        </p:cTn>
                                        <p:tgtEl>
                                          <p:spTgt spid="71797"/>
                                        </p:tgtEl>
                                        <p:attrNameLst>
                                          <p:attrName>style.visibility</p:attrName>
                                        </p:attrNameLst>
                                      </p:cBhvr>
                                      <p:to>
                                        <p:strVal val="visible"/>
                                      </p:to>
                                    </p:set>
                                    <p:animEffect transition="in" filter="fade">
                                      <p:cBhvr>
                                        <p:cTn id="15" dur="500"/>
                                        <p:tgtEl>
                                          <p:spTgt spid="71797"/>
                                        </p:tgtEl>
                                      </p:cBhvr>
                                    </p:animEffect>
                                  </p:childTnLst>
                                  <p:subTnLst>
                                    <p:set>
                                      <p:cBhvr override="childStyle">
                                        <p:cTn dur="1" fill="hold" display="0" masterRel="nextClick" afterEffect="1"/>
                                        <p:tgtEl>
                                          <p:spTgt spid="71797"/>
                                        </p:tgtEl>
                                        <p:attrNameLst>
                                          <p:attrName>style.visibility</p:attrName>
                                        </p:attrNameLst>
                                      </p:cBhvr>
                                      <p:to>
                                        <p:strVal val="hidden"/>
                                      </p:to>
                                    </p:set>
                                  </p:subTnLst>
                                </p:cTn>
                              </p:par>
                              <p:par>
                                <p:cTn id="16" presetID="10" presetClass="entr" presetSubtype="0" fill="hold" grpId="0" nodeType="withEffect">
                                  <p:stCondLst>
                                    <p:cond delay="0"/>
                                  </p:stCondLst>
                                  <p:childTnLst>
                                    <p:set>
                                      <p:cBhvr>
                                        <p:cTn id="17" dur="1" fill="hold">
                                          <p:stCondLst>
                                            <p:cond delay="0"/>
                                          </p:stCondLst>
                                        </p:cTn>
                                        <p:tgtEl>
                                          <p:spTgt spid="71791"/>
                                        </p:tgtEl>
                                        <p:attrNameLst>
                                          <p:attrName>style.visibility</p:attrName>
                                        </p:attrNameLst>
                                      </p:cBhvr>
                                      <p:to>
                                        <p:strVal val="visible"/>
                                      </p:to>
                                    </p:set>
                                    <p:animEffect transition="in" filter="fade">
                                      <p:cBhvr>
                                        <p:cTn id="18" dur="1000"/>
                                        <p:tgtEl>
                                          <p:spTgt spid="7179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1792"/>
                                        </p:tgtEl>
                                        <p:attrNameLst>
                                          <p:attrName>style.visibility</p:attrName>
                                        </p:attrNameLst>
                                      </p:cBhvr>
                                      <p:to>
                                        <p:strVal val="visible"/>
                                      </p:to>
                                    </p:set>
                                    <p:animEffect transition="in" filter="fade">
                                      <p:cBhvr>
                                        <p:cTn id="21" dur="1000"/>
                                        <p:tgtEl>
                                          <p:spTgt spid="71792"/>
                                        </p:tgtEl>
                                      </p:cBhvr>
                                    </p:animEffect>
                                  </p:childTnLst>
                                </p:cTn>
                              </p:par>
                              <p:par>
                                <p:cTn id="22" presetID="10" presetClass="entr" presetSubtype="0" fill="hold" nodeType="withEffect">
                                  <p:stCondLst>
                                    <p:cond delay="0"/>
                                  </p:stCondLst>
                                  <p:childTnLst>
                                    <p:set>
                                      <p:cBhvr>
                                        <p:cTn id="23" dur="1" fill="hold">
                                          <p:stCondLst>
                                            <p:cond delay="0"/>
                                          </p:stCondLst>
                                        </p:cTn>
                                        <p:tgtEl>
                                          <p:spTgt spid="71823"/>
                                        </p:tgtEl>
                                        <p:attrNameLst>
                                          <p:attrName>style.visibility</p:attrName>
                                        </p:attrNameLst>
                                      </p:cBhvr>
                                      <p:to>
                                        <p:strVal val="visible"/>
                                      </p:to>
                                    </p:set>
                                    <p:animEffect transition="in" filter="fade">
                                      <p:cBhvr>
                                        <p:cTn id="24" dur="500"/>
                                        <p:tgtEl>
                                          <p:spTgt spid="71823"/>
                                        </p:tgtEl>
                                      </p:cBhvr>
                                    </p:animEffect>
                                  </p:childTnLst>
                                  <p:subTnLst>
                                    <p:set>
                                      <p:cBhvr override="childStyle">
                                        <p:cTn dur="1" fill="hold" display="0" masterRel="nextClick" afterEffect="1"/>
                                        <p:tgtEl>
                                          <p:spTgt spid="71823"/>
                                        </p:tgtEl>
                                        <p:attrNameLst>
                                          <p:attrName>style.visibility</p:attrName>
                                        </p:attrNameLst>
                                      </p:cBhvr>
                                      <p:to>
                                        <p:strVal val="hidden"/>
                                      </p:to>
                                    </p:set>
                                  </p:subTnLst>
                                </p:cTn>
                              </p:par>
                            </p:childTnLst>
                          </p:cTn>
                        </p:par>
                        <p:par>
                          <p:cTn id="25" fill="hold" nodeType="afterGroup">
                            <p:stCondLst>
                              <p:cond delay="2500"/>
                            </p:stCondLst>
                            <p:childTnLst>
                              <p:par>
                                <p:cTn id="26" presetID="10" presetClass="entr" presetSubtype="0" fill="hold" nodeType="afterEffect">
                                  <p:stCondLst>
                                    <p:cond delay="0"/>
                                  </p:stCondLst>
                                  <p:childTnLst>
                                    <p:set>
                                      <p:cBhvr>
                                        <p:cTn id="27" dur="1" fill="hold">
                                          <p:stCondLst>
                                            <p:cond delay="0"/>
                                          </p:stCondLst>
                                        </p:cTn>
                                        <p:tgtEl>
                                          <p:spTgt spid="71849"/>
                                        </p:tgtEl>
                                        <p:attrNameLst>
                                          <p:attrName>style.visibility</p:attrName>
                                        </p:attrNameLst>
                                      </p:cBhvr>
                                      <p:to>
                                        <p:strVal val="visible"/>
                                      </p:to>
                                    </p:set>
                                    <p:animEffect transition="in" filter="fade">
                                      <p:cBhvr>
                                        <p:cTn id="28" dur="500"/>
                                        <p:tgtEl>
                                          <p:spTgt spid="71849"/>
                                        </p:tgtEl>
                                      </p:cBhvr>
                                    </p:animEffect>
                                  </p:childTnLst>
                                  <p:subTnLst>
                                    <p:set>
                                      <p:cBhvr override="childStyle">
                                        <p:cTn dur="1" fill="hold" display="0" masterRel="nextClick" afterEffect="1"/>
                                        <p:tgtEl>
                                          <p:spTgt spid="71849"/>
                                        </p:tgtEl>
                                        <p:attrNameLst>
                                          <p:attrName>style.visibility</p:attrName>
                                        </p:attrNameLst>
                                      </p:cBhvr>
                                      <p:to>
                                        <p:strVal val="hidden"/>
                                      </p:to>
                                    </p:set>
                                  </p:subTnLst>
                                </p:cTn>
                              </p:par>
                            </p:childTnLst>
                          </p:cTn>
                        </p:par>
                        <p:par>
                          <p:cTn id="29" fill="hold" nodeType="afterGroup">
                            <p:stCondLst>
                              <p:cond delay="3000"/>
                            </p:stCondLst>
                            <p:childTnLst>
                              <p:par>
                                <p:cTn id="30" presetID="10" presetClass="entr" presetSubtype="0" fill="hold" nodeType="afterEffect">
                                  <p:stCondLst>
                                    <p:cond delay="0"/>
                                  </p:stCondLst>
                                  <p:childTnLst>
                                    <p:set>
                                      <p:cBhvr>
                                        <p:cTn id="31" dur="1" fill="hold">
                                          <p:stCondLst>
                                            <p:cond delay="0"/>
                                          </p:stCondLst>
                                        </p:cTn>
                                        <p:tgtEl>
                                          <p:spTgt spid="71875"/>
                                        </p:tgtEl>
                                        <p:attrNameLst>
                                          <p:attrName>style.visibility</p:attrName>
                                        </p:attrNameLst>
                                      </p:cBhvr>
                                      <p:to>
                                        <p:strVal val="visible"/>
                                      </p:to>
                                    </p:set>
                                    <p:animEffect transition="in" filter="fade">
                                      <p:cBhvr>
                                        <p:cTn id="32" dur="500"/>
                                        <p:tgtEl>
                                          <p:spTgt spid="71875"/>
                                        </p:tgtEl>
                                      </p:cBhvr>
                                    </p:animEffect>
                                  </p:childTnLst>
                                  <p:subTnLst>
                                    <p:set>
                                      <p:cBhvr override="childStyle">
                                        <p:cTn dur="1" fill="hold" display="0" masterRel="nextClick" afterEffect="1"/>
                                        <p:tgtEl>
                                          <p:spTgt spid="71875"/>
                                        </p:tgtEl>
                                        <p:attrNameLst>
                                          <p:attrName>style.visibility</p:attrName>
                                        </p:attrNameLst>
                                      </p:cBhvr>
                                      <p:to>
                                        <p:strVal val="hidden"/>
                                      </p:to>
                                    </p:set>
                                  </p:subTnLst>
                                </p:cTn>
                              </p:par>
                            </p:childTnLst>
                          </p:cTn>
                        </p:par>
                        <p:par>
                          <p:cTn id="33" fill="hold" nodeType="afterGroup">
                            <p:stCondLst>
                              <p:cond delay="3500"/>
                            </p:stCondLst>
                            <p:childTnLst>
                              <p:par>
                                <p:cTn id="34" presetID="10" presetClass="entr" presetSubtype="0" fill="hold" nodeType="afterEffect">
                                  <p:stCondLst>
                                    <p:cond delay="0"/>
                                  </p:stCondLst>
                                  <p:childTnLst>
                                    <p:set>
                                      <p:cBhvr>
                                        <p:cTn id="35" dur="1" fill="hold">
                                          <p:stCondLst>
                                            <p:cond delay="0"/>
                                          </p:stCondLst>
                                        </p:cTn>
                                        <p:tgtEl>
                                          <p:spTgt spid="71901"/>
                                        </p:tgtEl>
                                        <p:attrNameLst>
                                          <p:attrName>style.visibility</p:attrName>
                                        </p:attrNameLst>
                                      </p:cBhvr>
                                      <p:to>
                                        <p:strVal val="visible"/>
                                      </p:to>
                                    </p:set>
                                    <p:animEffect transition="in" filter="fade">
                                      <p:cBhvr>
                                        <p:cTn id="36" dur="500"/>
                                        <p:tgtEl>
                                          <p:spTgt spid="71901"/>
                                        </p:tgtEl>
                                      </p:cBhvr>
                                    </p:animEffect>
                                  </p:childTnLst>
                                  <p:subTnLst>
                                    <p:set>
                                      <p:cBhvr override="childStyle">
                                        <p:cTn dur="1" fill="hold" display="0" masterRel="nextClick" afterEffect="1"/>
                                        <p:tgtEl>
                                          <p:spTgt spid="71901"/>
                                        </p:tgtEl>
                                        <p:attrNameLst>
                                          <p:attrName>style.visibility</p:attrName>
                                        </p:attrNameLst>
                                      </p:cBhvr>
                                      <p:to>
                                        <p:strVal val="hidden"/>
                                      </p:to>
                                    </p:set>
                                  </p:subTnLst>
                                </p:cTn>
                              </p:par>
                            </p:childTnLst>
                          </p:cTn>
                        </p:par>
                        <p:par>
                          <p:cTn id="37" fill="hold" nodeType="afterGroup">
                            <p:stCondLst>
                              <p:cond delay="4000"/>
                            </p:stCondLst>
                            <p:childTnLst>
                              <p:par>
                                <p:cTn id="38" presetID="10" presetClass="entr" presetSubtype="0" fill="hold" nodeType="afterEffect">
                                  <p:stCondLst>
                                    <p:cond delay="0"/>
                                  </p:stCondLst>
                                  <p:childTnLst>
                                    <p:set>
                                      <p:cBhvr>
                                        <p:cTn id="39" dur="1" fill="hold">
                                          <p:stCondLst>
                                            <p:cond delay="0"/>
                                          </p:stCondLst>
                                        </p:cTn>
                                        <p:tgtEl>
                                          <p:spTgt spid="71927"/>
                                        </p:tgtEl>
                                        <p:attrNameLst>
                                          <p:attrName>style.visibility</p:attrName>
                                        </p:attrNameLst>
                                      </p:cBhvr>
                                      <p:to>
                                        <p:strVal val="visible"/>
                                      </p:to>
                                    </p:set>
                                    <p:animEffect transition="in" filter="fade">
                                      <p:cBhvr>
                                        <p:cTn id="40" dur="500"/>
                                        <p:tgtEl>
                                          <p:spTgt spid="71927"/>
                                        </p:tgtEl>
                                      </p:cBhvr>
                                    </p:animEffect>
                                  </p:childTnLst>
                                  <p:subTnLst>
                                    <p:set>
                                      <p:cBhvr override="childStyle">
                                        <p:cTn dur="1" fill="hold" display="0" masterRel="nextClick" afterEffect="1"/>
                                        <p:tgtEl>
                                          <p:spTgt spid="71927"/>
                                        </p:tgtEl>
                                        <p:attrNameLst>
                                          <p:attrName>style.visibility</p:attrName>
                                        </p:attrNameLst>
                                      </p:cBhvr>
                                      <p:to>
                                        <p:strVal val="hidden"/>
                                      </p:to>
                                    </p:set>
                                  </p:subTnLst>
                                </p:cTn>
                              </p:par>
                            </p:childTnLst>
                          </p:cTn>
                        </p:par>
                        <p:par>
                          <p:cTn id="41" fill="hold" nodeType="afterGroup">
                            <p:stCondLst>
                              <p:cond delay="4500"/>
                            </p:stCondLst>
                            <p:childTnLst>
                              <p:par>
                                <p:cTn id="42" presetID="10" presetClass="entr" presetSubtype="0" fill="hold" nodeType="afterEffect">
                                  <p:stCondLst>
                                    <p:cond delay="0"/>
                                  </p:stCondLst>
                                  <p:childTnLst>
                                    <p:set>
                                      <p:cBhvr>
                                        <p:cTn id="43" dur="1" fill="hold">
                                          <p:stCondLst>
                                            <p:cond delay="0"/>
                                          </p:stCondLst>
                                        </p:cTn>
                                        <p:tgtEl>
                                          <p:spTgt spid="71953"/>
                                        </p:tgtEl>
                                        <p:attrNameLst>
                                          <p:attrName>style.visibility</p:attrName>
                                        </p:attrNameLst>
                                      </p:cBhvr>
                                      <p:to>
                                        <p:strVal val="visible"/>
                                      </p:to>
                                    </p:set>
                                    <p:animEffect transition="in" filter="fade">
                                      <p:cBhvr>
                                        <p:cTn id="44" dur="500"/>
                                        <p:tgtEl>
                                          <p:spTgt spid="719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91" grpId="0" animBg="1"/>
      <p:bldP spid="7179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Line 4"/>
          <p:cNvSpPr>
            <a:spLocks noChangeShapeType="1"/>
          </p:cNvSpPr>
          <p:nvPr/>
        </p:nvSpPr>
        <p:spPr bwMode="auto">
          <a:xfrm>
            <a:off x="0" y="9753600"/>
            <a:ext cx="0" cy="1066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637" name="Text Box 5"/>
          <p:cNvSpPr txBox="1">
            <a:spLocks noChangeArrowheads="1"/>
          </p:cNvSpPr>
          <p:nvPr/>
        </p:nvSpPr>
        <p:spPr bwMode="auto">
          <a:xfrm>
            <a:off x="3128963" y="0"/>
            <a:ext cx="3348037" cy="6919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44800" i="1">
                <a:solidFill>
                  <a:srgbClr val="FFFF00"/>
                </a:solidFill>
                <a:effectLst>
                  <a:outerShdw blurRad="38100" dist="38100" dir="2700000" algn="tl">
                    <a:srgbClr val="000000"/>
                  </a:outerShdw>
                </a:effectLst>
              </a:rPr>
              <a:t>7</a:t>
            </a:r>
          </a:p>
        </p:txBody>
      </p:sp>
      <p:sp>
        <p:nvSpPr>
          <p:cNvPr id="69638" name="Rectangle 6" descr="Large checker board"/>
          <p:cNvSpPr>
            <a:spLocks noChangeArrowheads="1"/>
          </p:cNvSpPr>
          <p:nvPr/>
        </p:nvSpPr>
        <p:spPr bwMode="auto">
          <a:xfrm>
            <a:off x="4191000" y="3124200"/>
            <a:ext cx="1770063" cy="457200"/>
          </a:xfrm>
          <a:prstGeom prst="rect">
            <a:avLst/>
          </a:prstGeom>
          <a:pattFill prst="lgCheck">
            <a:fgClr>
              <a:srgbClr val="E9F416"/>
            </a:fgClr>
            <a:bgClr>
              <a:srgbClr val="FFFFFF"/>
            </a:bgClr>
          </a:pattFill>
          <a:ln w="57150">
            <a:solidFill>
              <a:srgbClr val="CC1417"/>
            </a:solidFill>
            <a:miter lim="800000"/>
            <a:headEnd/>
            <a:tailEnd/>
          </a:ln>
          <a:effectLst>
            <a:outerShdw blurRad="63500" dist="114300" algn="ctr" rotWithShape="0">
              <a:schemeClr val="bg2">
                <a:alpha val="74998"/>
              </a:schemeClr>
            </a:outerShdw>
          </a:effectLst>
        </p:spPr>
        <p:txBody>
          <a:bodyPr wrap="none" anchor="ctr"/>
          <a:lstStyle/>
          <a:p>
            <a:endParaRPr lang="en-US"/>
          </a:p>
        </p:txBody>
      </p:sp>
      <p:grpSp>
        <p:nvGrpSpPr>
          <p:cNvPr id="69642" name="Group 10"/>
          <p:cNvGrpSpPr>
            <a:grpSpLocks/>
          </p:cNvGrpSpPr>
          <p:nvPr/>
        </p:nvGrpSpPr>
        <p:grpSpPr bwMode="auto">
          <a:xfrm>
            <a:off x="266700" y="0"/>
            <a:ext cx="1435100" cy="1778000"/>
            <a:chOff x="168" y="0"/>
            <a:chExt cx="904" cy="1120"/>
          </a:xfrm>
        </p:grpSpPr>
        <p:sp>
          <p:nvSpPr>
            <p:cNvPr id="69639" name="Rectangle 7"/>
            <p:cNvSpPr>
              <a:spLocks noChangeArrowheads="1"/>
            </p:cNvSpPr>
            <p:nvPr/>
          </p:nvSpPr>
          <p:spPr bwMode="auto">
            <a:xfrm>
              <a:off x="391" y="101"/>
              <a:ext cx="466" cy="901"/>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a:solidFill>
                    <a:schemeClr val="tx2"/>
                  </a:solidFill>
                  <a:latin typeface="Times" charset="0"/>
                </a:rPr>
                <a:t>7</a:t>
              </a:r>
            </a:p>
          </p:txBody>
        </p:sp>
        <p:sp>
          <p:nvSpPr>
            <p:cNvPr id="69640" name="Line 8"/>
            <p:cNvSpPr>
              <a:spLocks noChangeShapeType="1"/>
            </p:cNvSpPr>
            <p:nvPr/>
          </p:nvSpPr>
          <p:spPr bwMode="auto">
            <a:xfrm>
              <a:off x="544" y="528"/>
              <a:ext cx="196"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69641" name="Oval 9"/>
            <p:cNvSpPr>
              <a:spLocks noChangeArrowheads="1"/>
            </p:cNvSpPr>
            <p:nvPr/>
          </p:nvSpPr>
          <p:spPr bwMode="auto">
            <a:xfrm>
              <a:off x="168" y="0"/>
              <a:ext cx="904" cy="1120"/>
            </a:xfrm>
            <a:prstGeom prst="ellipse">
              <a:avLst/>
            </a:prstGeom>
            <a:noFill/>
            <a:ln w="76200">
              <a:solidFill>
                <a:schemeClr val="tx2"/>
              </a:solidFill>
              <a:round/>
              <a:headEnd/>
              <a:tailEnd/>
            </a:ln>
            <a:effectLst>
              <a:outerShdw blurRad="63500" dist="89803"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69645" name="Text Box 13"/>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2000">
              <a:latin typeface="Comic Sans MS" charset="0"/>
            </a:endParaRPr>
          </a:p>
        </p:txBody>
      </p:sp>
      <p:sp>
        <p:nvSpPr>
          <p:cNvPr id="69647" name="Text Box 15"/>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 </a:t>
            </a:r>
          </a:p>
        </p:txBody>
      </p:sp>
      <p:sp>
        <p:nvSpPr>
          <p:cNvPr id="69648" name="Text Box 16"/>
          <p:cNvSpPr txBox="1">
            <a:spLocks noChangeArrowheads="1"/>
          </p:cNvSpPr>
          <p:nvPr/>
        </p:nvSpPr>
        <p:spPr bwMode="auto">
          <a:xfrm>
            <a:off x="8315325" y="6486525"/>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a:solidFill>
                  <a:srgbClr val="FFFFFF"/>
                </a:solidFill>
              </a:rPr>
              <a:t>  </a:t>
            </a:r>
          </a:p>
        </p:txBody>
      </p:sp>
      <p:sp>
        <p:nvSpPr>
          <p:cNvPr id="69649" name="Text Box 17"/>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36</a:t>
            </a:r>
          </a:p>
        </p:txBody>
      </p:sp>
      <p:sp>
        <p:nvSpPr>
          <p:cNvPr id="69651" name="Text Box 19"/>
          <p:cNvSpPr txBox="1">
            <a:spLocks noChangeArrowheads="1"/>
          </p:cNvSpPr>
          <p:nvPr/>
        </p:nvSpPr>
        <p:spPr bwMode="auto">
          <a:xfrm>
            <a:off x="7100888" y="6270625"/>
            <a:ext cx="15303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a:solidFill>
                  <a:schemeClr val="tx1"/>
                </a:solidFill>
              </a:rPr>
              <a:t>Werkboek pg. 8-14</a:t>
            </a:r>
          </a:p>
        </p:txBody>
      </p:sp>
      <p:sp>
        <p:nvSpPr>
          <p:cNvPr id="69652" name="Text Box 20"/>
          <p:cNvSpPr txBox="1">
            <a:spLocks noChangeArrowheads="1"/>
          </p:cNvSpPr>
          <p:nvPr/>
        </p:nvSpPr>
        <p:spPr bwMode="auto">
          <a:xfrm>
            <a:off x="8721725" y="6397625"/>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1</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9638"/>
                                        </p:tgtEl>
                                        <p:attrNameLst>
                                          <p:attrName>style.visibility</p:attrName>
                                        </p:attrNameLst>
                                      </p:cBhvr>
                                      <p:to>
                                        <p:strVal val="visible"/>
                                      </p:to>
                                    </p:set>
                                    <p:anim calcmode="lin" valueType="num">
                                      <p:cBhvr additive="base">
                                        <p:cTn id="7" dur="500" fill="hold"/>
                                        <p:tgtEl>
                                          <p:spTgt spid="69638"/>
                                        </p:tgtEl>
                                        <p:attrNameLst>
                                          <p:attrName>ppt_x</p:attrName>
                                        </p:attrNameLst>
                                      </p:cBhvr>
                                      <p:tavLst>
                                        <p:tav tm="0">
                                          <p:val>
                                            <p:strVal val="#ppt_x"/>
                                          </p:val>
                                        </p:tav>
                                        <p:tav tm="100000">
                                          <p:val>
                                            <p:strVal val="#ppt_x"/>
                                          </p:val>
                                        </p:tav>
                                      </p:tavLst>
                                    </p:anim>
                                    <p:anim calcmode="lin" valueType="num">
                                      <p:cBhvr additive="base">
                                        <p:cTn id="8" dur="500" fill="hold"/>
                                        <p:tgtEl>
                                          <p:spTgt spid="6963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528" fill="hold" nodeType="clickEffect">
                                  <p:stCondLst>
                                    <p:cond delay="0"/>
                                  </p:stCondLst>
                                  <p:childTnLst>
                                    <p:set>
                                      <p:cBhvr>
                                        <p:cTn id="12" dur="1" fill="hold">
                                          <p:stCondLst>
                                            <p:cond delay="0"/>
                                          </p:stCondLst>
                                        </p:cTn>
                                        <p:tgtEl>
                                          <p:spTgt spid="69642"/>
                                        </p:tgtEl>
                                        <p:attrNameLst>
                                          <p:attrName>style.visibility</p:attrName>
                                        </p:attrNameLst>
                                      </p:cBhvr>
                                      <p:to>
                                        <p:strVal val="visible"/>
                                      </p:to>
                                    </p:set>
                                    <p:anim calcmode="lin" valueType="num">
                                      <p:cBhvr>
                                        <p:cTn id="13" dur="500" fill="hold"/>
                                        <p:tgtEl>
                                          <p:spTgt spid="69642"/>
                                        </p:tgtEl>
                                        <p:attrNameLst>
                                          <p:attrName>ppt_w</p:attrName>
                                        </p:attrNameLst>
                                      </p:cBhvr>
                                      <p:tavLst>
                                        <p:tav tm="0">
                                          <p:val>
                                            <p:fltVal val="0"/>
                                          </p:val>
                                        </p:tav>
                                        <p:tav tm="100000">
                                          <p:val>
                                            <p:strVal val="#ppt_w"/>
                                          </p:val>
                                        </p:tav>
                                      </p:tavLst>
                                    </p:anim>
                                    <p:anim calcmode="lin" valueType="num">
                                      <p:cBhvr>
                                        <p:cTn id="14" dur="500" fill="hold"/>
                                        <p:tgtEl>
                                          <p:spTgt spid="69642"/>
                                        </p:tgtEl>
                                        <p:attrNameLst>
                                          <p:attrName>ppt_h</p:attrName>
                                        </p:attrNameLst>
                                      </p:cBhvr>
                                      <p:tavLst>
                                        <p:tav tm="0">
                                          <p:val>
                                            <p:fltVal val="0"/>
                                          </p:val>
                                        </p:tav>
                                        <p:tav tm="100000">
                                          <p:val>
                                            <p:strVal val="#ppt_h"/>
                                          </p:val>
                                        </p:tav>
                                      </p:tavLst>
                                    </p:anim>
                                    <p:anim calcmode="lin" valueType="num">
                                      <p:cBhvr>
                                        <p:cTn id="15" dur="500" fill="hold"/>
                                        <p:tgtEl>
                                          <p:spTgt spid="69642"/>
                                        </p:tgtEl>
                                        <p:attrNameLst>
                                          <p:attrName>ppt_x</p:attrName>
                                        </p:attrNameLst>
                                      </p:cBhvr>
                                      <p:tavLst>
                                        <p:tav tm="0">
                                          <p:val>
                                            <p:fltVal val="0.5"/>
                                          </p:val>
                                        </p:tav>
                                        <p:tav tm="100000">
                                          <p:val>
                                            <p:strVal val="#ppt_x"/>
                                          </p:val>
                                        </p:tav>
                                      </p:tavLst>
                                    </p:anim>
                                    <p:anim calcmode="lin" valueType="num">
                                      <p:cBhvr>
                                        <p:cTn id="16" dur="500" fill="hold"/>
                                        <p:tgtEl>
                                          <p:spTgt spid="696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a:solidFill>
                  <a:schemeClr val="tx2"/>
                </a:solidFill>
                <a:latin typeface="Times" charset="0"/>
              </a:rPr>
              <a:t>7</a:t>
            </a:r>
          </a:p>
        </p:txBody>
      </p:sp>
      <p:sp>
        <p:nvSpPr>
          <p:cNvPr id="25603" name="Line 3"/>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pic>
        <p:nvPicPr>
          <p:cNvPr id="25609" name="Picture 9"/>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95513" y="642938"/>
            <a:ext cx="5702300" cy="547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5610" name="Rectangle 10"/>
          <p:cNvSpPr>
            <a:spLocks noChangeArrowheads="1"/>
          </p:cNvSpPr>
          <p:nvPr/>
        </p:nvSpPr>
        <p:spPr bwMode="auto">
          <a:xfrm>
            <a:off x="2205038" y="622300"/>
            <a:ext cx="5715000" cy="5529263"/>
          </a:xfrm>
          <a:prstGeom prst="rect">
            <a:avLst/>
          </a:prstGeom>
          <a:noFill/>
          <a:ln w="762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611" name="Rectangle 11"/>
          <p:cNvSpPr>
            <a:spLocks noChangeArrowheads="1"/>
          </p:cNvSpPr>
          <p:nvPr/>
        </p:nvSpPr>
        <p:spPr bwMode="auto">
          <a:xfrm>
            <a:off x="2157413" y="2197100"/>
            <a:ext cx="5911850" cy="173355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sz="5400" i="1">
                <a:solidFill>
                  <a:srgbClr val="E8EC39"/>
                </a:solidFill>
                <a:latin typeface="Comic Sans MS" charset="0"/>
              </a:rPr>
              <a:t>UW                           BIJBELDOSSIER</a:t>
            </a:r>
          </a:p>
        </p:txBody>
      </p:sp>
      <p:sp>
        <p:nvSpPr>
          <p:cNvPr id="25612" name="Text Box 12"/>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2000">
              <a:latin typeface="Comic Sans MS" charset="0"/>
            </a:endParaRPr>
          </a:p>
        </p:txBody>
      </p:sp>
      <p:sp>
        <p:nvSpPr>
          <p:cNvPr id="25614" name="Text Box 14"/>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 </a:t>
            </a:r>
          </a:p>
        </p:txBody>
      </p:sp>
      <p:sp>
        <p:nvSpPr>
          <p:cNvPr id="25615" name="Text Box 15"/>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a:solidFill>
                  <a:srgbClr val="FFFFFF"/>
                </a:solidFill>
              </a:rPr>
              <a:t> </a:t>
            </a:r>
          </a:p>
        </p:txBody>
      </p:sp>
      <p:sp>
        <p:nvSpPr>
          <p:cNvPr id="25616" name="Text Box 16"/>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37</a:t>
            </a:r>
          </a:p>
        </p:txBody>
      </p:sp>
      <p:sp>
        <p:nvSpPr>
          <p:cNvPr id="25618" name="Text Box 18"/>
          <p:cNvSpPr txBox="1">
            <a:spLocks noChangeArrowheads="1"/>
          </p:cNvSpPr>
          <p:nvPr/>
        </p:nvSpPr>
        <p:spPr bwMode="auto">
          <a:xfrm>
            <a:off x="7100888" y="6270625"/>
            <a:ext cx="15303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a:solidFill>
                  <a:schemeClr val="tx1"/>
                </a:solidFill>
              </a:rPr>
              <a:t>Werkboek pg. 8-14</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5611"/>
                                        </p:tgtEl>
                                        <p:attrNameLst>
                                          <p:attrName>style.visibility</p:attrName>
                                        </p:attrNameLst>
                                      </p:cBhvr>
                                      <p:to>
                                        <p:strVal val="visible"/>
                                      </p:to>
                                    </p:set>
                                    <p:animEffect transition="in" filter="fade">
                                      <p:cBhvr>
                                        <p:cTn id="7" dur="500"/>
                                        <p:tgtEl>
                                          <p:spTgt spid="25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1"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9186"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49187" name="Rectangle 3"/>
          <p:cNvSpPr>
            <a:spLocks noChangeArrowheads="1"/>
          </p:cNvSpPr>
          <p:nvPr/>
        </p:nvSpPr>
        <p:spPr bwMode="auto">
          <a:xfrm>
            <a:off x="0" y="2533650"/>
            <a:ext cx="1738313" cy="4338638"/>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349188" name="Picture 4" descr="Northern Negev wadis aerial"/>
          <p:cNvPicPr preferRelativeResize="0">
            <a:picLocks noChangeAspect="1" noChangeArrowheads="1"/>
          </p:cNvPicPr>
          <p:nvPr>
            <p:custDataLst>
              <p:tags r:id="rId1"/>
            </p:custDataLst>
          </p:nvPr>
        </p:nvPicPr>
        <p:blipFill>
          <a:blip r:embed="rId5" cstate="screen">
            <a:extLst>
              <a:ext uri="{28A0092B-C50C-407E-A947-70E740481C1C}">
                <a14:useLocalDpi xmlns:a14="http://schemas.microsoft.com/office/drawing/2010/main"/>
              </a:ext>
            </a:extLst>
          </a:blip>
          <a:srcRect r="-11"/>
          <a:stretch>
            <a:fillRect/>
          </a:stretch>
        </p:blipFill>
        <p:spPr bwMode="auto">
          <a:xfrm>
            <a:off x="-22225" y="2220913"/>
            <a:ext cx="9166225" cy="466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chemeClr val="accent2"/>
                </a:solidFill>
                <a:miter lim="800000"/>
                <a:headEnd/>
                <a:tailEnd/>
              </a14:hiddenLine>
            </a:ext>
            <a:ext uri="{AF507438-7753-43e0-B8FC-AC1667EBCBE1}">
              <a14:hiddenEffects xmlns:a14="http://schemas.microsoft.com/office/drawing/2010/main">
                <a:effectLst>
                  <a:outerShdw blurRad="63500" dist="89803" dir="2700000" algn="ctr" rotWithShape="0">
                    <a:schemeClr val="bg2">
                      <a:alpha val="74998"/>
                    </a:schemeClr>
                  </a:outerShdw>
                </a:effectLst>
              </a14:hiddenEffects>
            </a:ext>
          </a:extLst>
        </p:spPr>
      </p:pic>
      <p:sp>
        <p:nvSpPr>
          <p:cNvPr id="349189" name="Text Box 5"/>
          <p:cNvSpPr txBox="1">
            <a:spLocks noChangeArrowheads="1"/>
          </p:cNvSpPr>
          <p:nvPr/>
        </p:nvSpPr>
        <p:spPr bwMode="auto">
          <a:xfrm>
            <a:off x="388938" y="3103563"/>
            <a:ext cx="8626475" cy="3600450"/>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pPr>
            <a:r>
              <a:rPr lang="en-US" sz="2300" b="1">
                <a:solidFill>
                  <a:srgbClr val="FFFF00"/>
                </a:solidFill>
                <a:latin typeface="Papyrus" charset="0"/>
              </a:rPr>
              <a:t>Wij zijn veel dank verschuldigd aan Todd Bolen, maker van de </a:t>
            </a:r>
            <a:r>
              <a:rPr lang="en-US" sz="2300" b="1" i="1">
                <a:solidFill>
                  <a:srgbClr val="FFFF00"/>
                </a:solidFill>
                <a:latin typeface="Papyrus" charset="0"/>
              </a:rPr>
              <a:t>Pictorial Library of Bible Lands</a:t>
            </a:r>
            <a:r>
              <a:rPr lang="en-US" sz="2300" b="1">
                <a:solidFill>
                  <a:srgbClr val="FFFF00"/>
                </a:solidFill>
                <a:latin typeface="Papyrus" charset="0"/>
              </a:rPr>
              <a:t>, voor zijn toestemming om foto</a:t>
            </a:r>
            <a:r>
              <a:rPr lang="ja-JP" altLang="en-US" sz="2300" b="1">
                <a:solidFill>
                  <a:srgbClr val="FFFF00"/>
                </a:solidFill>
                <a:latin typeface="Arial"/>
              </a:rPr>
              <a:t>’</a:t>
            </a:r>
            <a:r>
              <a:rPr lang="en-US" sz="2300" b="1">
                <a:solidFill>
                  <a:srgbClr val="FFFF00"/>
                </a:solidFill>
                <a:latin typeface="Papyrus" charset="0"/>
              </a:rPr>
              <a:t>s te gebruiken voor DE BIJBEL…VANAF DE BASIS.  BVB gebruikers worden verzocht om BiblePlaces.com te bezoeken en de duizenden foto</a:t>
            </a:r>
            <a:r>
              <a:rPr lang="ja-JP" altLang="en-US" sz="2300" b="1">
                <a:solidFill>
                  <a:srgbClr val="FFFF00"/>
                </a:solidFill>
                <a:latin typeface="Arial"/>
              </a:rPr>
              <a:t>’</a:t>
            </a:r>
            <a:r>
              <a:rPr lang="en-US" sz="2300" b="1">
                <a:solidFill>
                  <a:srgbClr val="FFFF00"/>
                </a:solidFill>
                <a:latin typeface="Papyrus" charset="0"/>
              </a:rPr>
              <a:t>s die hier beschikbaar zijn te verkennen: van het Heilige Land, de Egeïsche en Middellandse zee tot Zuid-Europa waar het Christelijk geloof zich verspreidde. BiblePlaces.com heeft een onvergelijkbare collectie hoge resolutie foto</a:t>
            </a:r>
            <a:r>
              <a:rPr lang="ja-JP" altLang="en-US" sz="2300" b="1">
                <a:solidFill>
                  <a:srgbClr val="FFFF00"/>
                </a:solidFill>
                <a:latin typeface="Arial"/>
              </a:rPr>
              <a:t>’</a:t>
            </a:r>
            <a:r>
              <a:rPr lang="en-US" sz="2300" b="1">
                <a:solidFill>
                  <a:srgbClr val="FFFF00"/>
                </a:solidFill>
                <a:latin typeface="Papyrus" charset="0"/>
              </a:rPr>
              <a:t>s beschikbaar voor docenten en anderen die geïnteresseerd zijn.  Kom een keertje langs!                         Bedankt Todd!</a:t>
            </a:r>
          </a:p>
        </p:txBody>
      </p:sp>
      <p:sp>
        <p:nvSpPr>
          <p:cNvPr id="349190" name="Rectangle 6"/>
          <p:cNvSpPr>
            <a:spLocks noChangeArrowheads="1"/>
          </p:cNvSpPr>
          <p:nvPr/>
        </p:nvSpPr>
        <p:spPr bwMode="auto">
          <a:xfrm>
            <a:off x="6807200" y="1944688"/>
            <a:ext cx="2351088" cy="987425"/>
          </a:xfrm>
          <a:prstGeom prst="rect">
            <a:avLst/>
          </a:prstGeom>
          <a:solidFill>
            <a:schemeClr val="tx1"/>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9191" name="Oval 7"/>
          <p:cNvSpPr>
            <a:spLocks noChangeArrowheads="1"/>
          </p:cNvSpPr>
          <p:nvPr/>
        </p:nvSpPr>
        <p:spPr bwMode="auto">
          <a:xfrm rot="-244415">
            <a:off x="-14288" y="1582738"/>
            <a:ext cx="3208338" cy="654050"/>
          </a:xfrm>
          <a:prstGeom prst="ellipse">
            <a:avLst/>
          </a:prstGeom>
          <a:solidFill>
            <a:schemeClr val="tx1"/>
          </a:solidFill>
          <a:ln>
            <a:noFill/>
          </a:ln>
          <a:effectLst/>
          <a:extLs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9192" name="Rectangle 8"/>
          <p:cNvSpPr>
            <a:spLocks noChangeArrowheads="1"/>
          </p:cNvSpPr>
          <p:nvPr/>
        </p:nvSpPr>
        <p:spPr bwMode="auto">
          <a:xfrm>
            <a:off x="-22225" y="2085975"/>
            <a:ext cx="1697038" cy="611188"/>
          </a:xfrm>
          <a:prstGeom prst="rect">
            <a:avLst/>
          </a:prstGeom>
          <a:solidFill>
            <a:schemeClr val="tx1"/>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9193" name="Rectangle 9"/>
          <p:cNvSpPr>
            <a:spLocks noChangeArrowheads="1"/>
          </p:cNvSpPr>
          <p:nvPr/>
        </p:nvSpPr>
        <p:spPr bwMode="auto">
          <a:xfrm>
            <a:off x="2020888" y="1592263"/>
            <a:ext cx="6621462" cy="958850"/>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9194" name="Text Box 10"/>
          <p:cNvSpPr txBox="1">
            <a:spLocks noChangeArrowheads="1"/>
          </p:cNvSpPr>
          <p:nvPr/>
        </p:nvSpPr>
        <p:spPr bwMode="auto">
          <a:xfrm>
            <a:off x="0" y="1862138"/>
            <a:ext cx="9144000" cy="701675"/>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pPr>
            <a:r>
              <a:rPr lang="en-US" sz="4000" b="1">
                <a:solidFill>
                  <a:srgbClr val="00CC00"/>
                </a:solidFill>
                <a:latin typeface="Ligurino" charset="0"/>
              </a:rPr>
              <a:t>The Pictorial Library of Bible Lands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a:solidFill>
                  <a:schemeClr val="tx2"/>
                </a:solidFill>
                <a:latin typeface="Times" charset="0"/>
              </a:rPr>
              <a:t>7</a:t>
            </a:r>
          </a:p>
        </p:txBody>
      </p:sp>
      <p:sp>
        <p:nvSpPr>
          <p:cNvPr id="346115" name="Line 3"/>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pic>
        <p:nvPicPr>
          <p:cNvPr id="346116" name="Picture 4"/>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95513" y="642938"/>
            <a:ext cx="5702300" cy="547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46117" name="Rectangle 5"/>
          <p:cNvSpPr>
            <a:spLocks noChangeArrowheads="1"/>
          </p:cNvSpPr>
          <p:nvPr/>
        </p:nvSpPr>
        <p:spPr bwMode="auto">
          <a:xfrm>
            <a:off x="2205038" y="622300"/>
            <a:ext cx="5715000" cy="5529263"/>
          </a:xfrm>
          <a:prstGeom prst="rect">
            <a:avLst/>
          </a:prstGeom>
          <a:noFill/>
          <a:ln w="762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6119" name="Text Box 7"/>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2000">
              <a:latin typeface="Comic Sans MS" charset="0"/>
            </a:endParaRPr>
          </a:p>
        </p:txBody>
      </p:sp>
      <p:sp>
        <p:nvSpPr>
          <p:cNvPr id="346120" name="Text Box 8"/>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 </a:t>
            </a:r>
          </a:p>
        </p:txBody>
      </p:sp>
      <p:sp>
        <p:nvSpPr>
          <p:cNvPr id="346121" name="Text Box 9"/>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a:solidFill>
                  <a:srgbClr val="FFFFFF"/>
                </a:solidFill>
              </a:rPr>
              <a:t> </a:t>
            </a:r>
          </a:p>
        </p:txBody>
      </p:sp>
      <p:sp>
        <p:nvSpPr>
          <p:cNvPr id="346122" name="Text Box 10"/>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38</a:t>
            </a:r>
          </a:p>
        </p:txBody>
      </p:sp>
      <p:sp>
        <p:nvSpPr>
          <p:cNvPr id="346123" name="Text Box 11"/>
          <p:cNvSpPr txBox="1">
            <a:spLocks noChangeArrowheads="1"/>
          </p:cNvSpPr>
          <p:nvPr/>
        </p:nvSpPr>
        <p:spPr bwMode="auto">
          <a:xfrm>
            <a:off x="7100888" y="6270625"/>
            <a:ext cx="15303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a:solidFill>
                  <a:schemeClr val="tx1"/>
                </a:solidFill>
              </a:rPr>
              <a:t>Werkboek pg. 8-14</a:t>
            </a:r>
          </a:p>
        </p:txBody>
      </p:sp>
      <p:grpSp>
        <p:nvGrpSpPr>
          <p:cNvPr id="346124" name="Group 12"/>
          <p:cNvGrpSpPr>
            <a:grpSpLocks/>
          </p:cNvGrpSpPr>
          <p:nvPr/>
        </p:nvGrpSpPr>
        <p:grpSpPr bwMode="auto">
          <a:xfrm>
            <a:off x="1754188" y="4410075"/>
            <a:ext cx="6502400" cy="1014413"/>
            <a:chOff x="1501" y="515"/>
            <a:chExt cx="3317" cy="1597"/>
          </a:xfrm>
        </p:grpSpPr>
        <p:sp>
          <p:nvSpPr>
            <p:cNvPr id="346125" name="Rectangle 13"/>
            <p:cNvSpPr>
              <a:spLocks noChangeArrowheads="1"/>
            </p:cNvSpPr>
            <p:nvPr/>
          </p:nvSpPr>
          <p:spPr bwMode="auto">
            <a:xfrm>
              <a:off x="1510" y="515"/>
              <a:ext cx="3290" cy="1597"/>
            </a:xfrm>
            <a:prstGeom prst="rect">
              <a:avLst/>
            </a:prstGeom>
            <a:gradFill rotWithShape="1">
              <a:gsLst>
                <a:gs pos="0">
                  <a:schemeClr val="accent1">
                    <a:gamma/>
                    <a:shade val="0"/>
                    <a:invGamma/>
                  </a:schemeClr>
                </a:gs>
                <a:gs pos="50000">
                  <a:schemeClr val="accent1"/>
                </a:gs>
                <a:gs pos="100000">
                  <a:schemeClr val="accent1">
                    <a:gamma/>
                    <a:shade val="0"/>
                    <a:invGamma/>
                  </a:schemeClr>
                </a:gs>
              </a:gsLst>
              <a:lin ang="5400000" scaled="1"/>
            </a:gradFill>
            <a:ln w="76200">
              <a:solidFill>
                <a:schemeClr val="accent1"/>
              </a:solidFill>
              <a:miter lim="800000"/>
              <a:headEnd/>
              <a:tailEnd/>
            </a:ln>
            <a:effectLst>
              <a:outerShdw blurRad="63500" dist="135003" dir="2928844" algn="ctr" rotWithShape="0">
                <a:schemeClr val="bg2">
                  <a:alpha val="74998"/>
                </a:schemeClr>
              </a:outerShdw>
            </a:effectLst>
          </p:spPr>
          <p:txBody>
            <a:bodyPr wrap="none" anchor="ctr"/>
            <a:lstStyle/>
            <a:p>
              <a:endParaRPr lang="en-US"/>
            </a:p>
          </p:txBody>
        </p:sp>
        <p:sp>
          <p:nvSpPr>
            <p:cNvPr id="346126" name="Text Box 14"/>
            <p:cNvSpPr txBox="1">
              <a:spLocks noChangeArrowheads="1"/>
            </p:cNvSpPr>
            <p:nvPr/>
          </p:nvSpPr>
          <p:spPr bwMode="auto">
            <a:xfrm>
              <a:off x="1501" y="650"/>
              <a:ext cx="3317" cy="1294"/>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en-US" sz="2400" b="1">
                  <a:solidFill>
                    <a:srgbClr val="FFFF00"/>
                  </a:solidFill>
                </a:rPr>
                <a:t>VASTGELEGDE FILM NIET BESCHIKBAAR IN DEZE VERSIE</a:t>
              </a:r>
            </a:p>
          </p:txBody>
        </p:sp>
      </p:grpSp>
      <p:sp>
        <p:nvSpPr>
          <p:cNvPr id="346127" name="Rectangle 15"/>
          <p:cNvSpPr>
            <a:spLocks noChangeArrowheads="1"/>
          </p:cNvSpPr>
          <p:nvPr/>
        </p:nvSpPr>
        <p:spPr bwMode="auto">
          <a:xfrm>
            <a:off x="2093913" y="2197100"/>
            <a:ext cx="6038850" cy="173355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sz="5400" i="1">
                <a:solidFill>
                  <a:srgbClr val="E8EC39"/>
                </a:solidFill>
                <a:latin typeface="Comic Sans MS" charset="0"/>
              </a:rPr>
              <a:t>UW                           BIJBELDOSSIER</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421" name="Picture 493"/>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95513" y="642938"/>
            <a:ext cx="5702300" cy="547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5422" name="Rectangle 494"/>
          <p:cNvSpPr>
            <a:spLocks noChangeArrowheads="1"/>
          </p:cNvSpPr>
          <p:nvPr/>
        </p:nvSpPr>
        <p:spPr bwMode="auto">
          <a:xfrm>
            <a:off x="2205038" y="622300"/>
            <a:ext cx="5715000" cy="5529263"/>
          </a:xfrm>
          <a:prstGeom prst="rect">
            <a:avLst/>
          </a:prstGeom>
          <a:noFill/>
          <a:ln w="762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4930" name="Rectangle 2"/>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a:solidFill>
                  <a:schemeClr val="tx2"/>
                </a:solidFill>
                <a:latin typeface="Times" charset="0"/>
              </a:rPr>
              <a:t>7</a:t>
            </a:r>
          </a:p>
        </p:txBody>
      </p:sp>
      <p:sp>
        <p:nvSpPr>
          <p:cNvPr id="124931" name="Line 3"/>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grpSp>
        <p:nvGrpSpPr>
          <p:cNvPr id="125410" name="Group 482"/>
          <p:cNvGrpSpPr>
            <a:grpSpLocks/>
          </p:cNvGrpSpPr>
          <p:nvPr/>
        </p:nvGrpSpPr>
        <p:grpSpPr bwMode="auto">
          <a:xfrm>
            <a:off x="2405063" y="803275"/>
            <a:ext cx="2671762" cy="1565275"/>
            <a:chOff x="1366" y="632"/>
            <a:chExt cx="1683" cy="986"/>
          </a:xfrm>
        </p:grpSpPr>
        <p:grpSp>
          <p:nvGrpSpPr>
            <p:cNvPr id="125396" name="Group 468"/>
            <p:cNvGrpSpPr>
              <a:grpSpLocks/>
            </p:cNvGrpSpPr>
            <p:nvPr/>
          </p:nvGrpSpPr>
          <p:grpSpPr bwMode="auto">
            <a:xfrm>
              <a:off x="1366" y="669"/>
              <a:ext cx="1683" cy="949"/>
              <a:chOff x="1002" y="157"/>
              <a:chExt cx="1683" cy="949"/>
            </a:xfrm>
          </p:grpSpPr>
          <p:sp>
            <p:nvSpPr>
              <p:cNvPr id="125397" name="AutoShape 469"/>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125398" name="Rectangle 470"/>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5399" name="Rectangle 471"/>
              <p:cNvSpPr>
                <a:spLocks noChangeArrowheads="1"/>
              </p:cNvSpPr>
              <p:nvPr/>
            </p:nvSpPr>
            <p:spPr bwMode="auto">
              <a:xfrm>
                <a:off x="1016" y="384"/>
                <a:ext cx="448" cy="160"/>
              </a:xfrm>
              <a:prstGeom prst="rect">
                <a:avLst/>
              </a:prstGeom>
              <a:solidFill>
                <a:schemeClr val="tx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5400" name="Rectangle 472"/>
              <p:cNvSpPr>
                <a:spLocks noChangeArrowheads="1"/>
              </p:cNvSpPr>
              <p:nvPr/>
            </p:nvSpPr>
            <p:spPr bwMode="auto">
              <a:xfrm>
                <a:off x="1328" y="376"/>
                <a:ext cx="800" cy="168"/>
              </a:xfrm>
              <a:prstGeom prst="rect">
                <a:avLst/>
              </a:prstGeom>
              <a:solidFill>
                <a:schemeClr val="tx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25304" name="Text Box 376"/>
            <p:cNvSpPr txBox="1">
              <a:spLocks noChangeArrowheads="1"/>
            </p:cNvSpPr>
            <p:nvPr/>
          </p:nvSpPr>
          <p:spPr bwMode="auto">
            <a:xfrm>
              <a:off x="1830" y="632"/>
              <a:ext cx="196"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000000"/>
                  </a:solidFill>
                  <a:latin typeface="Times New Roman" charset="0"/>
                </a:rPr>
                <a:t>1</a:t>
              </a:r>
            </a:p>
          </p:txBody>
        </p:sp>
      </p:grpSp>
      <p:grpSp>
        <p:nvGrpSpPr>
          <p:cNvPr id="125411" name="Group 483"/>
          <p:cNvGrpSpPr>
            <a:grpSpLocks/>
          </p:cNvGrpSpPr>
          <p:nvPr/>
        </p:nvGrpSpPr>
        <p:grpSpPr bwMode="auto">
          <a:xfrm>
            <a:off x="2684463" y="1184275"/>
            <a:ext cx="2671762" cy="1565275"/>
            <a:chOff x="1542" y="872"/>
            <a:chExt cx="1683" cy="986"/>
          </a:xfrm>
        </p:grpSpPr>
        <p:grpSp>
          <p:nvGrpSpPr>
            <p:cNvPr id="125391" name="Group 463"/>
            <p:cNvGrpSpPr>
              <a:grpSpLocks/>
            </p:cNvGrpSpPr>
            <p:nvPr/>
          </p:nvGrpSpPr>
          <p:grpSpPr bwMode="auto">
            <a:xfrm>
              <a:off x="1542" y="909"/>
              <a:ext cx="1683" cy="949"/>
              <a:chOff x="1002" y="157"/>
              <a:chExt cx="1683" cy="949"/>
            </a:xfrm>
          </p:grpSpPr>
          <p:sp>
            <p:nvSpPr>
              <p:cNvPr id="125392" name="AutoShape 464"/>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125393" name="Rectangle 465"/>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5394" name="Rectangle 466"/>
              <p:cNvSpPr>
                <a:spLocks noChangeArrowheads="1"/>
              </p:cNvSpPr>
              <p:nvPr/>
            </p:nvSpPr>
            <p:spPr bwMode="auto">
              <a:xfrm>
                <a:off x="1016" y="384"/>
                <a:ext cx="448" cy="160"/>
              </a:xfrm>
              <a:prstGeom prst="rect">
                <a:avLst/>
              </a:prstGeom>
              <a:solidFill>
                <a:schemeClr val="tx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5395" name="Rectangle 467"/>
              <p:cNvSpPr>
                <a:spLocks noChangeArrowheads="1"/>
              </p:cNvSpPr>
              <p:nvPr/>
            </p:nvSpPr>
            <p:spPr bwMode="auto">
              <a:xfrm>
                <a:off x="1328" y="376"/>
                <a:ext cx="800" cy="168"/>
              </a:xfrm>
              <a:prstGeom prst="rect">
                <a:avLst/>
              </a:prstGeom>
              <a:solidFill>
                <a:schemeClr val="tx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25401" name="Text Box 473"/>
            <p:cNvSpPr txBox="1">
              <a:spLocks noChangeArrowheads="1"/>
            </p:cNvSpPr>
            <p:nvPr/>
          </p:nvSpPr>
          <p:spPr bwMode="auto">
            <a:xfrm>
              <a:off x="2022" y="872"/>
              <a:ext cx="196"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000000"/>
                  </a:solidFill>
                  <a:latin typeface="Times New Roman" charset="0"/>
                </a:rPr>
                <a:t>2</a:t>
              </a:r>
            </a:p>
          </p:txBody>
        </p:sp>
      </p:grpSp>
      <p:grpSp>
        <p:nvGrpSpPr>
          <p:cNvPr id="125412" name="Group 484"/>
          <p:cNvGrpSpPr>
            <a:grpSpLocks/>
          </p:cNvGrpSpPr>
          <p:nvPr/>
        </p:nvGrpSpPr>
        <p:grpSpPr bwMode="auto">
          <a:xfrm>
            <a:off x="3021013" y="1590675"/>
            <a:ext cx="2671762" cy="1539875"/>
            <a:chOff x="1754" y="1128"/>
            <a:chExt cx="1683" cy="970"/>
          </a:xfrm>
        </p:grpSpPr>
        <p:grpSp>
          <p:nvGrpSpPr>
            <p:cNvPr id="125356" name="Group 428"/>
            <p:cNvGrpSpPr>
              <a:grpSpLocks/>
            </p:cNvGrpSpPr>
            <p:nvPr/>
          </p:nvGrpSpPr>
          <p:grpSpPr bwMode="auto">
            <a:xfrm>
              <a:off x="1754" y="1149"/>
              <a:ext cx="1683" cy="949"/>
              <a:chOff x="1002" y="157"/>
              <a:chExt cx="1683" cy="949"/>
            </a:xfrm>
          </p:grpSpPr>
          <p:sp>
            <p:nvSpPr>
              <p:cNvPr id="125357" name="AutoShape 429"/>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125358" name="Rectangle 430"/>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5359" name="Rectangle 431"/>
              <p:cNvSpPr>
                <a:spLocks noChangeArrowheads="1"/>
              </p:cNvSpPr>
              <p:nvPr/>
            </p:nvSpPr>
            <p:spPr bwMode="auto">
              <a:xfrm>
                <a:off x="1016" y="384"/>
                <a:ext cx="448" cy="160"/>
              </a:xfrm>
              <a:prstGeom prst="rect">
                <a:avLst/>
              </a:prstGeom>
              <a:solidFill>
                <a:schemeClr val="tx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5360" name="Rectangle 432"/>
              <p:cNvSpPr>
                <a:spLocks noChangeArrowheads="1"/>
              </p:cNvSpPr>
              <p:nvPr/>
            </p:nvSpPr>
            <p:spPr bwMode="auto">
              <a:xfrm>
                <a:off x="1328" y="376"/>
                <a:ext cx="800" cy="168"/>
              </a:xfrm>
              <a:prstGeom prst="rect">
                <a:avLst/>
              </a:prstGeom>
              <a:solidFill>
                <a:schemeClr val="tx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25402" name="Text Box 474"/>
            <p:cNvSpPr txBox="1">
              <a:spLocks noChangeArrowheads="1"/>
            </p:cNvSpPr>
            <p:nvPr/>
          </p:nvSpPr>
          <p:spPr bwMode="auto">
            <a:xfrm>
              <a:off x="2206" y="1128"/>
              <a:ext cx="196"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000000"/>
                  </a:solidFill>
                  <a:latin typeface="Times New Roman" charset="0"/>
                </a:rPr>
                <a:t>3</a:t>
              </a:r>
            </a:p>
          </p:txBody>
        </p:sp>
      </p:grpSp>
      <p:grpSp>
        <p:nvGrpSpPr>
          <p:cNvPr id="125413" name="Group 485"/>
          <p:cNvGrpSpPr>
            <a:grpSpLocks/>
          </p:cNvGrpSpPr>
          <p:nvPr/>
        </p:nvGrpSpPr>
        <p:grpSpPr bwMode="auto">
          <a:xfrm>
            <a:off x="3275013" y="1971675"/>
            <a:ext cx="2671762" cy="1552575"/>
            <a:chOff x="1914" y="1368"/>
            <a:chExt cx="1683" cy="978"/>
          </a:xfrm>
        </p:grpSpPr>
        <p:grpSp>
          <p:nvGrpSpPr>
            <p:cNvPr id="125351" name="Group 423"/>
            <p:cNvGrpSpPr>
              <a:grpSpLocks/>
            </p:cNvGrpSpPr>
            <p:nvPr/>
          </p:nvGrpSpPr>
          <p:grpSpPr bwMode="auto">
            <a:xfrm>
              <a:off x="1914" y="1397"/>
              <a:ext cx="1683" cy="949"/>
              <a:chOff x="1002" y="157"/>
              <a:chExt cx="1683" cy="949"/>
            </a:xfrm>
          </p:grpSpPr>
          <p:sp>
            <p:nvSpPr>
              <p:cNvPr id="125352" name="AutoShape 424"/>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125353" name="Rectangle 425"/>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5354" name="Rectangle 426"/>
              <p:cNvSpPr>
                <a:spLocks noChangeArrowheads="1"/>
              </p:cNvSpPr>
              <p:nvPr/>
            </p:nvSpPr>
            <p:spPr bwMode="auto">
              <a:xfrm>
                <a:off x="1016" y="384"/>
                <a:ext cx="448" cy="160"/>
              </a:xfrm>
              <a:prstGeom prst="rect">
                <a:avLst/>
              </a:prstGeom>
              <a:solidFill>
                <a:schemeClr val="tx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5355" name="Rectangle 427"/>
              <p:cNvSpPr>
                <a:spLocks noChangeArrowheads="1"/>
              </p:cNvSpPr>
              <p:nvPr/>
            </p:nvSpPr>
            <p:spPr bwMode="auto">
              <a:xfrm>
                <a:off x="1328" y="376"/>
                <a:ext cx="800" cy="168"/>
              </a:xfrm>
              <a:prstGeom prst="rect">
                <a:avLst/>
              </a:prstGeom>
              <a:solidFill>
                <a:schemeClr val="tx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25403" name="Text Box 475"/>
            <p:cNvSpPr txBox="1">
              <a:spLocks noChangeArrowheads="1"/>
            </p:cNvSpPr>
            <p:nvPr/>
          </p:nvSpPr>
          <p:spPr bwMode="auto">
            <a:xfrm>
              <a:off x="2382" y="1368"/>
              <a:ext cx="196"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000000"/>
                  </a:solidFill>
                  <a:latin typeface="Times New Roman" charset="0"/>
                </a:rPr>
                <a:t>4</a:t>
              </a:r>
            </a:p>
          </p:txBody>
        </p:sp>
      </p:grpSp>
      <p:grpSp>
        <p:nvGrpSpPr>
          <p:cNvPr id="125414" name="Group 486"/>
          <p:cNvGrpSpPr>
            <a:grpSpLocks/>
          </p:cNvGrpSpPr>
          <p:nvPr/>
        </p:nvGrpSpPr>
        <p:grpSpPr bwMode="auto">
          <a:xfrm>
            <a:off x="3560763" y="2352675"/>
            <a:ext cx="2671762" cy="1552575"/>
            <a:chOff x="2094" y="1608"/>
            <a:chExt cx="1683" cy="978"/>
          </a:xfrm>
        </p:grpSpPr>
        <p:grpSp>
          <p:nvGrpSpPr>
            <p:cNvPr id="125361" name="Group 433"/>
            <p:cNvGrpSpPr>
              <a:grpSpLocks/>
            </p:cNvGrpSpPr>
            <p:nvPr/>
          </p:nvGrpSpPr>
          <p:grpSpPr bwMode="auto">
            <a:xfrm>
              <a:off x="2094" y="1637"/>
              <a:ext cx="1683" cy="949"/>
              <a:chOff x="1002" y="157"/>
              <a:chExt cx="1683" cy="949"/>
            </a:xfrm>
          </p:grpSpPr>
          <p:sp>
            <p:nvSpPr>
              <p:cNvPr id="125362" name="AutoShape 434"/>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125363" name="Rectangle 435"/>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5364" name="Rectangle 436"/>
              <p:cNvSpPr>
                <a:spLocks noChangeArrowheads="1"/>
              </p:cNvSpPr>
              <p:nvPr/>
            </p:nvSpPr>
            <p:spPr bwMode="auto">
              <a:xfrm>
                <a:off x="1016" y="384"/>
                <a:ext cx="448" cy="160"/>
              </a:xfrm>
              <a:prstGeom prst="rect">
                <a:avLst/>
              </a:prstGeom>
              <a:solidFill>
                <a:schemeClr val="tx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5365" name="Rectangle 437"/>
              <p:cNvSpPr>
                <a:spLocks noChangeArrowheads="1"/>
              </p:cNvSpPr>
              <p:nvPr/>
            </p:nvSpPr>
            <p:spPr bwMode="auto">
              <a:xfrm>
                <a:off x="1328" y="376"/>
                <a:ext cx="800" cy="168"/>
              </a:xfrm>
              <a:prstGeom prst="rect">
                <a:avLst/>
              </a:prstGeom>
              <a:solidFill>
                <a:schemeClr val="tx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25404" name="Text Box 476"/>
            <p:cNvSpPr txBox="1">
              <a:spLocks noChangeArrowheads="1"/>
            </p:cNvSpPr>
            <p:nvPr/>
          </p:nvSpPr>
          <p:spPr bwMode="auto">
            <a:xfrm>
              <a:off x="2566" y="1608"/>
              <a:ext cx="196"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000000"/>
                  </a:solidFill>
                  <a:latin typeface="Times New Roman" charset="0"/>
                </a:rPr>
                <a:t>5</a:t>
              </a:r>
            </a:p>
          </p:txBody>
        </p:sp>
      </p:grpSp>
      <p:grpSp>
        <p:nvGrpSpPr>
          <p:cNvPr id="125415" name="Group 487"/>
          <p:cNvGrpSpPr>
            <a:grpSpLocks/>
          </p:cNvGrpSpPr>
          <p:nvPr/>
        </p:nvGrpSpPr>
        <p:grpSpPr bwMode="auto">
          <a:xfrm>
            <a:off x="3865563" y="2720975"/>
            <a:ext cx="2671762" cy="1565275"/>
            <a:chOff x="2286" y="1840"/>
            <a:chExt cx="1683" cy="986"/>
          </a:xfrm>
        </p:grpSpPr>
        <p:grpSp>
          <p:nvGrpSpPr>
            <p:cNvPr id="125366" name="Group 438"/>
            <p:cNvGrpSpPr>
              <a:grpSpLocks/>
            </p:cNvGrpSpPr>
            <p:nvPr/>
          </p:nvGrpSpPr>
          <p:grpSpPr bwMode="auto">
            <a:xfrm>
              <a:off x="2286" y="1877"/>
              <a:ext cx="1683" cy="949"/>
              <a:chOff x="1002" y="157"/>
              <a:chExt cx="1683" cy="949"/>
            </a:xfrm>
          </p:grpSpPr>
          <p:sp>
            <p:nvSpPr>
              <p:cNvPr id="125367" name="AutoShape 439"/>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125368" name="Rectangle 440"/>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5369" name="Rectangle 441"/>
              <p:cNvSpPr>
                <a:spLocks noChangeArrowheads="1"/>
              </p:cNvSpPr>
              <p:nvPr/>
            </p:nvSpPr>
            <p:spPr bwMode="auto">
              <a:xfrm>
                <a:off x="1016" y="384"/>
                <a:ext cx="448" cy="160"/>
              </a:xfrm>
              <a:prstGeom prst="rect">
                <a:avLst/>
              </a:prstGeom>
              <a:solidFill>
                <a:schemeClr val="tx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5370" name="Rectangle 442"/>
              <p:cNvSpPr>
                <a:spLocks noChangeArrowheads="1"/>
              </p:cNvSpPr>
              <p:nvPr/>
            </p:nvSpPr>
            <p:spPr bwMode="auto">
              <a:xfrm>
                <a:off x="1328" y="376"/>
                <a:ext cx="800" cy="168"/>
              </a:xfrm>
              <a:prstGeom prst="rect">
                <a:avLst/>
              </a:prstGeom>
              <a:solidFill>
                <a:schemeClr val="tx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25405" name="Text Box 477"/>
            <p:cNvSpPr txBox="1">
              <a:spLocks noChangeArrowheads="1"/>
            </p:cNvSpPr>
            <p:nvPr/>
          </p:nvSpPr>
          <p:spPr bwMode="auto">
            <a:xfrm>
              <a:off x="2734" y="1840"/>
              <a:ext cx="196"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000000"/>
                  </a:solidFill>
                  <a:latin typeface="Times New Roman" charset="0"/>
                </a:rPr>
                <a:t>6</a:t>
              </a:r>
            </a:p>
          </p:txBody>
        </p:sp>
      </p:grpSp>
      <p:grpSp>
        <p:nvGrpSpPr>
          <p:cNvPr id="125417" name="Group 489"/>
          <p:cNvGrpSpPr>
            <a:grpSpLocks/>
          </p:cNvGrpSpPr>
          <p:nvPr/>
        </p:nvGrpSpPr>
        <p:grpSpPr bwMode="auto">
          <a:xfrm>
            <a:off x="4132263" y="3114675"/>
            <a:ext cx="2671762" cy="1552575"/>
            <a:chOff x="2454" y="2088"/>
            <a:chExt cx="1683" cy="978"/>
          </a:xfrm>
        </p:grpSpPr>
        <p:grpSp>
          <p:nvGrpSpPr>
            <p:cNvPr id="125371" name="Group 443"/>
            <p:cNvGrpSpPr>
              <a:grpSpLocks/>
            </p:cNvGrpSpPr>
            <p:nvPr/>
          </p:nvGrpSpPr>
          <p:grpSpPr bwMode="auto">
            <a:xfrm>
              <a:off x="2454" y="2117"/>
              <a:ext cx="1683" cy="949"/>
              <a:chOff x="1002" y="157"/>
              <a:chExt cx="1683" cy="949"/>
            </a:xfrm>
          </p:grpSpPr>
          <p:sp>
            <p:nvSpPr>
              <p:cNvPr id="125372" name="AutoShape 444"/>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125373" name="Rectangle 445"/>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5374" name="Rectangle 446"/>
              <p:cNvSpPr>
                <a:spLocks noChangeArrowheads="1"/>
              </p:cNvSpPr>
              <p:nvPr/>
            </p:nvSpPr>
            <p:spPr bwMode="auto">
              <a:xfrm>
                <a:off x="1016" y="384"/>
                <a:ext cx="448" cy="160"/>
              </a:xfrm>
              <a:prstGeom prst="rect">
                <a:avLst/>
              </a:prstGeom>
              <a:solidFill>
                <a:schemeClr val="tx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5375" name="Rectangle 447"/>
              <p:cNvSpPr>
                <a:spLocks noChangeArrowheads="1"/>
              </p:cNvSpPr>
              <p:nvPr/>
            </p:nvSpPr>
            <p:spPr bwMode="auto">
              <a:xfrm>
                <a:off x="1328" y="376"/>
                <a:ext cx="800" cy="168"/>
              </a:xfrm>
              <a:prstGeom prst="rect">
                <a:avLst/>
              </a:prstGeom>
              <a:solidFill>
                <a:schemeClr val="tx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25406" name="Text Box 478"/>
            <p:cNvSpPr txBox="1">
              <a:spLocks noChangeArrowheads="1"/>
            </p:cNvSpPr>
            <p:nvPr/>
          </p:nvSpPr>
          <p:spPr bwMode="auto">
            <a:xfrm>
              <a:off x="2918" y="2088"/>
              <a:ext cx="196"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000000"/>
                  </a:solidFill>
                  <a:latin typeface="Times New Roman" charset="0"/>
                </a:rPr>
                <a:t>7</a:t>
              </a:r>
            </a:p>
          </p:txBody>
        </p:sp>
      </p:grpSp>
      <p:grpSp>
        <p:nvGrpSpPr>
          <p:cNvPr id="125418" name="Group 490"/>
          <p:cNvGrpSpPr>
            <a:grpSpLocks/>
          </p:cNvGrpSpPr>
          <p:nvPr/>
        </p:nvGrpSpPr>
        <p:grpSpPr bwMode="auto">
          <a:xfrm>
            <a:off x="4386263" y="3495675"/>
            <a:ext cx="2671762" cy="1552575"/>
            <a:chOff x="2614" y="2328"/>
            <a:chExt cx="1683" cy="978"/>
          </a:xfrm>
        </p:grpSpPr>
        <p:grpSp>
          <p:nvGrpSpPr>
            <p:cNvPr id="125376" name="Group 448"/>
            <p:cNvGrpSpPr>
              <a:grpSpLocks/>
            </p:cNvGrpSpPr>
            <p:nvPr/>
          </p:nvGrpSpPr>
          <p:grpSpPr bwMode="auto">
            <a:xfrm>
              <a:off x="2614" y="2357"/>
              <a:ext cx="1683" cy="949"/>
              <a:chOff x="1002" y="157"/>
              <a:chExt cx="1683" cy="949"/>
            </a:xfrm>
          </p:grpSpPr>
          <p:sp>
            <p:nvSpPr>
              <p:cNvPr id="125377" name="AutoShape 449"/>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125378" name="Rectangle 450"/>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5379" name="Rectangle 451"/>
              <p:cNvSpPr>
                <a:spLocks noChangeArrowheads="1"/>
              </p:cNvSpPr>
              <p:nvPr/>
            </p:nvSpPr>
            <p:spPr bwMode="auto">
              <a:xfrm>
                <a:off x="1016" y="384"/>
                <a:ext cx="448" cy="160"/>
              </a:xfrm>
              <a:prstGeom prst="rect">
                <a:avLst/>
              </a:prstGeom>
              <a:solidFill>
                <a:schemeClr val="tx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5380" name="Rectangle 452"/>
              <p:cNvSpPr>
                <a:spLocks noChangeArrowheads="1"/>
              </p:cNvSpPr>
              <p:nvPr/>
            </p:nvSpPr>
            <p:spPr bwMode="auto">
              <a:xfrm>
                <a:off x="1328" y="376"/>
                <a:ext cx="800" cy="168"/>
              </a:xfrm>
              <a:prstGeom prst="rect">
                <a:avLst/>
              </a:prstGeom>
              <a:solidFill>
                <a:schemeClr val="tx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25407" name="Text Box 479"/>
            <p:cNvSpPr txBox="1">
              <a:spLocks noChangeArrowheads="1"/>
            </p:cNvSpPr>
            <p:nvPr/>
          </p:nvSpPr>
          <p:spPr bwMode="auto">
            <a:xfrm>
              <a:off x="3094" y="2328"/>
              <a:ext cx="196"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000000"/>
                  </a:solidFill>
                  <a:latin typeface="Times New Roman" charset="0"/>
                </a:rPr>
                <a:t>8</a:t>
              </a:r>
            </a:p>
          </p:txBody>
        </p:sp>
      </p:grpSp>
      <p:grpSp>
        <p:nvGrpSpPr>
          <p:cNvPr id="125419" name="Group 491"/>
          <p:cNvGrpSpPr>
            <a:grpSpLocks/>
          </p:cNvGrpSpPr>
          <p:nvPr/>
        </p:nvGrpSpPr>
        <p:grpSpPr bwMode="auto">
          <a:xfrm>
            <a:off x="4703763" y="3863975"/>
            <a:ext cx="2671762" cy="1565275"/>
            <a:chOff x="2814" y="2560"/>
            <a:chExt cx="1683" cy="986"/>
          </a:xfrm>
        </p:grpSpPr>
        <p:grpSp>
          <p:nvGrpSpPr>
            <p:cNvPr id="125381" name="Group 453"/>
            <p:cNvGrpSpPr>
              <a:grpSpLocks/>
            </p:cNvGrpSpPr>
            <p:nvPr/>
          </p:nvGrpSpPr>
          <p:grpSpPr bwMode="auto">
            <a:xfrm>
              <a:off x="2814" y="2597"/>
              <a:ext cx="1683" cy="949"/>
              <a:chOff x="1002" y="157"/>
              <a:chExt cx="1683" cy="949"/>
            </a:xfrm>
          </p:grpSpPr>
          <p:sp>
            <p:nvSpPr>
              <p:cNvPr id="125382" name="AutoShape 454"/>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125383" name="Rectangle 455"/>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5384" name="Rectangle 456"/>
              <p:cNvSpPr>
                <a:spLocks noChangeArrowheads="1"/>
              </p:cNvSpPr>
              <p:nvPr/>
            </p:nvSpPr>
            <p:spPr bwMode="auto">
              <a:xfrm>
                <a:off x="1016" y="384"/>
                <a:ext cx="448" cy="160"/>
              </a:xfrm>
              <a:prstGeom prst="rect">
                <a:avLst/>
              </a:prstGeom>
              <a:solidFill>
                <a:schemeClr val="tx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5385" name="Rectangle 457"/>
              <p:cNvSpPr>
                <a:spLocks noChangeArrowheads="1"/>
              </p:cNvSpPr>
              <p:nvPr/>
            </p:nvSpPr>
            <p:spPr bwMode="auto">
              <a:xfrm>
                <a:off x="1328" y="376"/>
                <a:ext cx="800" cy="168"/>
              </a:xfrm>
              <a:prstGeom prst="rect">
                <a:avLst/>
              </a:prstGeom>
              <a:solidFill>
                <a:schemeClr val="tx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25408" name="Text Box 480"/>
            <p:cNvSpPr txBox="1">
              <a:spLocks noChangeArrowheads="1"/>
            </p:cNvSpPr>
            <p:nvPr/>
          </p:nvSpPr>
          <p:spPr bwMode="auto">
            <a:xfrm>
              <a:off x="3270" y="2560"/>
              <a:ext cx="196"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000000"/>
                  </a:solidFill>
                  <a:latin typeface="Times New Roman" charset="0"/>
                </a:rPr>
                <a:t>9</a:t>
              </a:r>
            </a:p>
          </p:txBody>
        </p:sp>
      </p:grpSp>
      <p:grpSp>
        <p:nvGrpSpPr>
          <p:cNvPr id="125420" name="Group 492"/>
          <p:cNvGrpSpPr>
            <a:grpSpLocks/>
          </p:cNvGrpSpPr>
          <p:nvPr/>
        </p:nvGrpSpPr>
        <p:grpSpPr bwMode="auto">
          <a:xfrm>
            <a:off x="4995863" y="4257675"/>
            <a:ext cx="2671762" cy="1552575"/>
            <a:chOff x="2998" y="2808"/>
            <a:chExt cx="1683" cy="978"/>
          </a:xfrm>
        </p:grpSpPr>
        <p:grpSp>
          <p:nvGrpSpPr>
            <p:cNvPr id="125386" name="Group 458"/>
            <p:cNvGrpSpPr>
              <a:grpSpLocks/>
            </p:cNvGrpSpPr>
            <p:nvPr/>
          </p:nvGrpSpPr>
          <p:grpSpPr bwMode="auto">
            <a:xfrm>
              <a:off x="2998" y="2837"/>
              <a:ext cx="1683" cy="949"/>
              <a:chOff x="1002" y="157"/>
              <a:chExt cx="1683" cy="949"/>
            </a:xfrm>
          </p:grpSpPr>
          <p:sp>
            <p:nvSpPr>
              <p:cNvPr id="125387" name="AutoShape 459"/>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125388" name="Rectangle 460"/>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5389" name="Rectangle 461"/>
              <p:cNvSpPr>
                <a:spLocks noChangeArrowheads="1"/>
              </p:cNvSpPr>
              <p:nvPr/>
            </p:nvSpPr>
            <p:spPr bwMode="auto">
              <a:xfrm>
                <a:off x="1016" y="384"/>
                <a:ext cx="448" cy="160"/>
              </a:xfrm>
              <a:prstGeom prst="rect">
                <a:avLst/>
              </a:prstGeom>
              <a:solidFill>
                <a:schemeClr val="tx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5390" name="Rectangle 462"/>
              <p:cNvSpPr>
                <a:spLocks noChangeArrowheads="1"/>
              </p:cNvSpPr>
              <p:nvPr/>
            </p:nvSpPr>
            <p:spPr bwMode="auto">
              <a:xfrm>
                <a:off x="1328" y="376"/>
                <a:ext cx="800" cy="168"/>
              </a:xfrm>
              <a:prstGeom prst="rect">
                <a:avLst/>
              </a:prstGeom>
              <a:solidFill>
                <a:schemeClr val="tx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25409" name="Text Box 481"/>
            <p:cNvSpPr txBox="1">
              <a:spLocks noChangeArrowheads="1"/>
            </p:cNvSpPr>
            <p:nvPr/>
          </p:nvSpPr>
          <p:spPr bwMode="auto">
            <a:xfrm>
              <a:off x="3392" y="2808"/>
              <a:ext cx="276"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000000"/>
                  </a:solidFill>
                  <a:latin typeface="Times New Roman" charset="0"/>
                </a:rPr>
                <a:t>10</a:t>
              </a:r>
            </a:p>
          </p:txBody>
        </p:sp>
      </p:grpSp>
      <p:sp>
        <p:nvSpPr>
          <p:cNvPr id="125423" name="Text Box 495"/>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2000">
              <a:latin typeface="Comic Sans MS" charset="0"/>
            </a:endParaRPr>
          </a:p>
        </p:txBody>
      </p:sp>
      <p:sp>
        <p:nvSpPr>
          <p:cNvPr id="125425" name="Text Box 497"/>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 </a:t>
            </a:r>
          </a:p>
        </p:txBody>
      </p:sp>
      <p:sp>
        <p:nvSpPr>
          <p:cNvPr id="125426" name="Text Box 498"/>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a:solidFill>
                  <a:srgbClr val="FFFFFF"/>
                </a:solidFill>
              </a:rPr>
              <a:t> </a:t>
            </a:r>
          </a:p>
        </p:txBody>
      </p:sp>
      <p:sp>
        <p:nvSpPr>
          <p:cNvPr id="125427" name="Text Box 499"/>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39</a:t>
            </a:r>
          </a:p>
        </p:txBody>
      </p:sp>
      <p:sp>
        <p:nvSpPr>
          <p:cNvPr id="125429" name="Text Box 501"/>
          <p:cNvSpPr txBox="1">
            <a:spLocks noChangeArrowheads="1"/>
          </p:cNvSpPr>
          <p:nvPr/>
        </p:nvSpPr>
        <p:spPr bwMode="auto">
          <a:xfrm>
            <a:off x="7100888" y="6270625"/>
            <a:ext cx="15303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a:solidFill>
                  <a:schemeClr val="tx1"/>
                </a:solidFill>
              </a:rPr>
              <a:t>Werkboek pg. 8-14</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25410"/>
                                        </p:tgtEl>
                                        <p:attrNameLst>
                                          <p:attrName>style.visibility</p:attrName>
                                        </p:attrNameLst>
                                      </p:cBhvr>
                                      <p:to>
                                        <p:strVal val="visible"/>
                                      </p:to>
                                    </p:set>
                                    <p:anim calcmode="lin" valueType="num">
                                      <p:cBhvr additive="base">
                                        <p:cTn id="7" dur="500" fill="hold"/>
                                        <p:tgtEl>
                                          <p:spTgt spid="125410"/>
                                        </p:tgtEl>
                                        <p:attrNameLst>
                                          <p:attrName>ppt_x</p:attrName>
                                        </p:attrNameLst>
                                      </p:cBhvr>
                                      <p:tavLst>
                                        <p:tav tm="0">
                                          <p:val>
                                            <p:strVal val="0-#ppt_w/2"/>
                                          </p:val>
                                        </p:tav>
                                        <p:tav tm="100000">
                                          <p:val>
                                            <p:strVal val="#ppt_x"/>
                                          </p:val>
                                        </p:tav>
                                      </p:tavLst>
                                    </p:anim>
                                    <p:anim calcmode="lin" valueType="num">
                                      <p:cBhvr additive="base">
                                        <p:cTn id="8" dur="500" fill="hold"/>
                                        <p:tgtEl>
                                          <p:spTgt spid="12541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100"/>
                                  </p:stCondLst>
                                  <p:childTnLst>
                                    <p:set>
                                      <p:cBhvr>
                                        <p:cTn id="11" dur="1" fill="hold">
                                          <p:stCondLst>
                                            <p:cond delay="0"/>
                                          </p:stCondLst>
                                        </p:cTn>
                                        <p:tgtEl>
                                          <p:spTgt spid="125411"/>
                                        </p:tgtEl>
                                        <p:attrNameLst>
                                          <p:attrName>style.visibility</p:attrName>
                                        </p:attrNameLst>
                                      </p:cBhvr>
                                      <p:to>
                                        <p:strVal val="visible"/>
                                      </p:to>
                                    </p:set>
                                    <p:anim calcmode="lin" valueType="num">
                                      <p:cBhvr additive="base">
                                        <p:cTn id="12" dur="500" fill="hold"/>
                                        <p:tgtEl>
                                          <p:spTgt spid="125411"/>
                                        </p:tgtEl>
                                        <p:attrNameLst>
                                          <p:attrName>ppt_x</p:attrName>
                                        </p:attrNameLst>
                                      </p:cBhvr>
                                      <p:tavLst>
                                        <p:tav tm="0">
                                          <p:val>
                                            <p:strVal val="0-#ppt_w/2"/>
                                          </p:val>
                                        </p:tav>
                                        <p:tav tm="100000">
                                          <p:val>
                                            <p:strVal val="#ppt_x"/>
                                          </p:val>
                                        </p:tav>
                                      </p:tavLst>
                                    </p:anim>
                                    <p:anim calcmode="lin" valueType="num">
                                      <p:cBhvr additive="base">
                                        <p:cTn id="13" dur="500" fill="hold"/>
                                        <p:tgtEl>
                                          <p:spTgt spid="125411"/>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100"/>
                            </p:stCondLst>
                            <p:childTnLst>
                              <p:par>
                                <p:cTn id="15" presetID="2" presetClass="entr" presetSubtype="8" fill="hold" nodeType="afterEffect">
                                  <p:stCondLst>
                                    <p:cond delay="100"/>
                                  </p:stCondLst>
                                  <p:childTnLst>
                                    <p:set>
                                      <p:cBhvr>
                                        <p:cTn id="16" dur="1" fill="hold">
                                          <p:stCondLst>
                                            <p:cond delay="0"/>
                                          </p:stCondLst>
                                        </p:cTn>
                                        <p:tgtEl>
                                          <p:spTgt spid="125412"/>
                                        </p:tgtEl>
                                        <p:attrNameLst>
                                          <p:attrName>style.visibility</p:attrName>
                                        </p:attrNameLst>
                                      </p:cBhvr>
                                      <p:to>
                                        <p:strVal val="visible"/>
                                      </p:to>
                                    </p:set>
                                    <p:anim calcmode="lin" valueType="num">
                                      <p:cBhvr additive="base">
                                        <p:cTn id="17" dur="500" fill="hold"/>
                                        <p:tgtEl>
                                          <p:spTgt spid="125412"/>
                                        </p:tgtEl>
                                        <p:attrNameLst>
                                          <p:attrName>ppt_x</p:attrName>
                                        </p:attrNameLst>
                                      </p:cBhvr>
                                      <p:tavLst>
                                        <p:tav tm="0">
                                          <p:val>
                                            <p:strVal val="0-#ppt_w/2"/>
                                          </p:val>
                                        </p:tav>
                                        <p:tav tm="100000">
                                          <p:val>
                                            <p:strVal val="#ppt_x"/>
                                          </p:val>
                                        </p:tav>
                                      </p:tavLst>
                                    </p:anim>
                                    <p:anim calcmode="lin" valueType="num">
                                      <p:cBhvr additive="base">
                                        <p:cTn id="18" dur="500" fill="hold"/>
                                        <p:tgtEl>
                                          <p:spTgt spid="125412"/>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700"/>
                            </p:stCondLst>
                            <p:childTnLst>
                              <p:par>
                                <p:cTn id="20" presetID="2" presetClass="entr" presetSubtype="8" fill="hold" nodeType="afterEffect">
                                  <p:stCondLst>
                                    <p:cond delay="100"/>
                                  </p:stCondLst>
                                  <p:childTnLst>
                                    <p:set>
                                      <p:cBhvr>
                                        <p:cTn id="21" dur="1" fill="hold">
                                          <p:stCondLst>
                                            <p:cond delay="0"/>
                                          </p:stCondLst>
                                        </p:cTn>
                                        <p:tgtEl>
                                          <p:spTgt spid="125413"/>
                                        </p:tgtEl>
                                        <p:attrNameLst>
                                          <p:attrName>style.visibility</p:attrName>
                                        </p:attrNameLst>
                                      </p:cBhvr>
                                      <p:to>
                                        <p:strVal val="visible"/>
                                      </p:to>
                                    </p:set>
                                    <p:anim calcmode="lin" valueType="num">
                                      <p:cBhvr additive="base">
                                        <p:cTn id="22" dur="500" fill="hold"/>
                                        <p:tgtEl>
                                          <p:spTgt spid="125413"/>
                                        </p:tgtEl>
                                        <p:attrNameLst>
                                          <p:attrName>ppt_x</p:attrName>
                                        </p:attrNameLst>
                                      </p:cBhvr>
                                      <p:tavLst>
                                        <p:tav tm="0">
                                          <p:val>
                                            <p:strVal val="0-#ppt_w/2"/>
                                          </p:val>
                                        </p:tav>
                                        <p:tav tm="100000">
                                          <p:val>
                                            <p:strVal val="#ppt_x"/>
                                          </p:val>
                                        </p:tav>
                                      </p:tavLst>
                                    </p:anim>
                                    <p:anim calcmode="lin" valueType="num">
                                      <p:cBhvr additive="base">
                                        <p:cTn id="23" dur="500" fill="hold"/>
                                        <p:tgtEl>
                                          <p:spTgt spid="125413"/>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300"/>
                            </p:stCondLst>
                            <p:childTnLst>
                              <p:par>
                                <p:cTn id="25" presetID="2" presetClass="entr" presetSubtype="8" fill="hold" nodeType="afterEffect">
                                  <p:stCondLst>
                                    <p:cond delay="100"/>
                                  </p:stCondLst>
                                  <p:childTnLst>
                                    <p:set>
                                      <p:cBhvr>
                                        <p:cTn id="26" dur="1" fill="hold">
                                          <p:stCondLst>
                                            <p:cond delay="0"/>
                                          </p:stCondLst>
                                        </p:cTn>
                                        <p:tgtEl>
                                          <p:spTgt spid="125414"/>
                                        </p:tgtEl>
                                        <p:attrNameLst>
                                          <p:attrName>style.visibility</p:attrName>
                                        </p:attrNameLst>
                                      </p:cBhvr>
                                      <p:to>
                                        <p:strVal val="visible"/>
                                      </p:to>
                                    </p:set>
                                    <p:anim calcmode="lin" valueType="num">
                                      <p:cBhvr additive="base">
                                        <p:cTn id="27" dur="500" fill="hold"/>
                                        <p:tgtEl>
                                          <p:spTgt spid="125414"/>
                                        </p:tgtEl>
                                        <p:attrNameLst>
                                          <p:attrName>ppt_x</p:attrName>
                                        </p:attrNameLst>
                                      </p:cBhvr>
                                      <p:tavLst>
                                        <p:tav tm="0">
                                          <p:val>
                                            <p:strVal val="0-#ppt_w/2"/>
                                          </p:val>
                                        </p:tav>
                                        <p:tav tm="100000">
                                          <p:val>
                                            <p:strVal val="#ppt_x"/>
                                          </p:val>
                                        </p:tav>
                                      </p:tavLst>
                                    </p:anim>
                                    <p:anim calcmode="lin" valueType="num">
                                      <p:cBhvr additive="base">
                                        <p:cTn id="28" dur="500" fill="hold"/>
                                        <p:tgtEl>
                                          <p:spTgt spid="125414"/>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900"/>
                            </p:stCondLst>
                            <p:childTnLst>
                              <p:par>
                                <p:cTn id="30" presetID="2" presetClass="entr" presetSubtype="8" fill="hold" nodeType="afterEffect">
                                  <p:stCondLst>
                                    <p:cond delay="100"/>
                                  </p:stCondLst>
                                  <p:childTnLst>
                                    <p:set>
                                      <p:cBhvr>
                                        <p:cTn id="31" dur="1" fill="hold">
                                          <p:stCondLst>
                                            <p:cond delay="0"/>
                                          </p:stCondLst>
                                        </p:cTn>
                                        <p:tgtEl>
                                          <p:spTgt spid="125415"/>
                                        </p:tgtEl>
                                        <p:attrNameLst>
                                          <p:attrName>style.visibility</p:attrName>
                                        </p:attrNameLst>
                                      </p:cBhvr>
                                      <p:to>
                                        <p:strVal val="visible"/>
                                      </p:to>
                                    </p:set>
                                    <p:anim calcmode="lin" valueType="num">
                                      <p:cBhvr additive="base">
                                        <p:cTn id="32" dur="500" fill="hold"/>
                                        <p:tgtEl>
                                          <p:spTgt spid="125415"/>
                                        </p:tgtEl>
                                        <p:attrNameLst>
                                          <p:attrName>ppt_x</p:attrName>
                                        </p:attrNameLst>
                                      </p:cBhvr>
                                      <p:tavLst>
                                        <p:tav tm="0">
                                          <p:val>
                                            <p:strVal val="0-#ppt_w/2"/>
                                          </p:val>
                                        </p:tav>
                                        <p:tav tm="100000">
                                          <p:val>
                                            <p:strVal val="#ppt_x"/>
                                          </p:val>
                                        </p:tav>
                                      </p:tavLst>
                                    </p:anim>
                                    <p:anim calcmode="lin" valueType="num">
                                      <p:cBhvr additive="base">
                                        <p:cTn id="33" dur="500" fill="hold"/>
                                        <p:tgtEl>
                                          <p:spTgt spid="125415"/>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500"/>
                            </p:stCondLst>
                            <p:childTnLst>
                              <p:par>
                                <p:cTn id="35" presetID="2" presetClass="entr" presetSubtype="8" fill="hold" nodeType="afterEffect">
                                  <p:stCondLst>
                                    <p:cond delay="100"/>
                                  </p:stCondLst>
                                  <p:childTnLst>
                                    <p:set>
                                      <p:cBhvr>
                                        <p:cTn id="36" dur="1" fill="hold">
                                          <p:stCondLst>
                                            <p:cond delay="0"/>
                                          </p:stCondLst>
                                        </p:cTn>
                                        <p:tgtEl>
                                          <p:spTgt spid="125417"/>
                                        </p:tgtEl>
                                        <p:attrNameLst>
                                          <p:attrName>style.visibility</p:attrName>
                                        </p:attrNameLst>
                                      </p:cBhvr>
                                      <p:to>
                                        <p:strVal val="visible"/>
                                      </p:to>
                                    </p:set>
                                    <p:anim calcmode="lin" valueType="num">
                                      <p:cBhvr additive="base">
                                        <p:cTn id="37" dur="500" fill="hold"/>
                                        <p:tgtEl>
                                          <p:spTgt spid="125417"/>
                                        </p:tgtEl>
                                        <p:attrNameLst>
                                          <p:attrName>ppt_x</p:attrName>
                                        </p:attrNameLst>
                                      </p:cBhvr>
                                      <p:tavLst>
                                        <p:tav tm="0">
                                          <p:val>
                                            <p:strVal val="0-#ppt_w/2"/>
                                          </p:val>
                                        </p:tav>
                                        <p:tav tm="100000">
                                          <p:val>
                                            <p:strVal val="#ppt_x"/>
                                          </p:val>
                                        </p:tav>
                                      </p:tavLst>
                                    </p:anim>
                                    <p:anim calcmode="lin" valueType="num">
                                      <p:cBhvr additive="base">
                                        <p:cTn id="38" dur="500" fill="hold"/>
                                        <p:tgtEl>
                                          <p:spTgt spid="125417"/>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4100"/>
                            </p:stCondLst>
                            <p:childTnLst>
                              <p:par>
                                <p:cTn id="40" presetID="2" presetClass="entr" presetSubtype="8" fill="hold" nodeType="afterEffect">
                                  <p:stCondLst>
                                    <p:cond delay="100"/>
                                  </p:stCondLst>
                                  <p:childTnLst>
                                    <p:set>
                                      <p:cBhvr>
                                        <p:cTn id="41" dur="1" fill="hold">
                                          <p:stCondLst>
                                            <p:cond delay="0"/>
                                          </p:stCondLst>
                                        </p:cTn>
                                        <p:tgtEl>
                                          <p:spTgt spid="125418"/>
                                        </p:tgtEl>
                                        <p:attrNameLst>
                                          <p:attrName>style.visibility</p:attrName>
                                        </p:attrNameLst>
                                      </p:cBhvr>
                                      <p:to>
                                        <p:strVal val="visible"/>
                                      </p:to>
                                    </p:set>
                                    <p:anim calcmode="lin" valueType="num">
                                      <p:cBhvr additive="base">
                                        <p:cTn id="42" dur="500" fill="hold"/>
                                        <p:tgtEl>
                                          <p:spTgt spid="125418"/>
                                        </p:tgtEl>
                                        <p:attrNameLst>
                                          <p:attrName>ppt_x</p:attrName>
                                        </p:attrNameLst>
                                      </p:cBhvr>
                                      <p:tavLst>
                                        <p:tav tm="0">
                                          <p:val>
                                            <p:strVal val="0-#ppt_w/2"/>
                                          </p:val>
                                        </p:tav>
                                        <p:tav tm="100000">
                                          <p:val>
                                            <p:strVal val="#ppt_x"/>
                                          </p:val>
                                        </p:tav>
                                      </p:tavLst>
                                    </p:anim>
                                    <p:anim calcmode="lin" valueType="num">
                                      <p:cBhvr additive="base">
                                        <p:cTn id="43" dur="500" fill="hold"/>
                                        <p:tgtEl>
                                          <p:spTgt spid="125418"/>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4700"/>
                            </p:stCondLst>
                            <p:childTnLst>
                              <p:par>
                                <p:cTn id="45" presetID="2" presetClass="entr" presetSubtype="8" fill="hold" nodeType="afterEffect">
                                  <p:stCondLst>
                                    <p:cond delay="100"/>
                                  </p:stCondLst>
                                  <p:childTnLst>
                                    <p:set>
                                      <p:cBhvr>
                                        <p:cTn id="46" dur="1" fill="hold">
                                          <p:stCondLst>
                                            <p:cond delay="0"/>
                                          </p:stCondLst>
                                        </p:cTn>
                                        <p:tgtEl>
                                          <p:spTgt spid="125419"/>
                                        </p:tgtEl>
                                        <p:attrNameLst>
                                          <p:attrName>style.visibility</p:attrName>
                                        </p:attrNameLst>
                                      </p:cBhvr>
                                      <p:to>
                                        <p:strVal val="visible"/>
                                      </p:to>
                                    </p:set>
                                    <p:anim calcmode="lin" valueType="num">
                                      <p:cBhvr additive="base">
                                        <p:cTn id="47" dur="500" fill="hold"/>
                                        <p:tgtEl>
                                          <p:spTgt spid="125419"/>
                                        </p:tgtEl>
                                        <p:attrNameLst>
                                          <p:attrName>ppt_x</p:attrName>
                                        </p:attrNameLst>
                                      </p:cBhvr>
                                      <p:tavLst>
                                        <p:tav tm="0">
                                          <p:val>
                                            <p:strVal val="0-#ppt_w/2"/>
                                          </p:val>
                                        </p:tav>
                                        <p:tav tm="100000">
                                          <p:val>
                                            <p:strVal val="#ppt_x"/>
                                          </p:val>
                                        </p:tav>
                                      </p:tavLst>
                                    </p:anim>
                                    <p:anim calcmode="lin" valueType="num">
                                      <p:cBhvr additive="base">
                                        <p:cTn id="48" dur="500" fill="hold"/>
                                        <p:tgtEl>
                                          <p:spTgt spid="125419"/>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5300"/>
                            </p:stCondLst>
                            <p:childTnLst>
                              <p:par>
                                <p:cTn id="50" presetID="2" presetClass="entr" presetSubtype="8" fill="hold" nodeType="afterEffect">
                                  <p:stCondLst>
                                    <p:cond delay="100"/>
                                  </p:stCondLst>
                                  <p:childTnLst>
                                    <p:set>
                                      <p:cBhvr>
                                        <p:cTn id="51" dur="1" fill="hold">
                                          <p:stCondLst>
                                            <p:cond delay="0"/>
                                          </p:stCondLst>
                                        </p:cTn>
                                        <p:tgtEl>
                                          <p:spTgt spid="125420"/>
                                        </p:tgtEl>
                                        <p:attrNameLst>
                                          <p:attrName>style.visibility</p:attrName>
                                        </p:attrNameLst>
                                      </p:cBhvr>
                                      <p:to>
                                        <p:strVal val="visible"/>
                                      </p:to>
                                    </p:set>
                                    <p:anim calcmode="lin" valueType="num">
                                      <p:cBhvr additive="base">
                                        <p:cTn id="52" dur="500" fill="hold"/>
                                        <p:tgtEl>
                                          <p:spTgt spid="125420"/>
                                        </p:tgtEl>
                                        <p:attrNameLst>
                                          <p:attrName>ppt_x</p:attrName>
                                        </p:attrNameLst>
                                      </p:cBhvr>
                                      <p:tavLst>
                                        <p:tav tm="0">
                                          <p:val>
                                            <p:strVal val="0-#ppt_w/2"/>
                                          </p:val>
                                        </p:tav>
                                        <p:tav tm="100000">
                                          <p:val>
                                            <p:strVal val="#ppt_x"/>
                                          </p:val>
                                        </p:tav>
                                      </p:tavLst>
                                    </p:anim>
                                    <p:anim calcmode="lin" valueType="num">
                                      <p:cBhvr additive="base">
                                        <p:cTn id="53" dur="500" fill="hold"/>
                                        <p:tgtEl>
                                          <p:spTgt spid="1254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a:solidFill>
                  <a:schemeClr val="tx2"/>
                </a:solidFill>
                <a:latin typeface="Times" charset="0"/>
              </a:rPr>
              <a:t>7</a:t>
            </a:r>
          </a:p>
        </p:txBody>
      </p:sp>
      <p:sp>
        <p:nvSpPr>
          <p:cNvPr id="343043" name="Line 3"/>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343044" name="Text Box 4"/>
          <p:cNvSpPr txBox="1">
            <a:spLocks noChangeArrowheads="1"/>
          </p:cNvSpPr>
          <p:nvPr/>
        </p:nvSpPr>
        <p:spPr bwMode="auto">
          <a:xfrm>
            <a:off x="3003550" y="3219450"/>
            <a:ext cx="1652588" cy="3262313"/>
          </a:xfrm>
          <a:prstGeom prst="rect">
            <a:avLst/>
          </a:prstGeom>
          <a:noFill/>
          <a:ln>
            <a:noFill/>
          </a:ln>
          <a:effectLst>
            <a:outerShdw blurRad="63500" dist="63500" dir="221219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20800">
                <a:solidFill>
                  <a:srgbClr val="FC0128"/>
                </a:solidFill>
              </a:rPr>
              <a:t>7</a:t>
            </a:r>
          </a:p>
        </p:txBody>
      </p:sp>
      <p:sp>
        <p:nvSpPr>
          <p:cNvPr id="343045" name="Line 5"/>
          <p:cNvSpPr>
            <a:spLocks noChangeShapeType="1"/>
          </p:cNvSpPr>
          <p:nvPr/>
        </p:nvSpPr>
        <p:spPr bwMode="auto">
          <a:xfrm>
            <a:off x="3432175" y="4740275"/>
            <a:ext cx="801688" cy="1588"/>
          </a:xfrm>
          <a:prstGeom prst="line">
            <a:avLst/>
          </a:prstGeom>
          <a:noFill/>
          <a:ln w="142875">
            <a:solidFill>
              <a:srgbClr val="00CC00"/>
            </a:solidFill>
            <a:round/>
            <a:headEnd/>
            <a:tailEnd/>
          </a:ln>
          <a:effectLst>
            <a:outerShdw blurRad="63500" dist="135003" dir="2471156"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343046" name="Text Box 6"/>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2000">
              <a:latin typeface="Comic Sans MS" charset="0"/>
            </a:endParaRPr>
          </a:p>
        </p:txBody>
      </p:sp>
      <p:grpSp>
        <p:nvGrpSpPr>
          <p:cNvPr id="343065" name="Group 25"/>
          <p:cNvGrpSpPr>
            <a:grpSpLocks/>
          </p:cNvGrpSpPr>
          <p:nvPr/>
        </p:nvGrpSpPr>
        <p:grpSpPr bwMode="auto">
          <a:xfrm>
            <a:off x="568325" y="3216275"/>
            <a:ext cx="8167688" cy="3262313"/>
            <a:chOff x="340" y="380"/>
            <a:chExt cx="5145" cy="2055"/>
          </a:xfrm>
        </p:grpSpPr>
        <p:grpSp>
          <p:nvGrpSpPr>
            <p:cNvPr id="343055" name="Group 15"/>
            <p:cNvGrpSpPr>
              <a:grpSpLocks/>
            </p:cNvGrpSpPr>
            <p:nvPr/>
          </p:nvGrpSpPr>
          <p:grpSpPr bwMode="auto">
            <a:xfrm>
              <a:off x="1870" y="380"/>
              <a:ext cx="1041" cy="2055"/>
              <a:chOff x="1988" y="2045"/>
              <a:chExt cx="1041" cy="2055"/>
            </a:xfrm>
          </p:grpSpPr>
          <p:sp>
            <p:nvSpPr>
              <p:cNvPr id="343056" name="Text Box 16"/>
              <p:cNvSpPr txBox="1">
                <a:spLocks noChangeArrowheads="1"/>
              </p:cNvSpPr>
              <p:nvPr/>
            </p:nvSpPr>
            <p:spPr bwMode="auto">
              <a:xfrm>
                <a:off x="1988" y="2045"/>
                <a:ext cx="1041" cy="2055"/>
              </a:xfrm>
              <a:prstGeom prst="rect">
                <a:avLst/>
              </a:prstGeom>
              <a:noFill/>
              <a:ln>
                <a:noFill/>
              </a:ln>
              <a:effectLst>
                <a:outerShdw blurRad="63500" dist="63500" dir="221219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20800">
                    <a:solidFill>
                      <a:srgbClr val="FC0128"/>
                    </a:solidFill>
                  </a:rPr>
                  <a:t>7</a:t>
                </a:r>
              </a:p>
            </p:txBody>
          </p:sp>
          <p:sp>
            <p:nvSpPr>
              <p:cNvPr id="343057" name="Line 17"/>
              <p:cNvSpPr>
                <a:spLocks noChangeShapeType="1"/>
              </p:cNvSpPr>
              <p:nvPr/>
            </p:nvSpPr>
            <p:spPr bwMode="auto">
              <a:xfrm>
                <a:off x="2259" y="2988"/>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grpSp>
        <p:sp>
          <p:nvSpPr>
            <p:cNvPr id="343062" name="Text Box 22"/>
            <p:cNvSpPr txBox="1">
              <a:spLocks noChangeArrowheads="1"/>
            </p:cNvSpPr>
            <p:nvPr/>
          </p:nvSpPr>
          <p:spPr bwMode="auto">
            <a:xfrm>
              <a:off x="4004" y="448"/>
              <a:ext cx="1481" cy="1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8900">
                  <a:solidFill>
                    <a:schemeClr val="tx1"/>
                  </a:solidFill>
                  <a:effectLst>
                    <a:outerShdw blurRad="38100" dist="38100" dir="2700000" algn="tl">
                      <a:srgbClr val="000000"/>
                    </a:outerShdw>
                  </a:effectLst>
                </a:rPr>
                <a:t>J</a:t>
              </a:r>
            </a:p>
          </p:txBody>
        </p:sp>
        <p:sp>
          <p:nvSpPr>
            <p:cNvPr id="343063" name="Text Box 23"/>
            <p:cNvSpPr txBox="1">
              <a:spLocks noChangeArrowheads="1"/>
            </p:cNvSpPr>
            <p:nvPr/>
          </p:nvSpPr>
          <p:spPr bwMode="auto">
            <a:xfrm>
              <a:off x="2844" y="453"/>
              <a:ext cx="1481" cy="1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8900">
                  <a:solidFill>
                    <a:schemeClr val="accent1"/>
                  </a:solidFill>
                  <a:effectLst>
                    <a:outerShdw blurRad="38100" dist="38100" dir="2700000" algn="tl">
                      <a:srgbClr val="000000"/>
                    </a:outerShdw>
                  </a:effectLst>
                </a:rPr>
                <a:t>S</a:t>
              </a:r>
            </a:p>
          </p:txBody>
        </p:sp>
        <p:sp>
          <p:nvSpPr>
            <p:cNvPr id="343064" name="Text Box 24"/>
            <p:cNvSpPr txBox="1">
              <a:spLocks noChangeArrowheads="1"/>
            </p:cNvSpPr>
            <p:nvPr/>
          </p:nvSpPr>
          <p:spPr bwMode="auto">
            <a:xfrm>
              <a:off x="340" y="448"/>
              <a:ext cx="1481" cy="1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8900">
                  <a:solidFill>
                    <a:srgbClr val="FFFF00"/>
                  </a:solidFill>
                  <a:effectLst>
                    <a:outerShdw blurRad="38100" dist="38100" dir="2700000" algn="tl">
                      <a:srgbClr val="000000"/>
                    </a:outerShdw>
                  </a:effectLst>
                </a:rPr>
                <a:t>S</a:t>
              </a:r>
            </a:p>
          </p:txBody>
        </p:sp>
      </p:grpSp>
      <p:grpSp>
        <p:nvGrpSpPr>
          <p:cNvPr id="343097" name="Group 57"/>
          <p:cNvGrpSpPr>
            <a:grpSpLocks/>
          </p:cNvGrpSpPr>
          <p:nvPr/>
        </p:nvGrpSpPr>
        <p:grpSpPr bwMode="auto">
          <a:xfrm>
            <a:off x="563563" y="3221038"/>
            <a:ext cx="8167687" cy="3454400"/>
            <a:chOff x="453" y="2043"/>
            <a:chExt cx="5145" cy="2176"/>
          </a:xfrm>
        </p:grpSpPr>
        <p:sp>
          <p:nvSpPr>
            <p:cNvPr id="343087" name="Text Box 47"/>
            <p:cNvSpPr txBox="1">
              <a:spLocks noChangeArrowheads="1"/>
            </p:cNvSpPr>
            <p:nvPr/>
          </p:nvSpPr>
          <p:spPr bwMode="auto">
            <a:xfrm>
              <a:off x="1988" y="2045"/>
              <a:ext cx="1041" cy="2055"/>
            </a:xfrm>
            <a:prstGeom prst="rect">
              <a:avLst/>
            </a:prstGeom>
            <a:noFill/>
            <a:ln>
              <a:noFill/>
            </a:ln>
            <a:effectLst>
              <a:outerShdw blurRad="63500" dist="63500" dir="221219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20800">
                  <a:solidFill>
                    <a:srgbClr val="FC0128"/>
                  </a:solidFill>
                </a:rPr>
                <a:t>7</a:t>
              </a:r>
            </a:p>
          </p:txBody>
        </p:sp>
        <p:sp>
          <p:nvSpPr>
            <p:cNvPr id="343088" name="Line 48"/>
            <p:cNvSpPr>
              <a:spLocks noChangeShapeType="1"/>
            </p:cNvSpPr>
            <p:nvPr/>
          </p:nvSpPr>
          <p:spPr bwMode="auto">
            <a:xfrm>
              <a:off x="2259" y="2988"/>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343089" name="Text Box 49"/>
            <p:cNvSpPr txBox="1">
              <a:spLocks noChangeArrowheads="1"/>
            </p:cNvSpPr>
            <p:nvPr/>
          </p:nvSpPr>
          <p:spPr bwMode="auto">
            <a:xfrm>
              <a:off x="4993" y="4046"/>
              <a:ext cx="116" cy="173"/>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endParaRPr lang="nl-NL" sz="1200" b="1">
                <a:solidFill>
                  <a:schemeClr val="tx1"/>
                </a:solidFill>
              </a:endParaRPr>
            </a:p>
          </p:txBody>
        </p:sp>
        <p:grpSp>
          <p:nvGrpSpPr>
            <p:cNvPr id="343090" name="Group 50"/>
            <p:cNvGrpSpPr>
              <a:grpSpLocks/>
            </p:cNvGrpSpPr>
            <p:nvPr/>
          </p:nvGrpSpPr>
          <p:grpSpPr bwMode="auto">
            <a:xfrm>
              <a:off x="453" y="2043"/>
              <a:ext cx="5145" cy="2055"/>
              <a:chOff x="340" y="380"/>
              <a:chExt cx="5145" cy="2055"/>
            </a:xfrm>
          </p:grpSpPr>
          <p:grpSp>
            <p:nvGrpSpPr>
              <p:cNvPr id="343091" name="Group 51"/>
              <p:cNvGrpSpPr>
                <a:grpSpLocks/>
              </p:cNvGrpSpPr>
              <p:nvPr/>
            </p:nvGrpSpPr>
            <p:grpSpPr bwMode="auto">
              <a:xfrm>
                <a:off x="1870" y="380"/>
                <a:ext cx="1041" cy="2055"/>
                <a:chOff x="1988" y="2045"/>
                <a:chExt cx="1041" cy="2055"/>
              </a:xfrm>
            </p:grpSpPr>
            <p:sp>
              <p:nvSpPr>
                <p:cNvPr id="343092" name="Text Box 52"/>
                <p:cNvSpPr txBox="1">
                  <a:spLocks noChangeArrowheads="1"/>
                </p:cNvSpPr>
                <p:nvPr/>
              </p:nvSpPr>
              <p:spPr bwMode="auto">
                <a:xfrm>
                  <a:off x="1988" y="2045"/>
                  <a:ext cx="1041" cy="2055"/>
                </a:xfrm>
                <a:prstGeom prst="rect">
                  <a:avLst/>
                </a:prstGeom>
                <a:noFill/>
                <a:ln>
                  <a:noFill/>
                </a:ln>
                <a:effectLst>
                  <a:outerShdw blurRad="63500" dist="63500" dir="221219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20800">
                      <a:solidFill>
                        <a:srgbClr val="FC0128"/>
                      </a:solidFill>
                    </a:rPr>
                    <a:t>7</a:t>
                  </a:r>
                </a:p>
              </p:txBody>
            </p:sp>
            <p:sp>
              <p:nvSpPr>
                <p:cNvPr id="343093" name="Line 53"/>
                <p:cNvSpPr>
                  <a:spLocks noChangeShapeType="1"/>
                </p:cNvSpPr>
                <p:nvPr/>
              </p:nvSpPr>
              <p:spPr bwMode="auto">
                <a:xfrm>
                  <a:off x="2259" y="2988"/>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grpSp>
          <p:sp>
            <p:nvSpPr>
              <p:cNvPr id="343094" name="Text Box 54"/>
              <p:cNvSpPr txBox="1">
                <a:spLocks noChangeArrowheads="1"/>
              </p:cNvSpPr>
              <p:nvPr/>
            </p:nvSpPr>
            <p:spPr bwMode="auto">
              <a:xfrm>
                <a:off x="4004" y="448"/>
                <a:ext cx="1481" cy="1872"/>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en-US" sz="18900">
                    <a:solidFill>
                      <a:schemeClr val="tx1"/>
                    </a:solidFill>
                    <a:effectLst>
                      <a:outerShdw blurRad="38100" dist="38100" dir="2700000" algn="tl">
                        <a:srgbClr val="000000"/>
                      </a:outerShdw>
                    </a:effectLst>
                  </a:rPr>
                  <a:t>J</a:t>
                </a:r>
              </a:p>
            </p:txBody>
          </p:sp>
          <p:sp>
            <p:nvSpPr>
              <p:cNvPr id="343095" name="Text Box 55"/>
              <p:cNvSpPr txBox="1">
                <a:spLocks noChangeArrowheads="1"/>
              </p:cNvSpPr>
              <p:nvPr/>
            </p:nvSpPr>
            <p:spPr bwMode="auto">
              <a:xfrm>
                <a:off x="2844" y="453"/>
                <a:ext cx="1481" cy="1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8900">
                    <a:solidFill>
                      <a:schemeClr val="accent1"/>
                    </a:solidFill>
                    <a:effectLst>
                      <a:outerShdw blurRad="38100" dist="38100" dir="2700000" algn="tl">
                        <a:srgbClr val="000000"/>
                      </a:outerShdw>
                    </a:effectLst>
                  </a:rPr>
                  <a:t>S</a:t>
                </a:r>
              </a:p>
            </p:txBody>
          </p:sp>
          <p:sp>
            <p:nvSpPr>
              <p:cNvPr id="343096" name="Text Box 56"/>
              <p:cNvSpPr txBox="1">
                <a:spLocks noChangeArrowheads="1"/>
              </p:cNvSpPr>
              <p:nvPr/>
            </p:nvSpPr>
            <p:spPr bwMode="auto">
              <a:xfrm>
                <a:off x="340" y="448"/>
                <a:ext cx="1481" cy="1872"/>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en-US" sz="18900">
                    <a:solidFill>
                      <a:srgbClr val="FFFF00"/>
                    </a:solidFill>
                    <a:effectLst>
                      <a:outerShdw blurRad="38100" dist="38100" dir="2700000" algn="tl">
                        <a:srgbClr val="000000"/>
                      </a:outerShdw>
                    </a:effectLst>
                  </a:rPr>
                  <a:t>S</a:t>
                </a:r>
              </a:p>
            </p:txBody>
          </p:sp>
        </p:grpSp>
      </p:grpSp>
      <p:grpSp>
        <p:nvGrpSpPr>
          <p:cNvPr id="343121" name="Group 81"/>
          <p:cNvGrpSpPr>
            <a:grpSpLocks/>
          </p:cNvGrpSpPr>
          <p:nvPr/>
        </p:nvGrpSpPr>
        <p:grpSpPr bwMode="auto">
          <a:xfrm>
            <a:off x="563563" y="3240088"/>
            <a:ext cx="8167687" cy="3454400"/>
            <a:chOff x="453" y="2043"/>
            <a:chExt cx="5145" cy="2176"/>
          </a:xfrm>
        </p:grpSpPr>
        <p:sp>
          <p:nvSpPr>
            <p:cNvPr id="343122" name="Text Box 82"/>
            <p:cNvSpPr txBox="1">
              <a:spLocks noChangeArrowheads="1"/>
            </p:cNvSpPr>
            <p:nvPr/>
          </p:nvSpPr>
          <p:spPr bwMode="auto">
            <a:xfrm>
              <a:off x="1988" y="2045"/>
              <a:ext cx="1041" cy="2055"/>
            </a:xfrm>
            <a:prstGeom prst="rect">
              <a:avLst/>
            </a:prstGeom>
            <a:noFill/>
            <a:ln>
              <a:noFill/>
            </a:ln>
            <a:effectLst>
              <a:outerShdw blurRad="63500" dist="63500" dir="221219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20800">
                  <a:solidFill>
                    <a:srgbClr val="FC0128"/>
                  </a:solidFill>
                </a:rPr>
                <a:t>7</a:t>
              </a:r>
            </a:p>
          </p:txBody>
        </p:sp>
        <p:sp>
          <p:nvSpPr>
            <p:cNvPr id="343123" name="Line 83"/>
            <p:cNvSpPr>
              <a:spLocks noChangeShapeType="1"/>
            </p:cNvSpPr>
            <p:nvPr/>
          </p:nvSpPr>
          <p:spPr bwMode="auto">
            <a:xfrm>
              <a:off x="2259" y="2988"/>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343124" name="Text Box 84"/>
            <p:cNvSpPr txBox="1">
              <a:spLocks noChangeArrowheads="1"/>
            </p:cNvSpPr>
            <p:nvPr/>
          </p:nvSpPr>
          <p:spPr bwMode="auto">
            <a:xfrm>
              <a:off x="4993" y="4046"/>
              <a:ext cx="116" cy="173"/>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endParaRPr lang="nl-NL" sz="1200" b="1">
                <a:solidFill>
                  <a:schemeClr val="tx1"/>
                </a:solidFill>
              </a:endParaRPr>
            </a:p>
          </p:txBody>
        </p:sp>
        <p:grpSp>
          <p:nvGrpSpPr>
            <p:cNvPr id="343125" name="Group 85"/>
            <p:cNvGrpSpPr>
              <a:grpSpLocks/>
            </p:cNvGrpSpPr>
            <p:nvPr/>
          </p:nvGrpSpPr>
          <p:grpSpPr bwMode="auto">
            <a:xfrm>
              <a:off x="453" y="2043"/>
              <a:ext cx="5145" cy="2055"/>
              <a:chOff x="340" y="380"/>
              <a:chExt cx="5145" cy="2055"/>
            </a:xfrm>
          </p:grpSpPr>
          <p:grpSp>
            <p:nvGrpSpPr>
              <p:cNvPr id="343126" name="Group 86"/>
              <p:cNvGrpSpPr>
                <a:grpSpLocks/>
              </p:cNvGrpSpPr>
              <p:nvPr/>
            </p:nvGrpSpPr>
            <p:grpSpPr bwMode="auto">
              <a:xfrm>
                <a:off x="1870" y="380"/>
                <a:ext cx="1041" cy="2055"/>
                <a:chOff x="1988" y="2045"/>
                <a:chExt cx="1041" cy="2055"/>
              </a:xfrm>
            </p:grpSpPr>
            <p:sp>
              <p:nvSpPr>
                <p:cNvPr id="343127" name="Text Box 87"/>
                <p:cNvSpPr txBox="1">
                  <a:spLocks noChangeArrowheads="1"/>
                </p:cNvSpPr>
                <p:nvPr/>
              </p:nvSpPr>
              <p:spPr bwMode="auto">
                <a:xfrm>
                  <a:off x="1988" y="2045"/>
                  <a:ext cx="1041" cy="2055"/>
                </a:xfrm>
                <a:prstGeom prst="rect">
                  <a:avLst/>
                </a:prstGeom>
                <a:noFill/>
                <a:ln>
                  <a:noFill/>
                </a:ln>
                <a:effectLst>
                  <a:outerShdw blurRad="63500" dist="63500" dir="221219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20800">
                      <a:solidFill>
                        <a:srgbClr val="FC0128"/>
                      </a:solidFill>
                    </a:rPr>
                    <a:t>7</a:t>
                  </a:r>
                </a:p>
              </p:txBody>
            </p:sp>
            <p:sp>
              <p:nvSpPr>
                <p:cNvPr id="343128" name="Line 88"/>
                <p:cNvSpPr>
                  <a:spLocks noChangeShapeType="1"/>
                </p:cNvSpPr>
                <p:nvPr/>
              </p:nvSpPr>
              <p:spPr bwMode="auto">
                <a:xfrm>
                  <a:off x="2259" y="2988"/>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grpSp>
          <p:sp>
            <p:nvSpPr>
              <p:cNvPr id="343129" name="Text Box 89"/>
              <p:cNvSpPr txBox="1">
                <a:spLocks noChangeArrowheads="1"/>
              </p:cNvSpPr>
              <p:nvPr/>
            </p:nvSpPr>
            <p:spPr bwMode="auto">
              <a:xfrm>
                <a:off x="4004" y="448"/>
                <a:ext cx="1481" cy="1872"/>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en-US" sz="18900">
                    <a:solidFill>
                      <a:schemeClr val="tx1"/>
                    </a:solidFill>
                    <a:effectLst>
                      <a:outerShdw blurRad="38100" dist="38100" dir="2700000" algn="tl">
                        <a:srgbClr val="000000"/>
                      </a:outerShdw>
                    </a:effectLst>
                  </a:rPr>
                  <a:t>J</a:t>
                </a:r>
              </a:p>
            </p:txBody>
          </p:sp>
          <p:sp>
            <p:nvSpPr>
              <p:cNvPr id="343130" name="Text Box 90"/>
              <p:cNvSpPr txBox="1">
                <a:spLocks noChangeArrowheads="1"/>
              </p:cNvSpPr>
              <p:nvPr/>
            </p:nvSpPr>
            <p:spPr bwMode="auto">
              <a:xfrm>
                <a:off x="2844" y="453"/>
                <a:ext cx="1481" cy="1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8900">
                    <a:solidFill>
                      <a:schemeClr val="accent1"/>
                    </a:solidFill>
                    <a:effectLst>
                      <a:outerShdw blurRad="38100" dist="38100" dir="2700000" algn="tl">
                        <a:srgbClr val="000000"/>
                      </a:outerShdw>
                    </a:effectLst>
                  </a:rPr>
                  <a:t>S</a:t>
                </a:r>
              </a:p>
            </p:txBody>
          </p:sp>
          <p:sp>
            <p:nvSpPr>
              <p:cNvPr id="343131" name="Text Box 91"/>
              <p:cNvSpPr txBox="1">
                <a:spLocks noChangeArrowheads="1"/>
              </p:cNvSpPr>
              <p:nvPr/>
            </p:nvSpPr>
            <p:spPr bwMode="auto">
              <a:xfrm>
                <a:off x="340" y="448"/>
                <a:ext cx="1481" cy="1872"/>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en-US" sz="18900">
                    <a:solidFill>
                      <a:srgbClr val="FFFF00"/>
                    </a:solidFill>
                    <a:effectLst>
                      <a:outerShdw blurRad="38100" dist="38100" dir="2700000" algn="tl">
                        <a:srgbClr val="000000"/>
                      </a:outerShdw>
                    </a:effectLst>
                  </a:rPr>
                  <a:t>S</a:t>
                </a:r>
              </a:p>
            </p:txBody>
          </p:sp>
        </p:grpSp>
      </p:grpSp>
      <p:grpSp>
        <p:nvGrpSpPr>
          <p:cNvPr id="343132" name="Group 92"/>
          <p:cNvGrpSpPr>
            <a:grpSpLocks/>
          </p:cNvGrpSpPr>
          <p:nvPr/>
        </p:nvGrpSpPr>
        <p:grpSpPr bwMode="auto">
          <a:xfrm>
            <a:off x="569913" y="3227388"/>
            <a:ext cx="8167687" cy="3454400"/>
            <a:chOff x="453" y="2043"/>
            <a:chExt cx="5145" cy="2176"/>
          </a:xfrm>
        </p:grpSpPr>
        <p:sp>
          <p:nvSpPr>
            <p:cNvPr id="343133" name="Text Box 93"/>
            <p:cNvSpPr txBox="1">
              <a:spLocks noChangeArrowheads="1"/>
            </p:cNvSpPr>
            <p:nvPr/>
          </p:nvSpPr>
          <p:spPr bwMode="auto">
            <a:xfrm>
              <a:off x="1988" y="2045"/>
              <a:ext cx="1041" cy="2055"/>
            </a:xfrm>
            <a:prstGeom prst="rect">
              <a:avLst/>
            </a:prstGeom>
            <a:noFill/>
            <a:ln>
              <a:noFill/>
            </a:ln>
            <a:effectLst>
              <a:outerShdw blurRad="63500" dist="63500" dir="221219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20800">
                  <a:solidFill>
                    <a:srgbClr val="FC0128"/>
                  </a:solidFill>
                </a:rPr>
                <a:t>7</a:t>
              </a:r>
            </a:p>
          </p:txBody>
        </p:sp>
        <p:sp>
          <p:nvSpPr>
            <p:cNvPr id="343134" name="Line 94"/>
            <p:cNvSpPr>
              <a:spLocks noChangeShapeType="1"/>
            </p:cNvSpPr>
            <p:nvPr/>
          </p:nvSpPr>
          <p:spPr bwMode="auto">
            <a:xfrm>
              <a:off x="2259" y="2988"/>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343135" name="Text Box 95"/>
            <p:cNvSpPr txBox="1">
              <a:spLocks noChangeArrowheads="1"/>
            </p:cNvSpPr>
            <p:nvPr/>
          </p:nvSpPr>
          <p:spPr bwMode="auto">
            <a:xfrm>
              <a:off x="4993" y="4046"/>
              <a:ext cx="116" cy="173"/>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endParaRPr lang="nl-NL" sz="1200" b="1">
                <a:solidFill>
                  <a:schemeClr val="tx1"/>
                </a:solidFill>
              </a:endParaRPr>
            </a:p>
          </p:txBody>
        </p:sp>
        <p:grpSp>
          <p:nvGrpSpPr>
            <p:cNvPr id="343136" name="Group 96"/>
            <p:cNvGrpSpPr>
              <a:grpSpLocks/>
            </p:cNvGrpSpPr>
            <p:nvPr/>
          </p:nvGrpSpPr>
          <p:grpSpPr bwMode="auto">
            <a:xfrm>
              <a:off x="453" y="2043"/>
              <a:ext cx="5145" cy="2055"/>
              <a:chOff x="340" y="380"/>
              <a:chExt cx="5145" cy="2055"/>
            </a:xfrm>
          </p:grpSpPr>
          <p:grpSp>
            <p:nvGrpSpPr>
              <p:cNvPr id="343137" name="Group 97"/>
              <p:cNvGrpSpPr>
                <a:grpSpLocks/>
              </p:cNvGrpSpPr>
              <p:nvPr/>
            </p:nvGrpSpPr>
            <p:grpSpPr bwMode="auto">
              <a:xfrm>
                <a:off x="1870" y="380"/>
                <a:ext cx="1041" cy="2055"/>
                <a:chOff x="1988" y="2045"/>
                <a:chExt cx="1041" cy="2055"/>
              </a:xfrm>
            </p:grpSpPr>
            <p:sp>
              <p:nvSpPr>
                <p:cNvPr id="343138" name="Text Box 98"/>
                <p:cNvSpPr txBox="1">
                  <a:spLocks noChangeArrowheads="1"/>
                </p:cNvSpPr>
                <p:nvPr/>
              </p:nvSpPr>
              <p:spPr bwMode="auto">
                <a:xfrm>
                  <a:off x="1988" y="2045"/>
                  <a:ext cx="1041" cy="2055"/>
                </a:xfrm>
                <a:prstGeom prst="rect">
                  <a:avLst/>
                </a:prstGeom>
                <a:noFill/>
                <a:ln>
                  <a:noFill/>
                </a:ln>
                <a:effectLst>
                  <a:outerShdw blurRad="63500" dist="63500" dir="221219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20800">
                      <a:solidFill>
                        <a:srgbClr val="FC0128"/>
                      </a:solidFill>
                    </a:rPr>
                    <a:t>7</a:t>
                  </a:r>
                </a:p>
              </p:txBody>
            </p:sp>
            <p:sp>
              <p:nvSpPr>
                <p:cNvPr id="343139" name="Line 99"/>
                <p:cNvSpPr>
                  <a:spLocks noChangeShapeType="1"/>
                </p:cNvSpPr>
                <p:nvPr/>
              </p:nvSpPr>
              <p:spPr bwMode="auto">
                <a:xfrm>
                  <a:off x="2259" y="2988"/>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grpSp>
          <p:sp>
            <p:nvSpPr>
              <p:cNvPr id="343140" name="Text Box 100"/>
              <p:cNvSpPr txBox="1">
                <a:spLocks noChangeArrowheads="1"/>
              </p:cNvSpPr>
              <p:nvPr/>
            </p:nvSpPr>
            <p:spPr bwMode="auto">
              <a:xfrm>
                <a:off x="4004" y="448"/>
                <a:ext cx="1481" cy="1872"/>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en-US" sz="18900">
                    <a:solidFill>
                      <a:schemeClr val="tx1"/>
                    </a:solidFill>
                    <a:effectLst>
                      <a:outerShdw blurRad="38100" dist="38100" dir="2700000" algn="tl">
                        <a:srgbClr val="000000"/>
                      </a:outerShdw>
                    </a:effectLst>
                  </a:rPr>
                  <a:t>J</a:t>
                </a:r>
              </a:p>
            </p:txBody>
          </p:sp>
          <p:sp>
            <p:nvSpPr>
              <p:cNvPr id="343141" name="Text Box 101"/>
              <p:cNvSpPr txBox="1">
                <a:spLocks noChangeArrowheads="1"/>
              </p:cNvSpPr>
              <p:nvPr/>
            </p:nvSpPr>
            <p:spPr bwMode="auto">
              <a:xfrm>
                <a:off x="2844" y="453"/>
                <a:ext cx="1481" cy="1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8900">
                    <a:solidFill>
                      <a:schemeClr val="accent1"/>
                    </a:solidFill>
                    <a:effectLst>
                      <a:outerShdw blurRad="38100" dist="38100" dir="2700000" algn="tl">
                        <a:srgbClr val="000000"/>
                      </a:outerShdw>
                    </a:effectLst>
                  </a:rPr>
                  <a:t>S</a:t>
                </a:r>
              </a:p>
            </p:txBody>
          </p:sp>
          <p:sp>
            <p:nvSpPr>
              <p:cNvPr id="343142" name="Text Box 102"/>
              <p:cNvSpPr txBox="1">
                <a:spLocks noChangeArrowheads="1"/>
              </p:cNvSpPr>
              <p:nvPr/>
            </p:nvSpPr>
            <p:spPr bwMode="auto">
              <a:xfrm>
                <a:off x="340" y="448"/>
                <a:ext cx="1481" cy="1872"/>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en-US" sz="18900">
                    <a:solidFill>
                      <a:srgbClr val="FFFF00"/>
                    </a:solidFill>
                    <a:effectLst>
                      <a:outerShdw blurRad="38100" dist="38100" dir="2700000" algn="tl">
                        <a:srgbClr val="000000"/>
                      </a:outerShdw>
                    </a:effectLst>
                  </a:rPr>
                  <a:t>S</a:t>
                </a:r>
              </a:p>
            </p:txBody>
          </p:sp>
        </p:grpSp>
      </p:grpSp>
      <p:sp>
        <p:nvSpPr>
          <p:cNvPr id="343143" name="Text Box 103"/>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40</a:t>
            </a:r>
          </a:p>
        </p:txBody>
      </p:sp>
      <p:sp>
        <p:nvSpPr>
          <p:cNvPr id="343144" name="Text Box 104"/>
          <p:cNvSpPr txBox="1">
            <a:spLocks noChangeArrowheads="1"/>
          </p:cNvSpPr>
          <p:nvPr/>
        </p:nvSpPr>
        <p:spPr bwMode="auto">
          <a:xfrm>
            <a:off x="8750300" y="64008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4</a:t>
            </a:r>
          </a:p>
        </p:txBody>
      </p:sp>
      <p:sp>
        <p:nvSpPr>
          <p:cNvPr id="343145" name="Text Box 105"/>
          <p:cNvSpPr txBox="1">
            <a:spLocks noChangeArrowheads="1"/>
          </p:cNvSpPr>
          <p:nvPr/>
        </p:nvSpPr>
        <p:spPr bwMode="auto">
          <a:xfrm>
            <a:off x="7099300" y="6270625"/>
            <a:ext cx="15303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a:solidFill>
                  <a:schemeClr val="tx1"/>
                </a:solidFill>
              </a:rPr>
              <a:t>Werkboek pg. 8-14</a:t>
            </a:r>
          </a:p>
        </p:txBody>
      </p:sp>
      <p:sp>
        <p:nvSpPr>
          <p:cNvPr id="343160" name="Rectangle 120"/>
          <p:cNvSpPr>
            <a:spLocks noChangeArrowheads="1"/>
          </p:cNvSpPr>
          <p:nvPr/>
        </p:nvSpPr>
        <p:spPr bwMode="auto">
          <a:xfrm>
            <a:off x="654050" y="1581150"/>
            <a:ext cx="7772400" cy="1143000"/>
          </a:xfrm>
          <a:prstGeom prst="rect">
            <a:avLst/>
          </a:prstGeom>
          <a:noFill/>
          <a:ln>
            <a:noFill/>
          </a:ln>
          <a:effectLst>
            <a:outerShdw blurRad="63500"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nchor="ctr"/>
          <a:lstStyle/>
          <a:p>
            <a:r>
              <a:rPr lang="ja-JP" altLang="en-US" sz="5400" i="1">
                <a:solidFill>
                  <a:srgbClr val="FAFD00"/>
                </a:solidFill>
                <a:effectLst>
                  <a:outerShdw blurRad="38100" dist="38100" dir="2700000" algn="tl">
                    <a:srgbClr val="000000"/>
                  </a:outerShdw>
                </a:effectLst>
                <a:latin typeface="Arial"/>
              </a:rPr>
              <a:t>“</a:t>
            </a:r>
            <a:r>
              <a:rPr lang="en-US" sz="5400" i="1">
                <a:solidFill>
                  <a:srgbClr val="FAFD00"/>
                </a:solidFill>
                <a:effectLst>
                  <a:outerShdw blurRad="38100" dist="38100" dir="2700000" algn="tl">
                    <a:srgbClr val="000000"/>
                  </a:outerShdw>
                </a:effectLst>
                <a:latin typeface="Times" charset="0"/>
              </a:rPr>
              <a:t>Uw Bijbeldossier</a:t>
            </a:r>
            <a:r>
              <a:rPr lang="ja-JP" altLang="en-US" sz="5400" i="1">
                <a:solidFill>
                  <a:srgbClr val="FAFD00"/>
                </a:solidFill>
                <a:effectLst>
                  <a:outerShdw blurRad="38100" dist="38100" dir="2700000" algn="tl">
                    <a:srgbClr val="000000"/>
                  </a:outerShdw>
                </a:effectLst>
                <a:latin typeface="Arial"/>
              </a:rPr>
              <a:t>”</a:t>
            </a:r>
            <a:r>
              <a:rPr lang="en-US" sz="5400" i="1">
                <a:solidFill>
                  <a:srgbClr val="FAFD00"/>
                </a:solidFill>
                <a:effectLst>
                  <a:outerShdw blurRad="38100" dist="38100" dir="2700000" algn="tl">
                    <a:srgbClr val="000000"/>
                  </a:outerShdw>
                </a:effectLst>
                <a:latin typeface="Times" charset="0"/>
              </a:rPr>
              <a:t> </a:t>
            </a:r>
            <a:r>
              <a:rPr lang="en-US" sz="5400">
                <a:solidFill>
                  <a:srgbClr val="FAFD00"/>
                </a:solidFill>
                <a:effectLst>
                  <a:outerShdw blurRad="38100" dist="38100" dir="2700000" algn="tl">
                    <a:srgbClr val="000000"/>
                  </a:outerShdw>
                </a:effectLst>
                <a:latin typeface="Times" charset="0"/>
              </a:rPr>
              <a:t>Aanmaken</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43044"/>
                                        </p:tgtEl>
                                        <p:attrNameLst>
                                          <p:attrName>style.visibility</p:attrName>
                                        </p:attrNameLst>
                                      </p:cBhvr>
                                      <p:to>
                                        <p:strVal val="visible"/>
                                      </p:to>
                                    </p:set>
                                    <p:anim calcmode="lin" valueType="num">
                                      <p:cBhvr>
                                        <p:cTn id="7" dur="500" fill="hold"/>
                                        <p:tgtEl>
                                          <p:spTgt spid="343044"/>
                                        </p:tgtEl>
                                        <p:attrNameLst>
                                          <p:attrName>ppt_w</p:attrName>
                                        </p:attrNameLst>
                                      </p:cBhvr>
                                      <p:tavLst>
                                        <p:tav tm="0">
                                          <p:val>
                                            <p:fltVal val="0"/>
                                          </p:val>
                                        </p:tav>
                                        <p:tav tm="100000">
                                          <p:val>
                                            <p:strVal val="#ppt_w"/>
                                          </p:val>
                                        </p:tav>
                                      </p:tavLst>
                                    </p:anim>
                                    <p:anim calcmode="lin" valueType="num">
                                      <p:cBhvr>
                                        <p:cTn id="8" dur="500" fill="hold"/>
                                        <p:tgtEl>
                                          <p:spTgt spid="343044"/>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5" presetClass="entr" presetSubtype="0" fill="hold" grpId="0" nodeType="afterEffect">
                                  <p:stCondLst>
                                    <p:cond delay="0"/>
                                  </p:stCondLst>
                                  <p:childTnLst>
                                    <p:set>
                                      <p:cBhvr>
                                        <p:cTn id="11" dur="1" fill="hold">
                                          <p:stCondLst>
                                            <p:cond delay="0"/>
                                          </p:stCondLst>
                                        </p:cTn>
                                        <p:tgtEl>
                                          <p:spTgt spid="343045"/>
                                        </p:tgtEl>
                                        <p:attrNameLst>
                                          <p:attrName>style.visibility</p:attrName>
                                        </p:attrNameLst>
                                      </p:cBhvr>
                                      <p:to>
                                        <p:strVal val="visible"/>
                                      </p:to>
                                    </p:set>
                                    <p:anim calcmode="lin" valueType="num">
                                      <p:cBhvr>
                                        <p:cTn id="12" dur="1000" fill="hold"/>
                                        <p:tgtEl>
                                          <p:spTgt spid="343045"/>
                                        </p:tgtEl>
                                        <p:attrNameLst>
                                          <p:attrName>ppt_w</p:attrName>
                                        </p:attrNameLst>
                                      </p:cBhvr>
                                      <p:tavLst>
                                        <p:tav tm="0">
                                          <p:val>
                                            <p:fltVal val="0"/>
                                          </p:val>
                                        </p:tav>
                                        <p:tav tm="100000">
                                          <p:val>
                                            <p:strVal val="#ppt_w"/>
                                          </p:val>
                                        </p:tav>
                                      </p:tavLst>
                                    </p:anim>
                                    <p:anim calcmode="lin" valueType="num">
                                      <p:cBhvr>
                                        <p:cTn id="13" dur="1000" fill="hold"/>
                                        <p:tgtEl>
                                          <p:spTgt spid="343045"/>
                                        </p:tgtEl>
                                        <p:attrNameLst>
                                          <p:attrName>ppt_h</p:attrName>
                                        </p:attrNameLst>
                                      </p:cBhvr>
                                      <p:tavLst>
                                        <p:tav tm="0">
                                          <p:val>
                                            <p:fltVal val="0"/>
                                          </p:val>
                                        </p:tav>
                                        <p:tav tm="100000">
                                          <p:val>
                                            <p:strVal val="#ppt_h"/>
                                          </p:val>
                                        </p:tav>
                                      </p:tavLst>
                                    </p:anim>
                                    <p:anim calcmode="lin" valueType="num">
                                      <p:cBhvr>
                                        <p:cTn id="14" dur="1000" fill="hold"/>
                                        <p:tgtEl>
                                          <p:spTgt spid="343045"/>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4304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343065"/>
                                        </p:tgtEl>
                                        <p:attrNameLst>
                                          <p:attrName>style.visibility</p:attrName>
                                        </p:attrNameLst>
                                      </p:cBhvr>
                                      <p:to>
                                        <p:strVal val="visible"/>
                                      </p:to>
                                    </p:set>
                                    <p:animEffect transition="in" filter="fade">
                                      <p:cBhvr>
                                        <p:cTn id="20" dur="1000"/>
                                        <p:tgtEl>
                                          <p:spTgt spid="34306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528" fill="hold" nodeType="clickEffect">
                                  <p:stCondLst>
                                    <p:cond delay="0"/>
                                  </p:stCondLst>
                                  <p:childTnLst>
                                    <p:set>
                                      <p:cBhvr>
                                        <p:cTn id="24" dur="1" fill="hold">
                                          <p:stCondLst>
                                            <p:cond delay="0"/>
                                          </p:stCondLst>
                                        </p:cTn>
                                        <p:tgtEl>
                                          <p:spTgt spid="343097"/>
                                        </p:tgtEl>
                                        <p:attrNameLst>
                                          <p:attrName>style.visibility</p:attrName>
                                        </p:attrNameLst>
                                      </p:cBhvr>
                                      <p:to>
                                        <p:strVal val="visible"/>
                                      </p:to>
                                    </p:set>
                                    <p:anim calcmode="lin" valueType="num">
                                      <p:cBhvr>
                                        <p:cTn id="25" dur="500" fill="hold"/>
                                        <p:tgtEl>
                                          <p:spTgt spid="343097"/>
                                        </p:tgtEl>
                                        <p:attrNameLst>
                                          <p:attrName>ppt_w</p:attrName>
                                        </p:attrNameLst>
                                      </p:cBhvr>
                                      <p:tavLst>
                                        <p:tav tm="0">
                                          <p:val>
                                            <p:fltVal val="0"/>
                                          </p:val>
                                        </p:tav>
                                        <p:tav tm="100000">
                                          <p:val>
                                            <p:strVal val="#ppt_w"/>
                                          </p:val>
                                        </p:tav>
                                      </p:tavLst>
                                    </p:anim>
                                    <p:anim calcmode="lin" valueType="num">
                                      <p:cBhvr>
                                        <p:cTn id="26" dur="500" fill="hold"/>
                                        <p:tgtEl>
                                          <p:spTgt spid="343097"/>
                                        </p:tgtEl>
                                        <p:attrNameLst>
                                          <p:attrName>ppt_h</p:attrName>
                                        </p:attrNameLst>
                                      </p:cBhvr>
                                      <p:tavLst>
                                        <p:tav tm="0">
                                          <p:val>
                                            <p:fltVal val="0"/>
                                          </p:val>
                                        </p:tav>
                                        <p:tav tm="100000">
                                          <p:val>
                                            <p:strVal val="#ppt_h"/>
                                          </p:val>
                                        </p:tav>
                                      </p:tavLst>
                                    </p:anim>
                                    <p:anim calcmode="lin" valueType="num">
                                      <p:cBhvr>
                                        <p:cTn id="27" dur="500" fill="hold"/>
                                        <p:tgtEl>
                                          <p:spTgt spid="343097"/>
                                        </p:tgtEl>
                                        <p:attrNameLst>
                                          <p:attrName>ppt_x</p:attrName>
                                        </p:attrNameLst>
                                      </p:cBhvr>
                                      <p:tavLst>
                                        <p:tav tm="0">
                                          <p:val>
                                            <p:fltVal val="0.5"/>
                                          </p:val>
                                        </p:tav>
                                        <p:tav tm="100000">
                                          <p:val>
                                            <p:strVal val="#ppt_x"/>
                                          </p:val>
                                        </p:tav>
                                      </p:tavLst>
                                    </p:anim>
                                    <p:anim calcmode="lin" valueType="num">
                                      <p:cBhvr>
                                        <p:cTn id="28" dur="500" fill="hold"/>
                                        <p:tgtEl>
                                          <p:spTgt spid="343097"/>
                                        </p:tgtEl>
                                        <p:attrNameLst>
                                          <p:attrName>ppt_y</p:attrName>
                                        </p:attrNameLst>
                                      </p:cBhvr>
                                      <p:tavLst>
                                        <p:tav tm="0">
                                          <p:val>
                                            <p:fltVal val="0.5"/>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528" fill="hold" nodeType="clickEffect">
                                  <p:stCondLst>
                                    <p:cond delay="0"/>
                                  </p:stCondLst>
                                  <p:childTnLst>
                                    <p:set>
                                      <p:cBhvr>
                                        <p:cTn id="32" dur="1" fill="hold">
                                          <p:stCondLst>
                                            <p:cond delay="0"/>
                                          </p:stCondLst>
                                        </p:cTn>
                                        <p:tgtEl>
                                          <p:spTgt spid="343121"/>
                                        </p:tgtEl>
                                        <p:attrNameLst>
                                          <p:attrName>style.visibility</p:attrName>
                                        </p:attrNameLst>
                                      </p:cBhvr>
                                      <p:to>
                                        <p:strVal val="visible"/>
                                      </p:to>
                                    </p:set>
                                    <p:anim calcmode="lin" valueType="num">
                                      <p:cBhvr>
                                        <p:cTn id="33" dur="500" fill="hold"/>
                                        <p:tgtEl>
                                          <p:spTgt spid="343121"/>
                                        </p:tgtEl>
                                        <p:attrNameLst>
                                          <p:attrName>ppt_w</p:attrName>
                                        </p:attrNameLst>
                                      </p:cBhvr>
                                      <p:tavLst>
                                        <p:tav tm="0">
                                          <p:val>
                                            <p:fltVal val="0"/>
                                          </p:val>
                                        </p:tav>
                                        <p:tav tm="100000">
                                          <p:val>
                                            <p:strVal val="#ppt_w"/>
                                          </p:val>
                                        </p:tav>
                                      </p:tavLst>
                                    </p:anim>
                                    <p:anim calcmode="lin" valueType="num">
                                      <p:cBhvr>
                                        <p:cTn id="34" dur="500" fill="hold"/>
                                        <p:tgtEl>
                                          <p:spTgt spid="343121"/>
                                        </p:tgtEl>
                                        <p:attrNameLst>
                                          <p:attrName>ppt_h</p:attrName>
                                        </p:attrNameLst>
                                      </p:cBhvr>
                                      <p:tavLst>
                                        <p:tav tm="0">
                                          <p:val>
                                            <p:fltVal val="0"/>
                                          </p:val>
                                        </p:tav>
                                        <p:tav tm="100000">
                                          <p:val>
                                            <p:strVal val="#ppt_h"/>
                                          </p:val>
                                        </p:tav>
                                      </p:tavLst>
                                    </p:anim>
                                    <p:anim calcmode="lin" valueType="num">
                                      <p:cBhvr>
                                        <p:cTn id="35" dur="500" fill="hold"/>
                                        <p:tgtEl>
                                          <p:spTgt spid="343121"/>
                                        </p:tgtEl>
                                        <p:attrNameLst>
                                          <p:attrName>ppt_x</p:attrName>
                                        </p:attrNameLst>
                                      </p:cBhvr>
                                      <p:tavLst>
                                        <p:tav tm="0">
                                          <p:val>
                                            <p:fltVal val="0.5"/>
                                          </p:val>
                                        </p:tav>
                                        <p:tav tm="100000">
                                          <p:val>
                                            <p:strVal val="#ppt_x"/>
                                          </p:val>
                                        </p:tav>
                                      </p:tavLst>
                                    </p:anim>
                                    <p:anim calcmode="lin" valueType="num">
                                      <p:cBhvr>
                                        <p:cTn id="36" dur="500" fill="hold"/>
                                        <p:tgtEl>
                                          <p:spTgt spid="343121"/>
                                        </p:tgtEl>
                                        <p:attrNameLst>
                                          <p:attrName>ppt_y</p:attrName>
                                        </p:attrNameLst>
                                      </p:cBhvr>
                                      <p:tavLst>
                                        <p:tav tm="0">
                                          <p:val>
                                            <p:fltVal val="0.5"/>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528" fill="hold" nodeType="clickEffect">
                                  <p:stCondLst>
                                    <p:cond delay="0"/>
                                  </p:stCondLst>
                                  <p:childTnLst>
                                    <p:set>
                                      <p:cBhvr>
                                        <p:cTn id="40" dur="1" fill="hold">
                                          <p:stCondLst>
                                            <p:cond delay="0"/>
                                          </p:stCondLst>
                                        </p:cTn>
                                        <p:tgtEl>
                                          <p:spTgt spid="343132"/>
                                        </p:tgtEl>
                                        <p:attrNameLst>
                                          <p:attrName>style.visibility</p:attrName>
                                        </p:attrNameLst>
                                      </p:cBhvr>
                                      <p:to>
                                        <p:strVal val="visible"/>
                                      </p:to>
                                    </p:set>
                                    <p:anim calcmode="lin" valueType="num">
                                      <p:cBhvr>
                                        <p:cTn id="41" dur="500" fill="hold"/>
                                        <p:tgtEl>
                                          <p:spTgt spid="343132"/>
                                        </p:tgtEl>
                                        <p:attrNameLst>
                                          <p:attrName>ppt_w</p:attrName>
                                        </p:attrNameLst>
                                      </p:cBhvr>
                                      <p:tavLst>
                                        <p:tav tm="0">
                                          <p:val>
                                            <p:fltVal val="0"/>
                                          </p:val>
                                        </p:tav>
                                        <p:tav tm="100000">
                                          <p:val>
                                            <p:strVal val="#ppt_w"/>
                                          </p:val>
                                        </p:tav>
                                      </p:tavLst>
                                    </p:anim>
                                    <p:anim calcmode="lin" valueType="num">
                                      <p:cBhvr>
                                        <p:cTn id="42" dur="500" fill="hold"/>
                                        <p:tgtEl>
                                          <p:spTgt spid="343132"/>
                                        </p:tgtEl>
                                        <p:attrNameLst>
                                          <p:attrName>ppt_h</p:attrName>
                                        </p:attrNameLst>
                                      </p:cBhvr>
                                      <p:tavLst>
                                        <p:tav tm="0">
                                          <p:val>
                                            <p:fltVal val="0"/>
                                          </p:val>
                                        </p:tav>
                                        <p:tav tm="100000">
                                          <p:val>
                                            <p:strVal val="#ppt_h"/>
                                          </p:val>
                                        </p:tav>
                                      </p:tavLst>
                                    </p:anim>
                                    <p:anim calcmode="lin" valueType="num">
                                      <p:cBhvr>
                                        <p:cTn id="43" dur="500" fill="hold"/>
                                        <p:tgtEl>
                                          <p:spTgt spid="343132"/>
                                        </p:tgtEl>
                                        <p:attrNameLst>
                                          <p:attrName>ppt_x</p:attrName>
                                        </p:attrNameLst>
                                      </p:cBhvr>
                                      <p:tavLst>
                                        <p:tav tm="0">
                                          <p:val>
                                            <p:fltVal val="0.5"/>
                                          </p:val>
                                        </p:tav>
                                        <p:tav tm="100000">
                                          <p:val>
                                            <p:strVal val="#ppt_x"/>
                                          </p:val>
                                        </p:tav>
                                      </p:tavLst>
                                    </p:anim>
                                    <p:anim calcmode="lin" valueType="num">
                                      <p:cBhvr>
                                        <p:cTn id="44" dur="500" fill="hold"/>
                                        <p:tgtEl>
                                          <p:spTgt spid="34313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4" grpId="0"/>
      <p:bldP spid="34304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97" name="Text Box 25"/>
          <p:cNvSpPr txBox="1">
            <a:spLocks noChangeArrowheads="1"/>
          </p:cNvSpPr>
          <p:nvPr/>
        </p:nvSpPr>
        <p:spPr bwMode="auto">
          <a:xfrm>
            <a:off x="873125" y="3387725"/>
            <a:ext cx="1384300" cy="2971800"/>
          </a:xfrm>
          <a:prstGeom prst="rect">
            <a:avLst/>
          </a:prstGeom>
          <a:noFill/>
          <a:ln>
            <a:noFill/>
          </a:ln>
          <a:effectLst>
            <a:outerShdw blurRad="63500" dist="99190" dir="3011666"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18900">
                <a:solidFill>
                  <a:schemeClr val="tx2"/>
                </a:solidFill>
                <a:latin typeface="Times" charset="0"/>
              </a:rPr>
              <a:t>7</a:t>
            </a:r>
          </a:p>
        </p:txBody>
      </p:sp>
      <p:sp>
        <p:nvSpPr>
          <p:cNvPr id="28674" name="Rectangle 2"/>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a:solidFill>
                  <a:schemeClr val="tx2"/>
                </a:solidFill>
                <a:latin typeface="Times" charset="0"/>
              </a:rPr>
              <a:t>7</a:t>
            </a:r>
          </a:p>
        </p:txBody>
      </p:sp>
      <p:sp>
        <p:nvSpPr>
          <p:cNvPr id="28675" name="Line 3"/>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8676" name="Rectangle 4"/>
          <p:cNvSpPr>
            <a:spLocks noGrp="1" noChangeArrowheads="1"/>
          </p:cNvSpPr>
          <p:nvPr>
            <p:ph type="ctrTitle"/>
          </p:nvPr>
        </p:nvSpPr>
        <p:spPr bwMode="auto">
          <a:xfrm>
            <a:off x="654050" y="1581150"/>
            <a:ext cx="7772400" cy="1143000"/>
          </a:xfrm>
          <a:noFill/>
          <a:ln/>
          <a:effectLst>
            <a:outerShdw blurRad="63500"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numCol="1" anchor="ctr" anchorCtr="0" compatLnSpc="1">
            <a:prstTxWarp prst="textNoShape">
              <a:avLst/>
            </a:prstTxWarp>
          </a:bodyPr>
          <a:lstStyle/>
          <a:p>
            <a:pPr algn="ctr"/>
            <a:r>
              <a:rPr lang="ja-JP" altLang="en-US" sz="5400" i="1">
                <a:solidFill>
                  <a:srgbClr val="FAFD00"/>
                </a:solidFill>
                <a:latin typeface="Arial"/>
              </a:rPr>
              <a:t>“</a:t>
            </a:r>
            <a:r>
              <a:rPr lang="en-US" sz="5400" i="1">
                <a:solidFill>
                  <a:srgbClr val="FAFD00"/>
                </a:solidFill>
              </a:rPr>
              <a:t>Uw Bijbeldossier</a:t>
            </a:r>
            <a:r>
              <a:rPr lang="ja-JP" altLang="en-US" sz="5400" i="1">
                <a:solidFill>
                  <a:srgbClr val="FAFD00"/>
                </a:solidFill>
                <a:latin typeface="Arial"/>
              </a:rPr>
              <a:t>”</a:t>
            </a:r>
            <a:r>
              <a:rPr lang="en-US" sz="5400" i="1">
                <a:solidFill>
                  <a:srgbClr val="FAFD00"/>
                </a:solidFill>
              </a:rPr>
              <a:t> </a:t>
            </a:r>
            <a:r>
              <a:rPr lang="en-US" sz="5400">
                <a:solidFill>
                  <a:srgbClr val="FAFD00"/>
                </a:solidFill>
              </a:rPr>
              <a:t>Aanmaken</a:t>
            </a:r>
          </a:p>
        </p:txBody>
      </p:sp>
      <p:sp>
        <p:nvSpPr>
          <p:cNvPr id="28690" name="Rectangle 18"/>
          <p:cNvSpPr>
            <a:spLocks noChangeArrowheads="1"/>
          </p:cNvSpPr>
          <p:nvPr/>
        </p:nvSpPr>
        <p:spPr bwMode="auto">
          <a:xfrm>
            <a:off x="2443163" y="3338513"/>
            <a:ext cx="6173787" cy="17732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lstStyle/>
          <a:p>
            <a:pPr marL="342900" indent="-342900" algn="l">
              <a:spcBef>
                <a:spcPct val="20000"/>
              </a:spcBef>
              <a:buClr>
                <a:schemeClr val="accent2"/>
              </a:buClr>
              <a:buSzPct val="75000"/>
              <a:buFont typeface="Monotype Sorts" charset="0"/>
              <a:buNone/>
            </a:pPr>
            <a:r>
              <a:rPr lang="en-US" sz="17200">
                <a:solidFill>
                  <a:schemeClr val="tx1"/>
                </a:solidFill>
                <a:effectLst>
                  <a:outerShdw blurRad="38100" dist="38100" dir="2700000" algn="tl">
                    <a:srgbClr val="000000"/>
                  </a:outerShdw>
                </a:effectLst>
              </a:rPr>
              <a:t>= </a:t>
            </a:r>
            <a:r>
              <a:rPr lang="en-US" sz="17200">
                <a:solidFill>
                  <a:srgbClr val="FF6600"/>
                </a:solidFill>
                <a:effectLst>
                  <a:outerShdw blurRad="38100" dist="38100" dir="2700000" algn="tl">
                    <a:srgbClr val="000000"/>
                  </a:outerShdw>
                </a:effectLst>
              </a:rPr>
              <a:t>4</a:t>
            </a:r>
            <a:r>
              <a:rPr lang="en-US" sz="15600">
                <a:solidFill>
                  <a:schemeClr val="tx1"/>
                </a:solidFill>
                <a:effectLst>
                  <a:outerShdw blurRad="38100" dist="38100" dir="2700000" algn="tl">
                    <a:srgbClr val="000000"/>
                  </a:outerShdw>
                </a:effectLst>
              </a:rPr>
              <a:t>+</a:t>
            </a:r>
            <a:r>
              <a:rPr lang="en-US" sz="17200">
                <a:solidFill>
                  <a:srgbClr val="33CC33"/>
                </a:solidFill>
                <a:effectLst>
                  <a:outerShdw blurRad="38100" dist="38100" dir="2700000" algn="tl">
                    <a:srgbClr val="000000"/>
                  </a:outerShdw>
                </a:effectLst>
              </a:rPr>
              <a:t>3</a:t>
            </a:r>
            <a:endParaRPr lang="en-US" sz="17200">
              <a:solidFill>
                <a:schemeClr val="tx1"/>
              </a:solidFill>
              <a:effectLst>
                <a:outerShdw blurRad="38100" dist="38100" dir="2700000" algn="tl">
                  <a:srgbClr val="000000"/>
                </a:outerShdw>
              </a:effectLst>
            </a:endParaRPr>
          </a:p>
        </p:txBody>
      </p:sp>
      <p:sp>
        <p:nvSpPr>
          <p:cNvPr id="28694" name="Line 22"/>
          <p:cNvSpPr>
            <a:spLocks noChangeShapeType="1"/>
          </p:cNvSpPr>
          <p:nvPr/>
        </p:nvSpPr>
        <p:spPr bwMode="auto">
          <a:xfrm>
            <a:off x="1409700" y="4862513"/>
            <a:ext cx="617538" cy="1587"/>
          </a:xfrm>
          <a:prstGeom prst="line">
            <a:avLst/>
          </a:prstGeom>
          <a:noFill/>
          <a:ln w="76200">
            <a:solidFill>
              <a:srgbClr val="FC0128"/>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8698" name="Text Box 26"/>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2000">
              <a:latin typeface="Comic Sans MS" charset="0"/>
            </a:endParaRPr>
          </a:p>
        </p:txBody>
      </p:sp>
      <p:sp>
        <p:nvSpPr>
          <p:cNvPr id="28700" name="Text Box 28"/>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 </a:t>
            </a:r>
          </a:p>
        </p:txBody>
      </p:sp>
      <p:sp>
        <p:nvSpPr>
          <p:cNvPr id="28701" name="Text Box 29"/>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a:solidFill>
                  <a:srgbClr val="FFFFFF"/>
                </a:solidFill>
              </a:rPr>
              <a:t> </a:t>
            </a:r>
          </a:p>
        </p:txBody>
      </p:sp>
      <p:sp>
        <p:nvSpPr>
          <p:cNvPr id="28702" name="Text Box 30"/>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41</a:t>
            </a:r>
          </a:p>
        </p:txBody>
      </p:sp>
      <p:sp>
        <p:nvSpPr>
          <p:cNvPr id="28704" name="Text Box 32"/>
          <p:cNvSpPr txBox="1">
            <a:spLocks noChangeArrowheads="1"/>
          </p:cNvSpPr>
          <p:nvPr/>
        </p:nvSpPr>
        <p:spPr bwMode="auto">
          <a:xfrm>
            <a:off x="7100888" y="6270625"/>
            <a:ext cx="15303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a:solidFill>
                  <a:schemeClr val="tx1"/>
                </a:solidFill>
              </a:rPr>
              <a:t>Werkboek pg. 8-14</a:t>
            </a:r>
          </a:p>
        </p:txBody>
      </p:sp>
      <p:sp>
        <p:nvSpPr>
          <p:cNvPr id="28705" name="Text Box 33"/>
          <p:cNvSpPr txBox="1">
            <a:spLocks noChangeArrowheads="1"/>
          </p:cNvSpPr>
          <p:nvPr/>
        </p:nvSpPr>
        <p:spPr bwMode="auto">
          <a:xfrm>
            <a:off x="8743950" y="64008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2</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grpId="0" nodeType="afterEffect">
                                  <p:stCondLst>
                                    <p:cond delay="0"/>
                                  </p:stCondLst>
                                  <p:childTnLst>
                                    <p:set>
                                      <p:cBhvr>
                                        <p:cTn id="6" dur="1" fill="hold">
                                          <p:stCondLst>
                                            <p:cond delay="0"/>
                                          </p:stCondLst>
                                        </p:cTn>
                                        <p:tgtEl>
                                          <p:spTgt spid="28697"/>
                                        </p:tgtEl>
                                        <p:attrNameLst>
                                          <p:attrName>style.visibility</p:attrName>
                                        </p:attrNameLst>
                                      </p:cBhvr>
                                      <p:to>
                                        <p:strVal val="visible"/>
                                      </p:to>
                                    </p:set>
                                    <p:anim calcmode="lin" valueType="num">
                                      <p:cBhvr additive="base">
                                        <p:cTn id="7" dur="500" fill="hold"/>
                                        <p:tgtEl>
                                          <p:spTgt spid="28697"/>
                                        </p:tgtEl>
                                        <p:attrNameLst>
                                          <p:attrName>ppt_x</p:attrName>
                                        </p:attrNameLst>
                                      </p:cBhvr>
                                      <p:tavLst>
                                        <p:tav tm="0">
                                          <p:val>
                                            <p:strVal val="1+#ppt_w/2"/>
                                          </p:val>
                                        </p:tav>
                                        <p:tav tm="100000">
                                          <p:val>
                                            <p:strVal val="#ppt_x"/>
                                          </p:val>
                                        </p:tav>
                                      </p:tavLst>
                                    </p:anim>
                                    <p:anim calcmode="lin" valueType="num">
                                      <p:cBhvr additive="base">
                                        <p:cTn id="8" dur="500" fill="hold"/>
                                        <p:tgtEl>
                                          <p:spTgt spid="28697"/>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28694"/>
                                        </p:tgtEl>
                                        <p:attrNameLst>
                                          <p:attrName>style.visibility</p:attrName>
                                        </p:attrNameLst>
                                      </p:cBhvr>
                                      <p:to>
                                        <p:strVal val="visible"/>
                                      </p:to>
                                    </p:set>
                                    <p:anim calcmode="lin" valueType="num">
                                      <p:cBhvr>
                                        <p:cTn id="13" dur="1000" fill="hold"/>
                                        <p:tgtEl>
                                          <p:spTgt spid="28694"/>
                                        </p:tgtEl>
                                        <p:attrNameLst>
                                          <p:attrName>ppt_w</p:attrName>
                                        </p:attrNameLst>
                                      </p:cBhvr>
                                      <p:tavLst>
                                        <p:tav tm="0">
                                          <p:val>
                                            <p:fltVal val="0"/>
                                          </p:val>
                                        </p:tav>
                                        <p:tav tm="100000">
                                          <p:val>
                                            <p:strVal val="#ppt_w"/>
                                          </p:val>
                                        </p:tav>
                                      </p:tavLst>
                                    </p:anim>
                                    <p:anim calcmode="lin" valueType="num">
                                      <p:cBhvr>
                                        <p:cTn id="14" dur="1000" fill="hold"/>
                                        <p:tgtEl>
                                          <p:spTgt spid="28694"/>
                                        </p:tgtEl>
                                        <p:attrNameLst>
                                          <p:attrName>ppt_h</p:attrName>
                                        </p:attrNameLst>
                                      </p:cBhvr>
                                      <p:tavLst>
                                        <p:tav tm="0">
                                          <p:val>
                                            <p:fltVal val="0"/>
                                          </p:val>
                                        </p:tav>
                                        <p:tav tm="100000">
                                          <p:val>
                                            <p:strVal val="#ppt_h"/>
                                          </p:val>
                                        </p:tav>
                                      </p:tavLst>
                                    </p:anim>
                                    <p:anim calcmode="lin" valueType="num">
                                      <p:cBhvr>
                                        <p:cTn id="15" dur="1000" fill="hold"/>
                                        <p:tgtEl>
                                          <p:spTgt spid="28694"/>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869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8690"/>
                                        </p:tgtEl>
                                        <p:attrNameLst>
                                          <p:attrName>style.visibility</p:attrName>
                                        </p:attrNameLst>
                                      </p:cBhvr>
                                      <p:to>
                                        <p:strVal val="visible"/>
                                      </p:to>
                                    </p:set>
                                    <p:animEffect transition="in" filter="wipe(left)">
                                      <p:cBhvr>
                                        <p:cTn id="21" dur="500"/>
                                        <p:tgtEl>
                                          <p:spTgt spid="28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7" grpId="0" autoUpdateAnimBg="0"/>
      <p:bldP spid="28690" grpId="0" autoUpdateAnimBg="0"/>
      <p:bldP spid="2869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a:solidFill>
                  <a:schemeClr val="tx2"/>
                </a:solidFill>
                <a:latin typeface="Times" charset="0"/>
              </a:rPr>
              <a:t>7</a:t>
            </a:r>
          </a:p>
        </p:txBody>
      </p:sp>
      <p:sp>
        <p:nvSpPr>
          <p:cNvPr id="30723" name="Line 3"/>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30724" name="Rectangle 4"/>
          <p:cNvSpPr>
            <a:spLocks noChangeArrowheads="1"/>
          </p:cNvSpPr>
          <p:nvPr/>
        </p:nvSpPr>
        <p:spPr bwMode="auto">
          <a:xfrm>
            <a:off x="654050" y="1581150"/>
            <a:ext cx="7772400" cy="11430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nchor="ctr"/>
          <a:lstStyle/>
          <a:p>
            <a:r>
              <a:rPr lang="ja-JP" altLang="en-US" sz="5400" i="1">
                <a:solidFill>
                  <a:srgbClr val="FAFD00"/>
                </a:solidFill>
                <a:effectLst>
                  <a:outerShdw blurRad="38100" dist="38100" dir="2700000" algn="tl">
                    <a:srgbClr val="000000"/>
                  </a:outerShdw>
                </a:effectLst>
                <a:latin typeface="Arial"/>
              </a:rPr>
              <a:t>“</a:t>
            </a:r>
            <a:r>
              <a:rPr lang="en-US" sz="5400" i="1">
                <a:solidFill>
                  <a:srgbClr val="FAFD00"/>
                </a:solidFill>
                <a:effectLst>
                  <a:outerShdw blurRad="38100" dist="38100" dir="2700000" algn="tl">
                    <a:srgbClr val="000000"/>
                  </a:outerShdw>
                </a:effectLst>
                <a:latin typeface="Times" charset="0"/>
              </a:rPr>
              <a:t>Uw Bijbeldossier</a:t>
            </a:r>
            <a:r>
              <a:rPr lang="ja-JP" altLang="en-US" sz="5400" i="1">
                <a:solidFill>
                  <a:srgbClr val="FAFD00"/>
                </a:solidFill>
                <a:effectLst>
                  <a:outerShdw blurRad="38100" dist="38100" dir="2700000" algn="tl">
                    <a:srgbClr val="000000"/>
                  </a:outerShdw>
                </a:effectLst>
                <a:latin typeface="Arial"/>
              </a:rPr>
              <a:t>”</a:t>
            </a:r>
            <a:r>
              <a:rPr lang="en-US" sz="5400" i="1">
                <a:solidFill>
                  <a:srgbClr val="FAFD00"/>
                </a:solidFill>
                <a:effectLst>
                  <a:outerShdw blurRad="38100" dist="38100" dir="2700000" algn="tl">
                    <a:srgbClr val="000000"/>
                  </a:outerShdw>
                </a:effectLst>
                <a:latin typeface="Times" charset="0"/>
              </a:rPr>
              <a:t> </a:t>
            </a:r>
            <a:r>
              <a:rPr lang="en-US" sz="5400">
                <a:solidFill>
                  <a:srgbClr val="FAFD00"/>
                </a:solidFill>
                <a:effectLst>
                  <a:outerShdw blurRad="38100" dist="38100" dir="2700000" algn="tl">
                    <a:srgbClr val="000000"/>
                  </a:outerShdw>
                </a:effectLst>
                <a:latin typeface="Times" charset="0"/>
              </a:rPr>
              <a:t>Aanmaken</a:t>
            </a:r>
          </a:p>
        </p:txBody>
      </p:sp>
      <p:sp>
        <p:nvSpPr>
          <p:cNvPr id="30725" name="Rectangle 5"/>
          <p:cNvSpPr>
            <a:spLocks noChangeArrowheads="1"/>
          </p:cNvSpPr>
          <p:nvPr/>
        </p:nvSpPr>
        <p:spPr bwMode="auto">
          <a:xfrm>
            <a:off x="1371600" y="3886200"/>
            <a:ext cx="6400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nl-NL" sz="1600" b="1"/>
          </a:p>
        </p:txBody>
      </p:sp>
      <p:sp>
        <p:nvSpPr>
          <p:cNvPr id="30726" name="Rectangle 6"/>
          <p:cNvSpPr>
            <a:spLocks noChangeArrowheads="1"/>
          </p:cNvSpPr>
          <p:nvPr/>
        </p:nvSpPr>
        <p:spPr bwMode="auto">
          <a:xfrm>
            <a:off x="17463" y="3219450"/>
            <a:ext cx="9042400" cy="17526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lstStyle/>
          <a:p>
            <a:pPr marL="342900" indent="-342900">
              <a:spcBef>
                <a:spcPct val="20000"/>
              </a:spcBef>
            </a:pPr>
            <a:r>
              <a:rPr lang="en-US" sz="15600" b="1">
                <a:solidFill>
                  <a:srgbClr val="E8EC39"/>
                </a:solidFill>
                <a:effectLst>
                  <a:outerShdw blurRad="38100" dist="38100" dir="2700000" algn="tl">
                    <a:srgbClr val="000000"/>
                  </a:outerShdw>
                </a:effectLst>
              </a:rPr>
              <a:t>S</a:t>
            </a:r>
            <a:r>
              <a:rPr lang="en-US" sz="15600" b="1">
                <a:solidFill>
                  <a:srgbClr val="00FF00"/>
                </a:solidFill>
                <a:effectLst>
                  <a:outerShdw blurRad="38100" dist="38100" dir="2700000" algn="tl">
                    <a:srgbClr val="000000"/>
                  </a:outerShdw>
                </a:effectLst>
              </a:rPr>
              <a:t> </a:t>
            </a:r>
            <a:r>
              <a:rPr lang="en-US" sz="15600" b="1">
                <a:solidFill>
                  <a:srgbClr val="FF5008"/>
                </a:solidFill>
                <a:effectLst>
                  <a:outerShdw blurRad="38100" dist="38100" dir="2700000" algn="tl">
                    <a:srgbClr val="000000"/>
                  </a:outerShdw>
                </a:effectLst>
              </a:rPr>
              <a:t>4</a:t>
            </a:r>
            <a:r>
              <a:rPr lang="en-US" sz="15600" b="1">
                <a:solidFill>
                  <a:srgbClr val="00FF00"/>
                </a:solidFill>
                <a:effectLst>
                  <a:outerShdw blurRad="38100" dist="38100" dir="2700000" algn="tl">
                    <a:srgbClr val="000000"/>
                  </a:outerShdw>
                </a:effectLst>
              </a:rPr>
              <a:t> 3 </a:t>
            </a:r>
            <a:r>
              <a:rPr lang="en-US" sz="15600" b="1">
                <a:solidFill>
                  <a:schemeClr val="accent1"/>
                </a:solidFill>
                <a:effectLst>
                  <a:outerShdw blurRad="38100" dist="38100" dir="2700000" algn="tl">
                    <a:srgbClr val="000000"/>
                  </a:outerShdw>
                </a:effectLst>
              </a:rPr>
              <a:t>S</a:t>
            </a:r>
            <a:r>
              <a:rPr lang="en-US" sz="15600" b="1">
                <a:solidFill>
                  <a:srgbClr val="00FF00"/>
                </a:solidFill>
                <a:effectLst>
                  <a:outerShdw blurRad="38100" dist="38100" dir="2700000" algn="tl">
                    <a:srgbClr val="000000"/>
                  </a:outerShdw>
                </a:effectLst>
              </a:rPr>
              <a:t> </a:t>
            </a:r>
            <a:r>
              <a:rPr lang="en-US" sz="15600" b="1">
                <a:solidFill>
                  <a:schemeClr val="hlink"/>
                </a:solidFill>
                <a:effectLst>
                  <a:outerShdw blurRad="38100" dist="38100" dir="2700000" algn="tl">
                    <a:srgbClr val="000000"/>
                  </a:outerShdw>
                </a:effectLst>
              </a:rPr>
              <a:t>J</a:t>
            </a:r>
            <a:r>
              <a:rPr lang="en-US" sz="15600" b="1">
                <a:solidFill>
                  <a:srgbClr val="00FF00"/>
                </a:solidFill>
                <a:effectLst>
                  <a:outerShdw blurRad="38100" dist="38100" dir="2700000" algn="tl">
                    <a:srgbClr val="000000"/>
                  </a:outerShdw>
                </a:effectLst>
              </a:rPr>
              <a:t> </a:t>
            </a:r>
          </a:p>
        </p:txBody>
      </p:sp>
      <p:sp>
        <p:nvSpPr>
          <p:cNvPr id="30729" name="Rectangle 9"/>
          <p:cNvSpPr>
            <a:spLocks noChangeArrowheads="1"/>
          </p:cNvSpPr>
          <p:nvPr/>
        </p:nvSpPr>
        <p:spPr bwMode="auto">
          <a:xfrm>
            <a:off x="0" y="3201988"/>
            <a:ext cx="9042400" cy="17526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lstStyle/>
          <a:p>
            <a:pPr marL="342900" indent="-342900">
              <a:spcBef>
                <a:spcPct val="20000"/>
              </a:spcBef>
            </a:pPr>
            <a:r>
              <a:rPr lang="en-US" sz="15600" b="1">
                <a:solidFill>
                  <a:srgbClr val="E8EC39"/>
                </a:solidFill>
                <a:effectLst>
                  <a:outerShdw blurRad="38100" dist="38100" dir="2700000" algn="tl">
                    <a:srgbClr val="000000"/>
                  </a:outerShdw>
                </a:effectLst>
              </a:rPr>
              <a:t>S</a:t>
            </a:r>
            <a:r>
              <a:rPr lang="en-US" sz="15600" b="1">
                <a:solidFill>
                  <a:srgbClr val="00FF00"/>
                </a:solidFill>
                <a:effectLst>
                  <a:outerShdw blurRad="38100" dist="38100" dir="2700000" algn="tl">
                    <a:srgbClr val="000000"/>
                  </a:outerShdw>
                </a:effectLst>
              </a:rPr>
              <a:t> </a:t>
            </a:r>
            <a:r>
              <a:rPr lang="en-US" sz="15600" b="1">
                <a:solidFill>
                  <a:srgbClr val="FF5008"/>
                </a:solidFill>
                <a:effectLst>
                  <a:outerShdw blurRad="38100" dist="38100" dir="2700000" algn="tl">
                    <a:srgbClr val="000000"/>
                  </a:outerShdw>
                </a:effectLst>
              </a:rPr>
              <a:t>4</a:t>
            </a:r>
            <a:r>
              <a:rPr lang="en-US" sz="15600" b="1">
                <a:solidFill>
                  <a:srgbClr val="00FF00"/>
                </a:solidFill>
                <a:effectLst>
                  <a:outerShdw blurRad="38100" dist="38100" dir="2700000" algn="tl">
                    <a:srgbClr val="000000"/>
                  </a:outerShdw>
                </a:effectLst>
              </a:rPr>
              <a:t> 3 </a:t>
            </a:r>
            <a:r>
              <a:rPr lang="en-US" sz="15600" b="1">
                <a:solidFill>
                  <a:schemeClr val="accent1"/>
                </a:solidFill>
                <a:effectLst>
                  <a:outerShdw blurRad="38100" dist="38100" dir="2700000" algn="tl">
                    <a:srgbClr val="000000"/>
                  </a:outerShdw>
                </a:effectLst>
              </a:rPr>
              <a:t>S</a:t>
            </a:r>
            <a:r>
              <a:rPr lang="en-US" sz="15600" b="1">
                <a:solidFill>
                  <a:srgbClr val="00FF00"/>
                </a:solidFill>
                <a:effectLst>
                  <a:outerShdw blurRad="38100" dist="38100" dir="2700000" algn="tl">
                    <a:srgbClr val="000000"/>
                  </a:outerShdw>
                </a:effectLst>
              </a:rPr>
              <a:t> </a:t>
            </a:r>
            <a:r>
              <a:rPr lang="en-US" sz="15600" b="1">
                <a:solidFill>
                  <a:schemeClr val="hlink"/>
                </a:solidFill>
                <a:effectLst>
                  <a:outerShdw blurRad="38100" dist="38100" dir="2700000" algn="tl">
                    <a:srgbClr val="000000"/>
                  </a:outerShdw>
                </a:effectLst>
              </a:rPr>
              <a:t>J</a:t>
            </a:r>
            <a:r>
              <a:rPr lang="en-US" sz="15600" b="1">
                <a:solidFill>
                  <a:srgbClr val="00FF00"/>
                </a:solidFill>
                <a:effectLst>
                  <a:outerShdw blurRad="38100" dist="38100" dir="2700000" algn="tl">
                    <a:srgbClr val="000000"/>
                  </a:outerShdw>
                </a:effectLst>
              </a:rPr>
              <a:t> </a:t>
            </a:r>
          </a:p>
        </p:txBody>
      </p:sp>
      <p:sp>
        <p:nvSpPr>
          <p:cNvPr id="30730" name="Text Box 10"/>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2000">
              <a:latin typeface="Comic Sans MS" charset="0"/>
            </a:endParaRPr>
          </a:p>
        </p:txBody>
      </p:sp>
      <p:sp>
        <p:nvSpPr>
          <p:cNvPr id="30732" name="Text Box 12"/>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2000">
              <a:solidFill>
                <a:srgbClr val="FFFFFF"/>
              </a:solidFill>
            </a:endParaRPr>
          </a:p>
        </p:txBody>
      </p:sp>
      <p:sp>
        <p:nvSpPr>
          <p:cNvPr id="30733" name="Text Box 13"/>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a:solidFill>
                  <a:srgbClr val="FFFFFF"/>
                </a:solidFill>
              </a:rPr>
              <a:t> </a:t>
            </a:r>
          </a:p>
        </p:txBody>
      </p:sp>
      <p:sp>
        <p:nvSpPr>
          <p:cNvPr id="30734" name="Text Box 14"/>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42</a:t>
            </a:r>
          </a:p>
        </p:txBody>
      </p:sp>
      <p:sp>
        <p:nvSpPr>
          <p:cNvPr id="30735" name="Text Box 15"/>
          <p:cNvSpPr txBox="1">
            <a:spLocks noChangeArrowheads="1"/>
          </p:cNvSpPr>
          <p:nvPr/>
        </p:nvSpPr>
        <p:spPr bwMode="auto">
          <a:xfrm>
            <a:off x="8721725" y="64008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1</a:t>
            </a:r>
          </a:p>
        </p:txBody>
      </p:sp>
      <p:sp>
        <p:nvSpPr>
          <p:cNvPr id="30737" name="Text Box 17"/>
          <p:cNvSpPr txBox="1">
            <a:spLocks noChangeArrowheads="1"/>
          </p:cNvSpPr>
          <p:nvPr/>
        </p:nvSpPr>
        <p:spPr bwMode="auto">
          <a:xfrm>
            <a:off x="7100888" y="6270625"/>
            <a:ext cx="15303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a:solidFill>
                  <a:schemeClr val="tx1"/>
                </a:solidFill>
              </a:rPr>
              <a:t>Werkboek pg. 8-14</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0726"/>
                                        </p:tgtEl>
                                        <p:attrNameLst>
                                          <p:attrName>style.visibility</p:attrName>
                                        </p:attrNameLst>
                                      </p:cBhvr>
                                      <p:to>
                                        <p:strVal val="visible"/>
                                      </p:to>
                                    </p:set>
                                    <p:anim calcmode="lin" valueType="num">
                                      <p:cBhvr>
                                        <p:cTn id="7" dur="500" fill="hold"/>
                                        <p:tgtEl>
                                          <p:spTgt spid="30726"/>
                                        </p:tgtEl>
                                        <p:attrNameLst>
                                          <p:attrName>ppt_w</p:attrName>
                                        </p:attrNameLst>
                                      </p:cBhvr>
                                      <p:tavLst>
                                        <p:tav tm="0">
                                          <p:val>
                                            <p:fltVal val="0"/>
                                          </p:val>
                                        </p:tav>
                                        <p:tav tm="100000">
                                          <p:val>
                                            <p:strVal val="#ppt_w"/>
                                          </p:val>
                                        </p:tav>
                                      </p:tavLst>
                                    </p:anim>
                                    <p:anim calcmode="lin" valueType="num">
                                      <p:cBhvr>
                                        <p:cTn id="8" dur="500" fill="hold"/>
                                        <p:tgtEl>
                                          <p:spTgt spid="30726"/>
                                        </p:tgtEl>
                                        <p:attrNameLst>
                                          <p:attrName>ppt_h</p:attrName>
                                        </p:attrNameLst>
                                      </p:cBhvr>
                                      <p:tavLst>
                                        <p:tav tm="0">
                                          <p:val>
                                            <p:fltVal val="0"/>
                                          </p:val>
                                        </p:tav>
                                        <p:tav tm="100000">
                                          <p:val>
                                            <p:strVal val="#ppt_h"/>
                                          </p:val>
                                        </p:tav>
                                      </p:tavLst>
                                    </p:anim>
                                    <p:anim calcmode="lin" valueType="num">
                                      <p:cBhvr>
                                        <p:cTn id="9" dur="500" fill="hold"/>
                                        <p:tgtEl>
                                          <p:spTgt spid="30726"/>
                                        </p:tgtEl>
                                        <p:attrNameLst>
                                          <p:attrName>ppt_x</p:attrName>
                                        </p:attrNameLst>
                                      </p:cBhvr>
                                      <p:tavLst>
                                        <p:tav tm="0">
                                          <p:val>
                                            <p:fltVal val="0.5"/>
                                          </p:val>
                                        </p:tav>
                                        <p:tav tm="100000">
                                          <p:val>
                                            <p:strVal val="#ppt_x"/>
                                          </p:val>
                                        </p:tav>
                                      </p:tavLst>
                                    </p:anim>
                                    <p:anim calcmode="lin" valueType="num">
                                      <p:cBhvr>
                                        <p:cTn id="10" dur="500" fill="hold"/>
                                        <p:tgtEl>
                                          <p:spTgt spid="30726"/>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30729"/>
                                        </p:tgtEl>
                                        <p:attrNameLst>
                                          <p:attrName>style.visibility</p:attrName>
                                        </p:attrNameLst>
                                      </p:cBhvr>
                                      <p:to>
                                        <p:strVal val="visible"/>
                                      </p:to>
                                    </p:set>
                                    <p:anim calcmode="lin" valueType="num">
                                      <p:cBhvr>
                                        <p:cTn id="15" dur="500" fill="hold"/>
                                        <p:tgtEl>
                                          <p:spTgt spid="30729"/>
                                        </p:tgtEl>
                                        <p:attrNameLst>
                                          <p:attrName>ppt_w</p:attrName>
                                        </p:attrNameLst>
                                      </p:cBhvr>
                                      <p:tavLst>
                                        <p:tav tm="0">
                                          <p:val>
                                            <p:fltVal val="0"/>
                                          </p:val>
                                        </p:tav>
                                        <p:tav tm="100000">
                                          <p:val>
                                            <p:strVal val="#ppt_w"/>
                                          </p:val>
                                        </p:tav>
                                      </p:tavLst>
                                    </p:anim>
                                    <p:anim calcmode="lin" valueType="num">
                                      <p:cBhvr>
                                        <p:cTn id="16" dur="500" fill="hold"/>
                                        <p:tgtEl>
                                          <p:spTgt spid="30729"/>
                                        </p:tgtEl>
                                        <p:attrNameLst>
                                          <p:attrName>ppt_h</p:attrName>
                                        </p:attrNameLst>
                                      </p:cBhvr>
                                      <p:tavLst>
                                        <p:tav tm="0">
                                          <p:val>
                                            <p:fltVal val="0"/>
                                          </p:val>
                                        </p:tav>
                                        <p:tav tm="100000">
                                          <p:val>
                                            <p:strVal val="#ppt_h"/>
                                          </p:val>
                                        </p:tav>
                                      </p:tavLst>
                                    </p:anim>
                                    <p:anim calcmode="lin" valueType="num">
                                      <p:cBhvr>
                                        <p:cTn id="17" dur="500" fill="hold"/>
                                        <p:tgtEl>
                                          <p:spTgt spid="30729"/>
                                        </p:tgtEl>
                                        <p:attrNameLst>
                                          <p:attrName>ppt_x</p:attrName>
                                        </p:attrNameLst>
                                      </p:cBhvr>
                                      <p:tavLst>
                                        <p:tav tm="0">
                                          <p:val>
                                            <p:fltVal val="0.5"/>
                                          </p:val>
                                        </p:tav>
                                        <p:tav tm="100000">
                                          <p:val>
                                            <p:strVal val="#ppt_x"/>
                                          </p:val>
                                        </p:tav>
                                      </p:tavLst>
                                    </p:anim>
                                    <p:anim calcmode="lin" valueType="num">
                                      <p:cBhvr>
                                        <p:cTn id="18" dur="500" fill="hold"/>
                                        <p:tgtEl>
                                          <p:spTgt spid="3072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autoUpdateAnimBg="0"/>
      <p:bldP spid="30729"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1119188" y="428625"/>
            <a:ext cx="7772400" cy="1143000"/>
          </a:xfrm>
          <a:noFill/>
          <a:ln/>
          <a:effectLst>
            <a:outerShdw blurRad="63500"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numCol="1" anchor="ctr" anchorCtr="0" compatLnSpc="1">
            <a:prstTxWarp prst="textNoShape">
              <a:avLst/>
            </a:prstTxWarp>
          </a:bodyPr>
          <a:lstStyle/>
          <a:p>
            <a:pPr algn="ctr"/>
            <a:r>
              <a:rPr lang="en-US">
                <a:solidFill>
                  <a:srgbClr val="FAFD00"/>
                </a:solidFill>
              </a:rPr>
              <a:t>5 Belangrijke Woorden:</a:t>
            </a:r>
          </a:p>
        </p:txBody>
      </p:sp>
      <p:sp>
        <p:nvSpPr>
          <p:cNvPr id="31748" name="Rectangle 4"/>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a:solidFill>
                  <a:schemeClr val="tx2"/>
                </a:solidFill>
                <a:latin typeface="Times" charset="0"/>
              </a:rPr>
              <a:t>7</a:t>
            </a:r>
          </a:p>
        </p:txBody>
      </p:sp>
      <p:sp>
        <p:nvSpPr>
          <p:cNvPr id="31749" name="Line 5"/>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grpSp>
        <p:nvGrpSpPr>
          <p:cNvPr id="31803" name="Group 59"/>
          <p:cNvGrpSpPr>
            <a:grpSpLocks/>
          </p:cNvGrpSpPr>
          <p:nvPr/>
        </p:nvGrpSpPr>
        <p:grpSpPr bwMode="auto">
          <a:xfrm>
            <a:off x="1330325" y="4997450"/>
            <a:ext cx="4556125" cy="1006475"/>
            <a:chOff x="1368" y="3179"/>
            <a:chExt cx="2870" cy="634"/>
          </a:xfrm>
        </p:grpSpPr>
        <p:sp>
          <p:nvSpPr>
            <p:cNvPr id="31760" name="Text Box 16"/>
            <p:cNvSpPr txBox="1">
              <a:spLocks noChangeArrowheads="1"/>
            </p:cNvSpPr>
            <p:nvPr/>
          </p:nvSpPr>
          <p:spPr bwMode="auto">
            <a:xfrm>
              <a:off x="1673" y="3179"/>
              <a:ext cx="2565" cy="634"/>
            </a:xfrm>
            <a:prstGeom prst="rect">
              <a:avLst/>
            </a:prstGeom>
            <a:noFill/>
            <a:ln>
              <a:noFill/>
            </a:ln>
            <a:effectLst>
              <a:outerShdw blurRad="63500" dist="117088" dir="2436078"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6000" b="1">
                  <a:solidFill>
                    <a:schemeClr val="tx1"/>
                  </a:solidFill>
                  <a:effectLst>
                    <a:outerShdw blurRad="38100" dist="38100" dir="2700000" algn="tl">
                      <a:srgbClr val="000000"/>
                    </a:outerShdw>
                  </a:effectLst>
                </a:rPr>
                <a:t>   J</a:t>
              </a:r>
              <a:r>
                <a:rPr lang="en-US" sz="4800" b="1">
                  <a:solidFill>
                    <a:schemeClr val="tx1"/>
                  </a:solidFill>
                  <a:effectLst>
                    <a:outerShdw blurRad="38100" dist="38100" dir="2700000" algn="tl">
                      <a:srgbClr val="000000"/>
                    </a:outerShdw>
                  </a:effectLst>
                </a:rPr>
                <a:t> </a:t>
              </a:r>
              <a:r>
                <a:rPr lang="en-US" sz="4800" b="1">
                  <a:effectLst>
                    <a:outerShdw blurRad="38100" dist="38100" dir="2700000" algn="tl">
                      <a:srgbClr val="000000"/>
                    </a:outerShdw>
                  </a:effectLst>
                </a:rPr>
                <a:t> </a:t>
              </a:r>
              <a:r>
                <a:rPr lang="en-US" sz="4800" b="1">
                  <a:solidFill>
                    <a:srgbClr val="EDF636"/>
                  </a:solidFill>
                  <a:effectLst>
                    <a:outerShdw blurRad="38100" dist="38100" dir="2700000" algn="tl">
                      <a:srgbClr val="000000"/>
                    </a:outerShdw>
                  </a:effectLst>
                </a:rPr>
                <a:t>= JEZUS</a:t>
              </a:r>
              <a:endParaRPr lang="en-US" sz="4800" b="1">
                <a:effectLst>
                  <a:outerShdw blurRad="38100" dist="38100" dir="2700000" algn="tl">
                    <a:srgbClr val="000000"/>
                  </a:outerShdw>
                </a:effectLst>
              </a:endParaRPr>
            </a:p>
          </p:txBody>
        </p:sp>
        <p:sp>
          <p:nvSpPr>
            <p:cNvPr id="31774" name="AutoShape 30"/>
            <p:cNvSpPr>
              <a:spLocks noChangeArrowheads="1"/>
            </p:cNvSpPr>
            <p:nvPr/>
          </p:nvSpPr>
          <p:spPr bwMode="auto">
            <a:xfrm>
              <a:off x="1368" y="3320"/>
              <a:ext cx="392" cy="377"/>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endParaRPr lang="en-US"/>
            </a:p>
          </p:txBody>
        </p:sp>
      </p:grpSp>
      <p:grpSp>
        <p:nvGrpSpPr>
          <p:cNvPr id="31802" name="Group 58"/>
          <p:cNvGrpSpPr>
            <a:grpSpLocks/>
          </p:cNvGrpSpPr>
          <p:nvPr/>
        </p:nvGrpSpPr>
        <p:grpSpPr bwMode="auto">
          <a:xfrm>
            <a:off x="1347788" y="4094163"/>
            <a:ext cx="4665662" cy="1006475"/>
            <a:chOff x="1353" y="2571"/>
            <a:chExt cx="2939" cy="634"/>
          </a:xfrm>
        </p:grpSpPr>
        <p:sp>
          <p:nvSpPr>
            <p:cNvPr id="31759" name="Text Box 15"/>
            <p:cNvSpPr txBox="1">
              <a:spLocks noChangeArrowheads="1"/>
            </p:cNvSpPr>
            <p:nvPr/>
          </p:nvSpPr>
          <p:spPr bwMode="auto">
            <a:xfrm>
              <a:off x="1987" y="2571"/>
              <a:ext cx="2305" cy="634"/>
            </a:xfrm>
            <a:prstGeom prst="rect">
              <a:avLst/>
            </a:prstGeom>
            <a:noFill/>
            <a:ln>
              <a:noFill/>
            </a:ln>
            <a:effectLst>
              <a:outerShdw blurRad="63500" dist="117088" dir="2436078"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6000" b="1">
                  <a:solidFill>
                    <a:schemeClr val="accent1"/>
                  </a:solidFill>
                  <a:effectLst>
                    <a:outerShdw blurRad="38100" dist="38100" dir="2700000" algn="tl">
                      <a:srgbClr val="000000"/>
                    </a:outerShdw>
                  </a:effectLst>
                </a:rPr>
                <a:t>S</a:t>
              </a:r>
              <a:r>
                <a:rPr lang="en-US" sz="4800" b="1">
                  <a:effectLst>
                    <a:outerShdw blurRad="38100" dist="38100" dir="2700000" algn="tl">
                      <a:srgbClr val="000000"/>
                    </a:outerShdw>
                  </a:effectLst>
                </a:rPr>
                <a:t>  </a:t>
              </a:r>
              <a:r>
                <a:rPr lang="en-US" sz="4800" b="1">
                  <a:solidFill>
                    <a:srgbClr val="EDF636"/>
                  </a:solidFill>
                  <a:effectLst>
                    <a:outerShdw blurRad="38100" dist="38100" dir="2700000" algn="tl">
                      <a:srgbClr val="000000"/>
                    </a:outerShdw>
                  </a:effectLst>
                </a:rPr>
                <a:t>= STILTE</a:t>
              </a:r>
              <a:endParaRPr lang="en-US" sz="4800" b="1">
                <a:effectLst>
                  <a:outerShdw blurRad="38100" dist="38100" dir="2700000" algn="tl">
                    <a:srgbClr val="000000"/>
                  </a:outerShdw>
                </a:effectLst>
              </a:endParaRPr>
            </a:p>
          </p:txBody>
        </p:sp>
        <p:sp>
          <p:nvSpPr>
            <p:cNvPr id="31775" name="AutoShape 31"/>
            <p:cNvSpPr>
              <a:spLocks noChangeArrowheads="1"/>
            </p:cNvSpPr>
            <p:nvPr/>
          </p:nvSpPr>
          <p:spPr bwMode="auto">
            <a:xfrm>
              <a:off x="1353" y="2737"/>
              <a:ext cx="392" cy="376"/>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endParaRPr lang="en-US"/>
            </a:p>
          </p:txBody>
        </p:sp>
      </p:grpSp>
      <p:grpSp>
        <p:nvGrpSpPr>
          <p:cNvPr id="31801" name="Group 57"/>
          <p:cNvGrpSpPr>
            <a:grpSpLocks/>
          </p:cNvGrpSpPr>
          <p:nvPr/>
        </p:nvGrpSpPr>
        <p:grpSpPr bwMode="auto">
          <a:xfrm>
            <a:off x="-341313" y="3216275"/>
            <a:ext cx="9704388" cy="1006475"/>
            <a:chOff x="305" y="2010"/>
            <a:chExt cx="6113" cy="634"/>
          </a:xfrm>
        </p:grpSpPr>
        <p:sp>
          <p:nvSpPr>
            <p:cNvPr id="31758" name="Text Box 14"/>
            <p:cNvSpPr txBox="1">
              <a:spLocks noChangeArrowheads="1"/>
            </p:cNvSpPr>
            <p:nvPr/>
          </p:nvSpPr>
          <p:spPr bwMode="auto">
            <a:xfrm>
              <a:off x="305" y="2010"/>
              <a:ext cx="6113" cy="634"/>
            </a:xfrm>
            <a:prstGeom prst="rect">
              <a:avLst/>
            </a:prstGeom>
            <a:noFill/>
            <a:ln>
              <a:noFill/>
            </a:ln>
            <a:effectLst>
              <a:outerShdw blurRad="63500" dist="127000" dir="221219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6000" b="1">
                  <a:solidFill>
                    <a:srgbClr val="07DD3A"/>
                  </a:solidFill>
                  <a:effectLst>
                    <a:outerShdw blurRad="38100" dist="38100" dir="2700000" algn="tl">
                      <a:srgbClr val="000000"/>
                    </a:outerShdw>
                  </a:effectLst>
                </a:rPr>
                <a:t>             3</a:t>
              </a:r>
              <a:r>
                <a:rPr lang="en-US" sz="4800" b="1">
                  <a:solidFill>
                    <a:srgbClr val="07DD3A"/>
                  </a:solidFill>
                  <a:effectLst>
                    <a:outerShdw blurRad="38100" dist="38100" dir="2700000" algn="tl">
                      <a:srgbClr val="000000"/>
                    </a:outerShdw>
                  </a:effectLst>
                </a:rPr>
                <a:t> </a:t>
              </a:r>
              <a:r>
                <a:rPr lang="en-US" sz="4800" b="1">
                  <a:effectLst>
                    <a:outerShdw blurRad="38100" dist="38100" dir="2700000" algn="tl">
                      <a:srgbClr val="000000"/>
                    </a:outerShdw>
                  </a:effectLst>
                </a:rPr>
                <a:t> </a:t>
              </a:r>
              <a:r>
                <a:rPr lang="en-US" sz="4800" b="1">
                  <a:solidFill>
                    <a:srgbClr val="EDF636"/>
                  </a:solidFill>
                  <a:effectLst>
                    <a:outerShdw blurRad="38100" dist="38100" dir="2700000" algn="tl">
                      <a:srgbClr val="000000"/>
                    </a:outerShdw>
                  </a:effectLst>
                </a:rPr>
                <a:t>= SAMENLEVINGEN </a:t>
              </a:r>
              <a:endParaRPr lang="en-US" sz="4800" b="1">
                <a:effectLst>
                  <a:outerShdw blurRad="38100" dist="38100" dir="2700000" algn="tl">
                    <a:srgbClr val="000000"/>
                  </a:outerShdw>
                </a:effectLst>
              </a:endParaRPr>
            </a:p>
          </p:txBody>
        </p:sp>
        <p:sp>
          <p:nvSpPr>
            <p:cNvPr id="31776" name="AutoShape 32"/>
            <p:cNvSpPr>
              <a:spLocks noChangeArrowheads="1"/>
            </p:cNvSpPr>
            <p:nvPr/>
          </p:nvSpPr>
          <p:spPr bwMode="auto">
            <a:xfrm>
              <a:off x="1376" y="2136"/>
              <a:ext cx="392" cy="376"/>
            </a:xfrm>
            <a:prstGeom prst="sun">
              <a:avLst>
                <a:gd name="adj" fmla="val 25000"/>
              </a:avLst>
            </a:prstGeom>
            <a:solidFill>
              <a:srgbClr val="FFFF00"/>
            </a:solidFill>
            <a:ln w="12700">
              <a:solidFill>
                <a:schemeClr val="bg2"/>
              </a:solidFill>
              <a:miter lim="800000"/>
              <a:headEnd/>
              <a:tailEnd/>
            </a:ln>
            <a:effectLst>
              <a:outerShdw blurRad="63500" dist="81320" dir="2319588" algn="ctr" rotWithShape="0">
                <a:schemeClr val="bg2">
                  <a:alpha val="74998"/>
                </a:schemeClr>
              </a:outerShdw>
            </a:effectLst>
          </p:spPr>
          <p:txBody>
            <a:bodyPr wrap="none" anchor="ctr"/>
            <a:lstStyle/>
            <a:p>
              <a:endParaRPr lang="en-US"/>
            </a:p>
          </p:txBody>
        </p:sp>
      </p:grpSp>
      <p:grpSp>
        <p:nvGrpSpPr>
          <p:cNvPr id="31800" name="Group 56"/>
          <p:cNvGrpSpPr>
            <a:grpSpLocks/>
          </p:cNvGrpSpPr>
          <p:nvPr/>
        </p:nvGrpSpPr>
        <p:grpSpPr bwMode="auto">
          <a:xfrm>
            <a:off x="898525" y="2344738"/>
            <a:ext cx="6370638" cy="1006475"/>
            <a:chOff x="1111" y="1469"/>
            <a:chExt cx="4013" cy="634"/>
          </a:xfrm>
        </p:grpSpPr>
        <p:sp>
          <p:nvSpPr>
            <p:cNvPr id="31757" name="Text Box 13"/>
            <p:cNvSpPr txBox="1">
              <a:spLocks noChangeArrowheads="1"/>
            </p:cNvSpPr>
            <p:nvPr/>
          </p:nvSpPr>
          <p:spPr bwMode="auto">
            <a:xfrm>
              <a:off x="1111" y="1469"/>
              <a:ext cx="4013" cy="634"/>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6000" b="1">
                  <a:solidFill>
                    <a:srgbClr val="EA304F"/>
                  </a:solidFill>
                  <a:effectLst>
                    <a:outerShdw blurRad="38100" dist="38100" dir="2700000" algn="tl">
                      <a:srgbClr val="000000"/>
                    </a:outerShdw>
                  </a:effectLst>
                </a:rPr>
                <a:t>       4</a:t>
              </a:r>
              <a:r>
                <a:rPr lang="en-US" sz="4800" b="1">
                  <a:solidFill>
                    <a:srgbClr val="EA304F"/>
                  </a:solidFill>
                  <a:effectLst>
                    <a:outerShdw blurRad="38100" dist="38100" dir="2700000" algn="tl">
                      <a:srgbClr val="000000"/>
                    </a:outerShdw>
                  </a:effectLst>
                </a:rPr>
                <a:t> </a:t>
              </a:r>
              <a:r>
                <a:rPr lang="en-US" sz="4800" b="1">
                  <a:effectLst>
                    <a:outerShdw blurRad="38100" dist="38100" dir="2700000" algn="tl">
                      <a:srgbClr val="000000"/>
                    </a:outerShdw>
                  </a:effectLst>
                </a:rPr>
                <a:t> </a:t>
              </a:r>
              <a:r>
                <a:rPr lang="en-US" sz="4800" b="1">
                  <a:solidFill>
                    <a:srgbClr val="EDF636"/>
                  </a:solidFill>
                  <a:effectLst>
                    <a:outerShdw blurRad="38100" dist="38100" dir="2700000" algn="tl">
                      <a:srgbClr val="000000"/>
                    </a:outerShdw>
                  </a:effectLst>
                </a:rPr>
                <a:t>= PERSONEN</a:t>
              </a:r>
              <a:endParaRPr lang="en-US" sz="4800" b="1">
                <a:effectLst>
                  <a:outerShdw blurRad="38100" dist="38100" dir="2700000" algn="tl">
                    <a:srgbClr val="000000"/>
                  </a:outerShdw>
                </a:effectLst>
              </a:endParaRPr>
            </a:p>
          </p:txBody>
        </p:sp>
        <p:sp>
          <p:nvSpPr>
            <p:cNvPr id="31777" name="AutoShape 33"/>
            <p:cNvSpPr>
              <a:spLocks noChangeArrowheads="1"/>
            </p:cNvSpPr>
            <p:nvPr/>
          </p:nvSpPr>
          <p:spPr bwMode="auto">
            <a:xfrm>
              <a:off x="1376" y="1608"/>
              <a:ext cx="392" cy="376"/>
            </a:xfrm>
            <a:prstGeom prst="sun">
              <a:avLst>
                <a:gd name="adj" fmla="val 25000"/>
              </a:avLst>
            </a:prstGeom>
            <a:solidFill>
              <a:srgbClr val="FFFF00"/>
            </a:solidFill>
            <a:ln w="12700">
              <a:solidFill>
                <a:schemeClr val="bg2"/>
              </a:solidFill>
              <a:miter lim="800000"/>
              <a:headEnd/>
              <a:tailEnd/>
            </a:ln>
            <a:effectLst>
              <a:outerShdw blurRad="63500" dist="63500" dir="3187806" algn="ctr" rotWithShape="0">
                <a:schemeClr val="bg2">
                  <a:alpha val="74998"/>
                </a:schemeClr>
              </a:outerShdw>
            </a:effectLst>
          </p:spPr>
          <p:txBody>
            <a:bodyPr wrap="none" anchor="ctr"/>
            <a:lstStyle/>
            <a:p>
              <a:endParaRPr lang="en-US"/>
            </a:p>
          </p:txBody>
        </p:sp>
      </p:grpSp>
      <p:grpSp>
        <p:nvGrpSpPr>
          <p:cNvPr id="31799" name="Group 55"/>
          <p:cNvGrpSpPr>
            <a:grpSpLocks/>
          </p:cNvGrpSpPr>
          <p:nvPr/>
        </p:nvGrpSpPr>
        <p:grpSpPr bwMode="auto">
          <a:xfrm>
            <a:off x="1331913" y="1527175"/>
            <a:ext cx="6124575" cy="914400"/>
            <a:chOff x="1360" y="938"/>
            <a:chExt cx="3858" cy="576"/>
          </a:xfrm>
        </p:grpSpPr>
        <p:sp>
          <p:nvSpPr>
            <p:cNvPr id="31787" name="Text Box 43"/>
            <p:cNvSpPr txBox="1">
              <a:spLocks noChangeArrowheads="1"/>
            </p:cNvSpPr>
            <p:nvPr/>
          </p:nvSpPr>
          <p:spPr bwMode="auto">
            <a:xfrm>
              <a:off x="1408" y="938"/>
              <a:ext cx="3810" cy="576"/>
            </a:xfrm>
            <a:prstGeom prst="rect">
              <a:avLst/>
            </a:prstGeom>
            <a:noFill/>
            <a:ln>
              <a:noFill/>
            </a:ln>
            <a:effectLst>
              <a:outerShdw blurRad="63500" dist="109250" dir="3267739"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5400" b="1">
                  <a:solidFill>
                    <a:srgbClr val="EDF636"/>
                  </a:solidFill>
                  <a:effectLst>
                    <a:outerShdw blurRad="38100" dist="38100" dir="2700000" algn="tl">
                      <a:srgbClr val="000000"/>
                    </a:outerShdw>
                  </a:effectLst>
                </a:rPr>
                <a:t>     S</a:t>
              </a:r>
              <a:r>
                <a:rPr lang="en-US" sz="4800" b="1">
                  <a:solidFill>
                    <a:srgbClr val="EDF636"/>
                  </a:solidFill>
                  <a:effectLst>
                    <a:outerShdw blurRad="38100" dist="38100" dir="2700000" algn="tl">
                      <a:srgbClr val="000000"/>
                    </a:outerShdw>
                  </a:effectLst>
                </a:rPr>
                <a:t> </a:t>
              </a:r>
              <a:r>
                <a:rPr lang="en-US" sz="4800" b="1">
                  <a:effectLst>
                    <a:outerShdw blurRad="38100" dist="38100" dir="2700000" algn="tl">
                      <a:srgbClr val="000000"/>
                    </a:outerShdw>
                  </a:effectLst>
                </a:rPr>
                <a:t> </a:t>
              </a:r>
              <a:r>
                <a:rPr lang="en-US" sz="4800" b="1">
                  <a:solidFill>
                    <a:srgbClr val="EDF636"/>
                  </a:solidFill>
                  <a:effectLst>
                    <a:outerShdw blurRad="38100" dist="38100" dir="2700000" algn="tl">
                      <a:srgbClr val="000000"/>
                    </a:outerShdw>
                  </a:effectLst>
                </a:rPr>
                <a:t>= SCHEPPING</a:t>
              </a:r>
              <a:endParaRPr lang="en-US" sz="4800" b="1">
                <a:effectLst>
                  <a:outerShdw blurRad="38100" dist="38100" dir="2700000" algn="tl">
                    <a:srgbClr val="000000"/>
                  </a:outerShdw>
                </a:effectLst>
              </a:endParaRPr>
            </a:p>
          </p:txBody>
        </p:sp>
        <p:sp>
          <p:nvSpPr>
            <p:cNvPr id="31788" name="AutoShape 44"/>
            <p:cNvSpPr>
              <a:spLocks noChangeArrowheads="1"/>
            </p:cNvSpPr>
            <p:nvPr/>
          </p:nvSpPr>
          <p:spPr bwMode="auto">
            <a:xfrm>
              <a:off x="1360" y="1024"/>
              <a:ext cx="392" cy="376"/>
            </a:xfrm>
            <a:prstGeom prst="sun">
              <a:avLst>
                <a:gd name="adj" fmla="val 25000"/>
              </a:avLst>
            </a:prstGeom>
            <a:solidFill>
              <a:srgbClr val="FFFF00"/>
            </a:solidFill>
            <a:ln w="12700">
              <a:solidFill>
                <a:schemeClr val="bg2"/>
              </a:solidFill>
              <a:miter lim="800000"/>
              <a:headEnd/>
              <a:tailEnd/>
            </a:ln>
            <a:effectLst>
              <a:outerShdw blurRad="63500" dist="68978" dir="4020649" algn="ctr" rotWithShape="0">
                <a:schemeClr val="bg2">
                  <a:alpha val="74998"/>
                </a:schemeClr>
              </a:outerShdw>
            </a:effectLst>
          </p:spPr>
          <p:txBody>
            <a:bodyPr wrap="none" anchor="ctr"/>
            <a:lstStyle/>
            <a:p>
              <a:endParaRPr lang="en-US"/>
            </a:p>
          </p:txBody>
        </p:sp>
      </p:grpSp>
      <p:sp>
        <p:nvSpPr>
          <p:cNvPr id="31791" name="Text Box 47"/>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2000">
              <a:latin typeface="Comic Sans MS" charset="0"/>
            </a:endParaRPr>
          </a:p>
        </p:txBody>
      </p:sp>
      <p:sp>
        <p:nvSpPr>
          <p:cNvPr id="31793" name="Text Box 49"/>
          <p:cNvSpPr txBox="1">
            <a:spLocks noChangeArrowheads="1"/>
          </p:cNvSpPr>
          <p:nvPr/>
        </p:nvSpPr>
        <p:spPr bwMode="auto">
          <a:xfrm>
            <a:off x="8553450" y="618490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2000">
              <a:solidFill>
                <a:srgbClr val="FFFFFF"/>
              </a:solidFill>
            </a:endParaRPr>
          </a:p>
        </p:txBody>
      </p:sp>
      <p:sp>
        <p:nvSpPr>
          <p:cNvPr id="31794" name="Text Box 50"/>
          <p:cNvSpPr txBox="1">
            <a:spLocks noChangeArrowheads="1"/>
          </p:cNvSpPr>
          <p:nvPr/>
        </p:nvSpPr>
        <p:spPr bwMode="auto">
          <a:xfrm>
            <a:off x="8059738" y="6486525"/>
            <a:ext cx="233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a:solidFill>
                  <a:srgbClr val="FFFFFF"/>
                </a:solidFill>
              </a:rPr>
              <a:t> </a:t>
            </a:r>
          </a:p>
        </p:txBody>
      </p:sp>
      <p:sp>
        <p:nvSpPr>
          <p:cNvPr id="31796" name="Text Box 52"/>
          <p:cNvSpPr txBox="1">
            <a:spLocks noChangeArrowheads="1"/>
          </p:cNvSpPr>
          <p:nvPr/>
        </p:nvSpPr>
        <p:spPr bwMode="auto">
          <a:xfrm>
            <a:off x="8740775" y="639445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5</a:t>
            </a:r>
          </a:p>
        </p:txBody>
      </p:sp>
      <p:sp>
        <p:nvSpPr>
          <p:cNvPr id="31798" name="Text Box 54"/>
          <p:cNvSpPr txBox="1">
            <a:spLocks noChangeArrowheads="1"/>
          </p:cNvSpPr>
          <p:nvPr/>
        </p:nvSpPr>
        <p:spPr bwMode="auto">
          <a:xfrm>
            <a:off x="6821488" y="6270625"/>
            <a:ext cx="15303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a:solidFill>
                  <a:schemeClr val="tx1"/>
                </a:solidFill>
              </a:rPr>
              <a:t>Werkboek pg. 8-14</a:t>
            </a:r>
          </a:p>
        </p:txBody>
      </p:sp>
      <p:sp>
        <p:nvSpPr>
          <p:cNvPr id="31804" name="Text Box 60"/>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43</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50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anim calcmode="lin" valueType="num">
                                      <p:cBhvr>
                                        <p:cTn id="9" dur="500" fill="hold"/>
                                        <p:tgtEl>
                                          <p:spTgt spid="31746"/>
                                        </p:tgtEl>
                                        <p:attrNameLst>
                                          <p:attrName>ppt_x</p:attrName>
                                        </p:attrNameLst>
                                      </p:cBhvr>
                                      <p:tavLst>
                                        <p:tav tm="0">
                                          <p:val>
                                            <p:fltVal val="0.5"/>
                                          </p:val>
                                        </p:tav>
                                        <p:tav tm="100000">
                                          <p:val>
                                            <p:strVal val="#ppt_x"/>
                                          </p:val>
                                        </p:tav>
                                      </p:tavLst>
                                    </p:anim>
                                    <p:anim calcmode="lin" valueType="num">
                                      <p:cBhvr>
                                        <p:cTn id="10" dur="500" fill="hold"/>
                                        <p:tgtEl>
                                          <p:spTgt spid="31746"/>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31799"/>
                                        </p:tgtEl>
                                        <p:attrNameLst>
                                          <p:attrName>style.visibility</p:attrName>
                                        </p:attrNameLst>
                                      </p:cBhvr>
                                      <p:to>
                                        <p:strVal val="visible"/>
                                      </p:to>
                                    </p:set>
                                    <p:animEffect transition="in" filter="wipe(left)">
                                      <p:cBhvr>
                                        <p:cTn id="15" dur="500"/>
                                        <p:tgtEl>
                                          <p:spTgt spid="3179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31800"/>
                                        </p:tgtEl>
                                        <p:attrNameLst>
                                          <p:attrName>style.visibility</p:attrName>
                                        </p:attrNameLst>
                                      </p:cBhvr>
                                      <p:to>
                                        <p:strVal val="visible"/>
                                      </p:to>
                                    </p:set>
                                    <p:animEffect transition="in" filter="wipe(left)">
                                      <p:cBhvr>
                                        <p:cTn id="20" dur="500"/>
                                        <p:tgtEl>
                                          <p:spTgt spid="3180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31801"/>
                                        </p:tgtEl>
                                        <p:attrNameLst>
                                          <p:attrName>style.visibility</p:attrName>
                                        </p:attrNameLst>
                                      </p:cBhvr>
                                      <p:to>
                                        <p:strVal val="visible"/>
                                      </p:to>
                                    </p:set>
                                    <p:animEffect transition="in" filter="wipe(left)">
                                      <p:cBhvr>
                                        <p:cTn id="25" dur="500"/>
                                        <p:tgtEl>
                                          <p:spTgt spid="3180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31802"/>
                                        </p:tgtEl>
                                        <p:attrNameLst>
                                          <p:attrName>style.visibility</p:attrName>
                                        </p:attrNameLst>
                                      </p:cBhvr>
                                      <p:to>
                                        <p:strVal val="visible"/>
                                      </p:to>
                                    </p:set>
                                    <p:animEffect transition="in" filter="wipe(left)">
                                      <p:cBhvr>
                                        <p:cTn id="30" dur="500"/>
                                        <p:tgtEl>
                                          <p:spTgt spid="3180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31803"/>
                                        </p:tgtEl>
                                        <p:attrNameLst>
                                          <p:attrName>style.visibility</p:attrName>
                                        </p:attrNameLst>
                                      </p:cBhvr>
                                      <p:to>
                                        <p:strVal val="visible"/>
                                      </p:to>
                                    </p:set>
                                    <p:animEffect transition="in" filter="wipe(left)">
                                      <p:cBhvr>
                                        <p:cTn id="35" dur="500"/>
                                        <p:tgtEl>
                                          <p:spTgt spid="31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bwMode="auto">
          <a:xfrm>
            <a:off x="1119188" y="428625"/>
            <a:ext cx="7772400" cy="1143000"/>
          </a:xfrm>
          <a:noFill/>
          <a:ln/>
          <a:effectLst>
            <a:outerShdw blurRad="63500"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numCol="1" anchor="ctr" anchorCtr="0" compatLnSpc="1">
            <a:prstTxWarp prst="textNoShape">
              <a:avLst/>
            </a:prstTxWarp>
          </a:bodyPr>
          <a:lstStyle/>
          <a:p>
            <a:pPr algn="ctr"/>
            <a:r>
              <a:rPr lang="en-US">
                <a:solidFill>
                  <a:srgbClr val="FAFD00"/>
                </a:solidFill>
              </a:rPr>
              <a:t>5 Belangrijke Woorden:</a:t>
            </a:r>
          </a:p>
        </p:txBody>
      </p:sp>
      <p:sp>
        <p:nvSpPr>
          <p:cNvPr id="128003" name="Rectangle 3"/>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a:solidFill>
                  <a:schemeClr val="tx2"/>
                </a:solidFill>
                <a:latin typeface="Times" charset="0"/>
              </a:rPr>
              <a:t>7</a:t>
            </a:r>
          </a:p>
        </p:txBody>
      </p:sp>
      <p:sp>
        <p:nvSpPr>
          <p:cNvPr id="128004" name="Line 4"/>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28021" name="Text Box 21"/>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2000">
              <a:latin typeface="Comic Sans MS" charset="0"/>
            </a:endParaRPr>
          </a:p>
        </p:txBody>
      </p:sp>
      <p:sp>
        <p:nvSpPr>
          <p:cNvPr id="128023" name="Text Box 23"/>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2000">
              <a:solidFill>
                <a:srgbClr val="FFFFFF"/>
              </a:solidFill>
            </a:endParaRPr>
          </a:p>
        </p:txBody>
      </p:sp>
      <p:sp>
        <p:nvSpPr>
          <p:cNvPr id="128024" name="Text Box 24"/>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a:solidFill>
                  <a:srgbClr val="FFFFFF"/>
                </a:solidFill>
              </a:rPr>
              <a:t> </a:t>
            </a:r>
          </a:p>
        </p:txBody>
      </p:sp>
      <p:sp>
        <p:nvSpPr>
          <p:cNvPr id="128025" name="Text Box 25"/>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44</a:t>
            </a:r>
          </a:p>
        </p:txBody>
      </p:sp>
      <p:sp>
        <p:nvSpPr>
          <p:cNvPr id="128026" name="Text Box 26"/>
          <p:cNvSpPr txBox="1">
            <a:spLocks noChangeArrowheads="1"/>
          </p:cNvSpPr>
          <p:nvPr/>
        </p:nvSpPr>
        <p:spPr bwMode="auto">
          <a:xfrm>
            <a:off x="8747125" y="64008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6</a:t>
            </a:r>
          </a:p>
        </p:txBody>
      </p:sp>
      <p:sp>
        <p:nvSpPr>
          <p:cNvPr id="128028" name="Text Box 28"/>
          <p:cNvSpPr txBox="1">
            <a:spLocks noChangeArrowheads="1"/>
          </p:cNvSpPr>
          <p:nvPr/>
        </p:nvSpPr>
        <p:spPr bwMode="auto">
          <a:xfrm>
            <a:off x="7100888" y="6270625"/>
            <a:ext cx="15303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a:solidFill>
                  <a:schemeClr val="tx1"/>
                </a:solidFill>
              </a:rPr>
              <a:t>Werkboek pg. 8-14</a:t>
            </a:r>
          </a:p>
        </p:txBody>
      </p:sp>
      <p:grpSp>
        <p:nvGrpSpPr>
          <p:cNvPr id="128029" name="Group 29"/>
          <p:cNvGrpSpPr>
            <a:grpSpLocks/>
          </p:cNvGrpSpPr>
          <p:nvPr/>
        </p:nvGrpSpPr>
        <p:grpSpPr bwMode="auto">
          <a:xfrm>
            <a:off x="1308100" y="5072063"/>
            <a:ext cx="4556125" cy="1006475"/>
            <a:chOff x="1368" y="3179"/>
            <a:chExt cx="2870" cy="634"/>
          </a:xfrm>
        </p:grpSpPr>
        <p:sp>
          <p:nvSpPr>
            <p:cNvPr id="128030" name="Text Box 30"/>
            <p:cNvSpPr txBox="1">
              <a:spLocks noChangeArrowheads="1"/>
            </p:cNvSpPr>
            <p:nvPr/>
          </p:nvSpPr>
          <p:spPr bwMode="auto">
            <a:xfrm>
              <a:off x="1673" y="3179"/>
              <a:ext cx="2565" cy="634"/>
            </a:xfrm>
            <a:prstGeom prst="rect">
              <a:avLst/>
            </a:prstGeom>
            <a:noFill/>
            <a:ln>
              <a:noFill/>
            </a:ln>
            <a:effectLst>
              <a:outerShdw blurRad="63500" dist="117088" dir="2436078"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6000" b="1">
                  <a:solidFill>
                    <a:schemeClr val="tx1"/>
                  </a:solidFill>
                  <a:effectLst>
                    <a:outerShdw blurRad="38100" dist="38100" dir="2700000" algn="tl">
                      <a:srgbClr val="000000"/>
                    </a:outerShdw>
                  </a:effectLst>
                </a:rPr>
                <a:t>   J</a:t>
              </a:r>
              <a:r>
                <a:rPr lang="en-US" sz="4800" b="1">
                  <a:solidFill>
                    <a:schemeClr val="tx1"/>
                  </a:solidFill>
                  <a:effectLst>
                    <a:outerShdw blurRad="38100" dist="38100" dir="2700000" algn="tl">
                      <a:srgbClr val="000000"/>
                    </a:outerShdw>
                  </a:effectLst>
                </a:rPr>
                <a:t> </a:t>
              </a:r>
              <a:r>
                <a:rPr lang="en-US" sz="4800" b="1">
                  <a:effectLst>
                    <a:outerShdw blurRad="38100" dist="38100" dir="2700000" algn="tl">
                      <a:srgbClr val="000000"/>
                    </a:outerShdw>
                  </a:effectLst>
                </a:rPr>
                <a:t> </a:t>
              </a:r>
              <a:r>
                <a:rPr lang="en-US" sz="4800" b="1">
                  <a:solidFill>
                    <a:srgbClr val="EDF636"/>
                  </a:solidFill>
                  <a:effectLst>
                    <a:outerShdw blurRad="38100" dist="38100" dir="2700000" algn="tl">
                      <a:srgbClr val="000000"/>
                    </a:outerShdw>
                  </a:effectLst>
                </a:rPr>
                <a:t>= JEZUS</a:t>
              </a:r>
            </a:p>
          </p:txBody>
        </p:sp>
        <p:sp>
          <p:nvSpPr>
            <p:cNvPr id="128031" name="AutoShape 31"/>
            <p:cNvSpPr>
              <a:spLocks noChangeArrowheads="1"/>
            </p:cNvSpPr>
            <p:nvPr/>
          </p:nvSpPr>
          <p:spPr bwMode="auto">
            <a:xfrm>
              <a:off x="1368" y="3320"/>
              <a:ext cx="392" cy="377"/>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endParaRPr lang="en-US"/>
            </a:p>
          </p:txBody>
        </p:sp>
      </p:grpSp>
      <p:grpSp>
        <p:nvGrpSpPr>
          <p:cNvPr id="128032" name="Group 32"/>
          <p:cNvGrpSpPr>
            <a:grpSpLocks/>
          </p:cNvGrpSpPr>
          <p:nvPr/>
        </p:nvGrpSpPr>
        <p:grpSpPr bwMode="auto">
          <a:xfrm>
            <a:off x="1296988" y="4106863"/>
            <a:ext cx="4665662" cy="1006475"/>
            <a:chOff x="1353" y="2571"/>
            <a:chExt cx="2939" cy="634"/>
          </a:xfrm>
        </p:grpSpPr>
        <p:sp>
          <p:nvSpPr>
            <p:cNvPr id="128033" name="Text Box 33"/>
            <p:cNvSpPr txBox="1">
              <a:spLocks noChangeArrowheads="1"/>
            </p:cNvSpPr>
            <p:nvPr/>
          </p:nvSpPr>
          <p:spPr bwMode="auto">
            <a:xfrm>
              <a:off x="1987" y="2571"/>
              <a:ext cx="2305" cy="634"/>
            </a:xfrm>
            <a:prstGeom prst="rect">
              <a:avLst/>
            </a:prstGeom>
            <a:noFill/>
            <a:ln>
              <a:noFill/>
            </a:ln>
            <a:effectLst>
              <a:outerShdw blurRad="63500" dist="117088" dir="2436078"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6000" b="1">
                  <a:solidFill>
                    <a:schemeClr val="accent1"/>
                  </a:solidFill>
                  <a:effectLst>
                    <a:outerShdw blurRad="38100" dist="38100" dir="2700000" algn="tl">
                      <a:srgbClr val="000000"/>
                    </a:outerShdw>
                  </a:effectLst>
                </a:rPr>
                <a:t>S</a:t>
              </a:r>
              <a:r>
                <a:rPr lang="en-US" sz="4800" b="1">
                  <a:effectLst>
                    <a:outerShdw blurRad="38100" dist="38100" dir="2700000" algn="tl">
                      <a:srgbClr val="000000"/>
                    </a:outerShdw>
                  </a:effectLst>
                </a:rPr>
                <a:t>  </a:t>
              </a:r>
              <a:r>
                <a:rPr lang="en-US" sz="4800" b="1">
                  <a:solidFill>
                    <a:srgbClr val="EDF636"/>
                  </a:solidFill>
                  <a:effectLst>
                    <a:outerShdw blurRad="38100" dist="38100" dir="2700000" algn="tl">
                      <a:srgbClr val="000000"/>
                    </a:outerShdw>
                  </a:effectLst>
                </a:rPr>
                <a:t>= STILTE</a:t>
              </a:r>
            </a:p>
          </p:txBody>
        </p:sp>
        <p:sp>
          <p:nvSpPr>
            <p:cNvPr id="128034" name="AutoShape 34"/>
            <p:cNvSpPr>
              <a:spLocks noChangeArrowheads="1"/>
            </p:cNvSpPr>
            <p:nvPr/>
          </p:nvSpPr>
          <p:spPr bwMode="auto">
            <a:xfrm>
              <a:off x="1353" y="2737"/>
              <a:ext cx="392" cy="376"/>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endParaRPr lang="en-US"/>
            </a:p>
          </p:txBody>
        </p:sp>
      </p:grpSp>
      <p:grpSp>
        <p:nvGrpSpPr>
          <p:cNvPr id="128035" name="Group 35"/>
          <p:cNvGrpSpPr>
            <a:grpSpLocks/>
          </p:cNvGrpSpPr>
          <p:nvPr/>
        </p:nvGrpSpPr>
        <p:grpSpPr bwMode="auto">
          <a:xfrm>
            <a:off x="-368300" y="3227388"/>
            <a:ext cx="9704388" cy="1006475"/>
            <a:chOff x="304" y="2010"/>
            <a:chExt cx="6113" cy="634"/>
          </a:xfrm>
        </p:grpSpPr>
        <p:sp>
          <p:nvSpPr>
            <p:cNvPr id="128036" name="Text Box 36"/>
            <p:cNvSpPr txBox="1">
              <a:spLocks noChangeArrowheads="1"/>
            </p:cNvSpPr>
            <p:nvPr/>
          </p:nvSpPr>
          <p:spPr bwMode="auto">
            <a:xfrm>
              <a:off x="304" y="2010"/>
              <a:ext cx="6113" cy="634"/>
            </a:xfrm>
            <a:prstGeom prst="rect">
              <a:avLst/>
            </a:prstGeom>
            <a:noFill/>
            <a:ln>
              <a:noFill/>
            </a:ln>
            <a:effectLst>
              <a:outerShdw blurRad="63500" dist="127000" dir="221219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6000" b="1">
                  <a:solidFill>
                    <a:srgbClr val="07DD3A"/>
                  </a:solidFill>
                  <a:effectLst>
                    <a:outerShdw blurRad="38100" dist="38100" dir="2700000" algn="tl">
                      <a:srgbClr val="000000"/>
                    </a:outerShdw>
                  </a:effectLst>
                </a:rPr>
                <a:t>             3</a:t>
              </a:r>
              <a:r>
                <a:rPr lang="en-US" sz="4800" b="1">
                  <a:solidFill>
                    <a:srgbClr val="07DD3A"/>
                  </a:solidFill>
                  <a:effectLst>
                    <a:outerShdw blurRad="38100" dist="38100" dir="2700000" algn="tl">
                      <a:srgbClr val="000000"/>
                    </a:outerShdw>
                  </a:effectLst>
                </a:rPr>
                <a:t> </a:t>
              </a:r>
              <a:r>
                <a:rPr lang="en-US" sz="4800" b="1">
                  <a:effectLst>
                    <a:outerShdw blurRad="38100" dist="38100" dir="2700000" algn="tl">
                      <a:srgbClr val="000000"/>
                    </a:outerShdw>
                  </a:effectLst>
                </a:rPr>
                <a:t> </a:t>
              </a:r>
              <a:r>
                <a:rPr lang="en-US" sz="4800" b="1">
                  <a:solidFill>
                    <a:srgbClr val="EDF636"/>
                  </a:solidFill>
                  <a:effectLst>
                    <a:outerShdw blurRad="38100" dist="38100" dir="2700000" algn="tl">
                      <a:srgbClr val="000000"/>
                    </a:outerShdw>
                  </a:effectLst>
                </a:rPr>
                <a:t>= SAMENLEVINGEN </a:t>
              </a:r>
            </a:p>
          </p:txBody>
        </p:sp>
        <p:sp>
          <p:nvSpPr>
            <p:cNvPr id="128037" name="AutoShape 37"/>
            <p:cNvSpPr>
              <a:spLocks noChangeArrowheads="1"/>
            </p:cNvSpPr>
            <p:nvPr/>
          </p:nvSpPr>
          <p:spPr bwMode="auto">
            <a:xfrm>
              <a:off x="1376" y="2136"/>
              <a:ext cx="392" cy="376"/>
            </a:xfrm>
            <a:prstGeom prst="sun">
              <a:avLst>
                <a:gd name="adj" fmla="val 25000"/>
              </a:avLst>
            </a:prstGeom>
            <a:solidFill>
              <a:srgbClr val="FFFF00"/>
            </a:solidFill>
            <a:ln w="12700">
              <a:solidFill>
                <a:schemeClr val="bg2"/>
              </a:solidFill>
              <a:miter lim="800000"/>
              <a:headEnd/>
              <a:tailEnd/>
            </a:ln>
            <a:effectLst>
              <a:outerShdw blurRad="63500" dist="81320" dir="2319588" algn="ctr" rotWithShape="0">
                <a:schemeClr val="bg2">
                  <a:alpha val="74998"/>
                </a:schemeClr>
              </a:outerShdw>
            </a:effectLst>
          </p:spPr>
          <p:txBody>
            <a:bodyPr wrap="none" anchor="ctr"/>
            <a:lstStyle/>
            <a:p>
              <a:endParaRPr lang="en-US"/>
            </a:p>
          </p:txBody>
        </p:sp>
      </p:grpSp>
      <p:grpSp>
        <p:nvGrpSpPr>
          <p:cNvPr id="128038" name="Group 38"/>
          <p:cNvGrpSpPr>
            <a:grpSpLocks/>
          </p:cNvGrpSpPr>
          <p:nvPr/>
        </p:nvGrpSpPr>
        <p:grpSpPr bwMode="auto">
          <a:xfrm>
            <a:off x="860425" y="2332038"/>
            <a:ext cx="6370638" cy="1006475"/>
            <a:chOff x="1110" y="1469"/>
            <a:chExt cx="4013" cy="634"/>
          </a:xfrm>
        </p:grpSpPr>
        <p:sp>
          <p:nvSpPr>
            <p:cNvPr id="128039" name="Text Box 39"/>
            <p:cNvSpPr txBox="1">
              <a:spLocks noChangeArrowheads="1"/>
            </p:cNvSpPr>
            <p:nvPr/>
          </p:nvSpPr>
          <p:spPr bwMode="auto">
            <a:xfrm>
              <a:off x="1110" y="1469"/>
              <a:ext cx="4013" cy="634"/>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6000" b="1">
                  <a:solidFill>
                    <a:srgbClr val="EA304F"/>
                  </a:solidFill>
                  <a:effectLst>
                    <a:outerShdw blurRad="38100" dist="38100" dir="2700000" algn="tl">
                      <a:srgbClr val="000000"/>
                    </a:outerShdw>
                  </a:effectLst>
                </a:rPr>
                <a:t>       4</a:t>
              </a:r>
              <a:r>
                <a:rPr lang="en-US" sz="4800" b="1">
                  <a:solidFill>
                    <a:srgbClr val="EA304F"/>
                  </a:solidFill>
                  <a:effectLst>
                    <a:outerShdw blurRad="38100" dist="38100" dir="2700000" algn="tl">
                      <a:srgbClr val="000000"/>
                    </a:outerShdw>
                  </a:effectLst>
                </a:rPr>
                <a:t> </a:t>
              </a:r>
              <a:r>
                <a:rPr lang="en-US" sz="4800" b="1">
                  <a:effectLst>
                    <a:outerShdw blurRad="38100" dist="38100" dir="2700000" algn="tl">
                      <a:srgbClr val="000000"/>
                    </a:outerShdw>
                  </a:effectLst>
                </a:rPr>
                <a:t> </a:t>
              </a:r>
              <a:r>
                <a:rPr lang="en-US" sz="4800" b="1">
                  <a:solidFill>
                    <a:srgbClr val="EDF636"/>
                  </a:solidFill>
                  <a:effectLst>
                    <a:outerShdw blurRad="38100" dist="38100" dir="2700000" algn="tl">
                      <a:srgbClr val="000000"/>
                    </a:outerShdw>
                  </a:effectLst>
                </a:rPr>
                <a:t>= PERSONEN</a:t>
              </a:r>
            </a:p>
          </p:txBody>
        </p:sp>
        <p:sp>
          <p:nvSpPr>
            <p:cNvPr id="128040" name="AutoShape 40"/>
            <p:cNvSpPr>
              <a:spLocks noChangeArrowheads="1"/>
            </p:cNvSpPr>
            <p:nvPr/>
          </p:nvSpPr>
          <p:spPr bwMode="auto">
            <a:xfrm>
              <a:off x="1376" y="1608"/>
              <a:ext cx="392" cy="376"/>
            </a:xfrm>
            <a:prstGeom prst="sun">
              <a:avLst>
                <a:gd name="adj" fmla="val 25000"/>
              </a:avLst>
            </a:prstGeom>
            <a:solidFill>
              <a:srgbClr val="FFFF00"/>
            </a:solidFill>
            <a:ln w="12700">
              <a:solidFill>
                <a:schemeClr val="bg2"/>
              </a:solidFill>
              <a:miter lim="800000"/>
              <a:headEnd/>
              <a:tailEnd/>
            </a:ln>
            <a:effectLst>
              <a:outerShdw blurRad="63500" dist="63500" dir="3187806" algn="ctr" rotWithShape="0">
                <a:schemeClr val="bg2">
                  <a:alpha val="74998"/>
                </a:schemeClr>
              </a:outerShdw>
            </a:effectLst>
          </p:spPr>
          <p:txBody>
            <a:bodyPr wrap="none" anchor="ctr"/>
            <a:lstStyle/>
            <a:p>
              <a:endParaRPr lang="en-US"/>
            </a:p>
          </p:txBody>
        </p:sp>
      </p:grpSp>
      <p:grpSp>
        <p:nvGrpSpPr>
          <p:cNvPr id="128041" name="Group 41"/>
          <p:cNvGrpSpPr>
            <a:grpSpLocks/>
          </p:cNvGrpSpPr>
          <p:nvPr/>
        </p:nvGrpSpPr>
        <p:grpSpPr bwMode="auto">
          <a:xfrm>
            <a:off x="1308100" y="1538288"/>
            <a:ext cx="6126163" cy="914400"/>
            <a:chOff x="1360" y="938"/>
            <a:chExt cx="3859" cy="576"/>
          </a:xfrm>
        </p:grpSpPr>
        <p:sp>
          <p:nvSpPr>
            <p:cNvPr id="128042" name="Text Box 42"/>
            <p:cNvSpPr txBox="1">
              <a:spLocks noChangeArrowheads="1"/>
            </p:cNvSpPr>
            <p:nvPr/>
          </p:nvSpPr>
          <p:spPr bwMode="auto">
            <a:xfrm>
              <a:off x="1409" y="938"/>
              <a:ext cx="3810" cy="576"/>
            </a:xfrm>
            <a:prstGeom prst="rect">
              <a:avLst/>
            </a:prstGeom>
            <a:noFill/>
            <a:ln>
              <a:noFill/>
            </a:ln>
            <a:effectLst>
              <a:outerShdw blurRad="63500" dist="109250" dir="3267739"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5400" b="1">
                  <a:solidFill>
                    <a:srgbClr val="EDF636"/>
                  </a:solidFill>
                  <a:effectLst>
                    <a:outerShdw blurRad="38100" dist="38100" dir="2700000" algn="tl">
                      <a:srgbClr val="000000"/>
                    </a:outerShdw>
                  </a:effectLst>
                </a:rPr>
                <a:t>     S</a:t>
              </a:r>
              <a:r>
                <a:rPr lang="en-US" sz="4800" b="1">
                  <a:solidFill>
                    <a:srgbClr val="EDF636"/>
                  </a:solidFill>
                  <a:effectLst>
                    <a:outerShdw blurRad="38100" dist="38100" dir="2700000" algn="tl">
                      <a:srgbClr val="000000"/>
                    </a:outerShdw>
                  </a:effectLst>
                </a:rPr>
                <a:t> </a:t>
              </a:r>
              <a:r>
                <a:rPr lang="en-US" sz="4800" b="1">
                  <a:effectLst>
                    <a:outerShdw blurRad="38100" dist="38100" dir="2700000" algn="tl">
                      <a:srgbClr val="000000"/>
                    </a:outerShdw>
                  </a:effectLst>
                </a:rPr>
                <a:t> </a:t>
              </a:r>
              <a:r>
                <a:rPr lang="en-US" sz="4800" b="1">
                  <a:solidFill>
                    <a:srgbClr val="EDF636"/>
                  </a:solidFill>
                  <a:effectLst>
                    <a:outerShdw blurRad="38100" dist="38100" dir="2700000" algn="tl">
                      <a:srgbClr val="000000"/>
                    </a:outerShdw>
                  </a:effectLst>
                </a:rPr>
                <a:t>= SCHEPPING</a:t>
              </a:r>
            </a:p>
          </p:txBody>
        </p:sp>
        <p:sp>
          <p:nvSpPr>
            <p:cNvPr id="128043" name="AutoShape 43"/>
            <p:cNvSpPr>
              <a:spLocks noChangeArrowheads="1"/>
            </p:cNvSpPr>
            <p:nvPr/>
          </p:nvSpPr>
          <p:spPr bwMode="auto">
            <a:xfrm>
              <a:off x="1360" y="1024"/>
              <a:ext cx="392" cy="376"/>
            </a:xfrm>
            <a:prstGeom prst="sun">
              <a:avLst>
                <a:gd name="adj" fmla="val 25000"/>
              </a:avLst>
            </a:prstGeom>
            <a:solidFill>
              <a:srgbClr val="FFFF00"/>
            </a:solidFill>
            <a:ln w="12700">
              <a:solidFill>
                <a:schemeClr val="bg2"/>
              </a:solidFill>
              <a:miter lim="800000"/>
              <a:headEnd/>
              <a:tailEnd/>
            </a:ln>
            <a:effectLst>
              <a:outerShdw blurRad="63500" dist="68978" dir="4020649" algn="ctr" rotWithShape="0">
                <a:schemeClr val="bg2">
                  <a:alpha val="74998"/>
                </a:schemeClr>
              </a:outerShdw>
            </a:effectLst>
          </p:spPr>
          <p:txBody>
            <a:bodyPr wrap="none" anchor="ctr"/>
            <a:lstStyle/>
            <a:p>
              <a:endParaRPr lang="en-US"/>
            </a:p>
          </p:txBody>
        </p:sp>
      </p:grpSp>
      <p:sp>
        <p:nvSpPr>
          <p:cNvPr id="128044" name="Oval 44"/>
          <p:cNvSpPr>
            <a:spLocks noChangeArrowheads="1"/>
          </p:cNvSpPr>
          <p:nvPr/>
        </p:nvSpPr>
        <p:spPr bwMode="auto">
          <a:xfrm>
            <a:off x="920750" y="1528763"/>
            <a:ext cx="6856413" cy="958850"/>
          </a:xfrm>
          <a:prstGeom prst="ellipse">
            <a:avLst/>
          </a:prstGeom>
          <a:noFill/>
          <a:ln w="76200">
            <a:solidFill>
              <a:srgbClr val="FF0718"/>
            </a:solidFill>
            <a:round/>
            <a:headEnd/>
            <a:tailEnd/>
          </a:ln>
          <a:effectLst>
            <a:outerShdw blurRad="63500" dist="144802" dir="2272499" algn="ctr" rotWithShape="0">
              <a:schemeClr val="bg2">
                <a:alpha val="74998"/>
              </a:schemeClr>
            </a:outerShdw>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28041"/>
                                        </p:tgtEl>
                                        <p:attrNameLst>
                                          <p:attrName>style.visibility</p:attrName>
                                        </p:attrNameLst>
                                      </p:cBhvr>
                                      <p:to>
                                        <p:strVal val="visible"/>
                                      </p:to>
                                    </p:set>
                                    <p:animEffect transition="in" filter="wipe(left)">
                                      <p:cBhvr>
                                        <p:cTn id="7" dur="500"/>
                                        <p:tgtEl>
                                          <p:spTgt spid="1280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28038"/>
                                        </p:tgtEl>
                                        <p:attrNameLst>
                                          <p:attrName>style.visibility</p:attrName>
                                        </p:attrNameLst>
                                      </p:cBhvr>
                                      <p:to>
                                        <p:strVal val="visible"/>
                                      </p:to>
                                    </p:set>
                                    <p:animEffect transition="in" filter="wipe(left)">
                                      <p:cBhvr>
                                        <p:cTn id="12" dur="500"/>
                                        <p:tgtEl>
                                          <p:spTgt spid="1280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28035"/>
                                        </p:tgtEl>
                                        <p:attrNameLst>
                                          <p:attrName>style.visibility</p:attrName>
                                        </p:attrNameLst>
                                      </p:cBhvr>
                                      <p:to>
                                        <p:strVal val="visible"/>
                                      </p:to>
                                    </p:set>
                                    <p:animEffect transition="in" filter="wipe(left)">
                                      <p:cBhvr>
                                        <p:cTn id="17" dur="500"/>
                                        <p:tgtEl>
                                          <p:spTgt spid="12803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28032"/>
                                        </p:tgtEl>
                                        <p:attrNameLst>
                                          <p:attrName>style.visibility</p:attrName>
                                        </p:attrNameLst>
                                      </p:cBhvr>
                                      <p:to>
                                        <p:strVal val="visible"/>
                                      </p:to>
                                    </p:set>
                                    <p:animEffect transition="in" filter="wipe(left)">
                                      <p:cBhvr>
                                        <p:cTn id="22" dur="500"/>
                                        <p:tgtEl>
                                          <p:spTgt spid="12803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28029"/>
                                        </p:tgtEl>
                                        <p:attrNameLst>
                                          <p:attrName>style.visibility</p:attrName>
                                        </p:attrNameLst>
                                      </p:cBhvr>
                                      <p:to>
                                        <p:strVal val="visible"/>
                                      </p:to>
                                    </p:set>
                                    <p:animEffect transition="in" filter="wipe(left)">
                                      <p:cBhvr>
                                        <p:cTn id="27" dur="500"/>
                                        <p:tgtEl>
                                          <p:spTgt spid="12802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8044"/>
                                        </p:tgtEl>
                                        <p:attrNameLst>
                                          <p:attrName>style.visibility</p:attrName>
                                        </p:attrNameLst>
                                      </p:cBhvr>
                                      <p:to>
                                        <p:strVal val="visible"/>
                                      </p:to>
                                    </p:set>
                                    <p:animEffect transition="in" filter="fade">
                                      <p:cBhvr>
                                        <p:cTn id="32" dur="1000"/>
                                        <p:tgtEl>
                                          <p:spTgt spid="128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4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bwMode="auto">
          <a:xfrm>
            <a:off x="1119188" y="428625"/>
            <a:ext cx="7772400" cy="1143000"/>
          </a:xfrm>
          <a:noFill/>
          <a:ln/>
          <a:effectLst>
            <a:outerShdw blurRad="63500"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numCol="1" anchor="ctr" anchorCtr="0" compatLnSpc="1">
            <a:prstTxWarp prst="textNoShape">
              <a:avLst/>
            </a:prstTxWarp>
          </a:bodyPr>
          <a:lstStyle/>
          <a:p>
            <a:pPr algn="ctr"/>
            <a:r>
              <a:rPr lang="en-US">
                <a:solidFill>
                  <a:srgbClr val="FAFD00"/>
                </a:solidFill>
              </a:rPr>
              <a:t>5 Belangrijke Woorden:</a:t>
            </a:r>
          </a:p>
        </p:txBody>
      </p:sp>
      <p:sp>
        <p:nvSpPr>
          <p:cNvPr id="130051" name="Rectangle 3"/>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a:solidFill>
                  <a:schemeClr val="tx2"/>
                </a:solidFill>
                <a:latin typeface="Times" charset="0"/>
              </a:rPr>
              <a:t>7</a:t>
            </a:r>
          </a:p>
        </p:txBody>
      </p:sp>
      <p:sp>
        <p:nvSpPr>
          <p:cNvPr id="130052" name="Line 4"/>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0069" name="Oval 21"/>
          <p:cNvSpPr>
            <a:spLocks noChangeArrowheads="1"/>
          </p:cNvSpPr>
          <p:nvPr/>
        </p:nvSpPr>
        <p:spPr bwMode="auto">
          <a:xfrm>
            <a:off x="1131888" y="2379663"/>
            <a:ext cx="6713537" cy="1009650"/>
          </a:xfrm>
          <a:prstGeom prst="ellipse">
            <a:avLst/>
          </a:prstGeom>
          <a:noFill/>
          <a:ln w="76200">
            <a:solidFill>
              <a:srgbClr val="FF0718"/>
            </a:solidFill>
            <a:round/>
            <a:headEnd/>
            <a:tailEnd/>
          </a:ln>
          <a:effectLst>
            <a:outerShdw blurRad="63500" dist="144802" dir="2272499" algn="ctr" rotWithShape="0">
              <a:schemeClr val="bg2">
                <a:alpha val="74998"/>
              </a:schemeClr>
            </a:outerShdw>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0070" name="Text Box 22"/>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2000">
              <a:latin typeface="Comic Sans MS" charset="0"/>
            </a:endParaRPr>
          </a:p>
        </p:txBody>
      </p:sp>
      <p:sp>
        <p:nvSpPr>
          <p:cNvPr id="130072" name="Text Box 24"/>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 </a:t>
            </a:r>
          </a:p>
        </p:txBody>
      </p:sp>
      <p:sp>
        <p:nvSpPr>
          <p:cNvPr id="130073" name="Text Box 25"/>
          <p:cNvSpPr txBox="1">
            <a:spLocks noChangeArrowheads="1"/>
          </p:cNvSpPr>
          <p:nvPr/>
        </p:nvSpPr>
        <p:spPr bwMode="auto">
          <a:xfrm>
            <a:off x="8315325" y="6486525"/>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a:solidFill>
                  <a:srgbClr val="FFFFFF"/>
                </a:solidFill>
              </a:rPr>
              <a:t>  </a:t>
            </a:r>
          </a:p>
        </p:txBody>
      </p:sp>
      <p:sp>
        <p:nvSpPr>
          <p:cNvPr id="130074" name="Text Box 26"/>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45</a:t>
            </a:r>
          </a:p>
        </p:txBody>
      </p:sp>
      <p:sp>
        <p:nvSpPr>
          <p:cNvPr id="130076" name="Text Box 28"/>
          <p:cNvSpPr txBox="1">
            <a:spLocks noChangeArrowheads="1"/>
          </p:cNvSpPr>
          <p:nvPr/>
        </p:nvSpPr>
        <p:spPr bwMode="auto">
          <a:xfrm>
            <a:off x="7100888" y="6270625"/>
            <a:ext cx="15303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a:solidFill>
                  <a:schemeClr val="tx1"/>
                </a:solidFill>
              </a:rPr>
              <a:t>Werkboek pg. 8-14</a:t>
            </a:r>
          </a:p>
        </p:txBody>
      </p:sp>
      <p:grpSp>
        <p:nvGrpSpPr>
          <p:cNvPr id="130077" name="Group 29"/>
          <p:cNvGrpSpPr>
            <a:grpSpLocks/>
          </p:cNvGrpSpPr>
          <p:nvPr/>
        </p:nvGrpSpPr>
        <p:grpSpPr bwMode="auto">
          <a:xfrm>
            <a:off x="1330325" y="5097463"/>
            <a:ext cx="4556125" cy="1006475"/>
            <a:chOff x="1368" y="3179"/>
            <a:chExt cx="2870" cy="634"/>
          </a:xfrm>
        </p:grpSpPr>
        <p:sp>
          <p:nvSpPr>
            <p:cNvPr id="130078" name="Text Box 30"/>
            <p:cNvSpPr txBox="1">
              <a:spLocks noChangeArrowheads="1"/>
            </p:cNvSpPr>
            <p:nvPr/>
          </p:nvSpPr>
          <p:spPr bwMode="auto">
            <a:xfrm>
              <a:off x="1673" y="3179"/>
              <a:ext cx="2565" cy="634"/>
            </a:xfrm>
            <a:prstGeom prst="rect">
              <a:avLst/>
            </a:prstGeom>
            <a:noFill/>
            <a:ln>
              <a:noFill/>
            </a:ln>
            <a:effectLst>
              <a:outerShdw blurRad="63500" dist="117088" dir="2436078"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6000" b="1">
                  <a:solidFill>
                    <a:schemeClr val="tx1"/>
                  </a:solidFill>
                  <a:effectLst>
                    <a:outerShdw blurRad="38100" dist="38100" dir="2700000" algn="tl">
                      <a:srgbClr val="000000"/>
                    </a:outerShdw>
                  </a:effectLst>
                </a:rPr>
                <a:t>   J</a:t>
              </a:r>
              <a:r>
                <a:rPr lang="en-US" sz="4800" b="1">
                  <a:solidFill>
                    <a:schemeClr val="tx1"/>
                  </a:solidFill>
                  <a:effectLst>
                    <a:outerShdw blurRad="38100" dist="38100" dir="2700000" algn="tl">
                      <a:srgbClr val="000000"/>
                    </a:outerShdw>
                  </a:effectLst>
                </a:rPr>
                <a:t> </a:t>
              </a:r>
              <a:r>
                <a:rPr lang="en-US" sz="4800" b="1">
                  <a:effectLst>
                    <a:outerShdw blurRad="38100" dist="38100" dir="2700000" algn="tl">
                      <a:srgbClr val="000000"/>
                    </a:outerShdw>
                  </a:effectLst>
                </a:rPr>
                <a:t> </a:t>
              </a:r>
              <a:r>
                <a:rPr lang="en-US" sz="4800" b="1">
                  <a:solidFill>
                    <a:srgbClr val="EDF636"/>
                  </a:solidFill>
                  <a:effectLst>
                    <a:outerShdw blurRad="38100" dist="38100" dir="2700000" algn="tl">
                      <a:srgbClr val="000000"/>
                    </a:outerShdw>
                  </a:effectLst>
                </a:rPr>
                <a:t>= JEZUS</a:t>
              </a:r>
            </a:p>
          </p:txBody>
        </p:sp>
        <p:sp>
          <p:nvSpPr>
            <p:cNvPr id="130079" name="AutoShape 31"/>
            <p:cNvSpPr>
              <a:spLocks noChangeArrowheads="1"/>
            </p:cNvSpPr>
            <p:nvPr/>
          </p:nvSpPr>
          <p:spPr bwMode="auto">
            <a:xfrm>
              <a:off x="1368" y="3320"/>
              <a:ext cx="392" cy="377"/>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endParaRPr lang="en-US"/>
            </a:p>
          </p:txBody>
        </p:sp>
      </p:grpSp>
      <p:grpSp>
        <p:nvGrpSpPr>
          <p:cNvPr id="130080" name="Group 32"/>
          <p:cNvGrpSpPr>
            <a:grpSpLocks/>
          </p:cNvGrpSpPr>
          <p:nvPr/>
        </p:nvGrpSpPr>
        <p:grpSpPr bwMode="auto">
          <a:xfrm>
            <a:off x="1357313" y="4156075"/>
            <a:ext cx="4665662" cy="1006475"/>
            <a:chOff x="1353" y="2571"/>
            <a:chExt cx="2939" cy="634"/>
          </a:xfrm>
        </p:grpSpPr>
        <p:sp>
          <p:nvSpPr>
            <p:cNvPr id="130081" name="Text Box 33"/>
            <p:cNvSpPr txBox="1">
              <a:spLocks noChangeArrowheads="1"/>
            </p:cNvSpPr>
            <p:nvPr/>
          </p:nvSpPr>
          <p:spPr bwMode="auto">
            <a:xfrm>
              <a:off x="1987" y="2571"/>
              <a:ext cx="2305" cy="634"/>
            </a:xfrm>
            <a:prstGeom prst="rect">
              <a:avLst/>
            </a:prstGeom>
            <a:noFill/>
            <a:ln>
              <a:noFill/>
            </a:ln>
            <a:effectLst>
              <a:outerShdw blurRad="63500" dist="117088" dir="2436078"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6000" b="1">
                  <a:solidFill>
                    <a:schemeClr val="accent1"/>
                  </a:solidFill>
                  <a:effectLst>
                    <a:outerShdw blurRad="38100" dist="38100" dir="2700000" algn="tl">
                      <a:srgbClr val="000000"/>
                    </a:outerShdw>
                  </a:effectLst>
                </a:rPr>
                <a:t>S</a:t>
              </a:r>
              <a:r>
                <a:rPr lang="en-US" sz="4800" b="1">
                  <a:effectLst>
                    <a:outerShdw blurRad="38100" dist="38100" dir="2700000" algn="tl">
                      <a:srgbClr val="000000"/>
                    </a:outerShdw>
                  </a:effectLst>
                </a:rPr>
                <a:t>  </a:t>
              </a:r>
              <a:r>
                <a:rPr lang="en-US" sz="4800" b="1">
                  <a:solidFill>
                    <a:srgbClr val="EDF636"/>
                  </a:solidFill>
                  <a:effectLst>
                    <a:outerShdw blurRad="38100" dist="38100" dir="2700000" algn="tl">
                      <a:srgbClr val="000000"/>
                    </a:outerShdw>
                  </a:effectLst>
                </a:rPr>
                <a:t>= STILTE</a:t>
              </a:r>
            </a:p>
          </p:txBody>
        </p:sp>
        <p:sp>
          <p:nvSpPr>
            <p:cNvPr id="130082" name="AutoShape 34"/>
            <p:cNvSpPr>
              <a:spLocks noChangeArrowheads="1"/>
            </p:cNvSpPr>
            <p:nvPr/>
          </p:nvSpPr>
          <p:spPr bwMode="auto">
            <a:xfrm>
              <a:off x="1353" y="2737"/>
              <a:ext cx="392" cy="376"/>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endParaRPr lang="en-US"/>
            </a:p>
          </p:txBody>
        </p:sp>
      </p:grpSp>
      <p:grpSp>
        <p:nvGrpSpPr>
          <p:cNvPr id="130083" name="Group 35"/>
          <p:cNvGrpSpPr>
            <a:grpSpLocks/>
          </p:cNvGrpSpPr>
          <p:nvPr/>
        </p:nvGrpSpPr>
        <p:grpSpPr bwMode="auto">
          <a:xfrm>
            <a:off x="-344488" y="3240088"/>
            <a:ext cx="9704388" cy="1006475"/>
            <a:chOff x="304" y="2010"/>
            <a:chExt cx="6113" cy="634"/>
          </a:xfrm>
        </p:grpSpPr>
        <p:sp>
          <p:nvSpPr>
            <p:cNvPr id="130084" name="Text Box 36"/>
            <p:cNvSpPr txBox="1">
              <a:spLocks noChangeArrowheads="1"/>
            </p:cNvSpPr>
            <p:nvPr/>
          </p:nvSpPr>
          <p:spPr bwMode="auto">
            <a:xfrm>
              <a:off x="304" y="2010"/>
              <a:ext cx="6113" cy="634"/>
            </a:xfrm>
            <a:prstGeom prst="rect">
              <a:avLst/>
            </a:prstGeom>
            <a:noFill/>
            <a:ln>
              <a:noFill/>
            </a:ln>
            <a:effectLst>
              <a:outerShdw blurRad="63500" dist="127000" dir="221219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6000" b="1">
                  <a:solidFill>
                    <a:srgbClr val="07DD3A"/>
                  </a:solidFill>
                  <a:effectLst>
                    <a:outerShdw blurRad="38100" dist="38100" dir="2700000" algn="tl">
                      <a:srgbClr val="000000"/>
                    </a:outerShdw>
                  </a:effectLst>
                </a:rPr>
                <a:t>             3</a:t>
              </a:r>
              <a:r>
                <a:rPr lang="en-US" sz="4800" b="1">
                  <a:solidFill>
                    <a:srgbClr val="07DD3A"/>
                  </a:solidFill>
                  <a:effectLst>
                    <a:outerShdw blurRad="38100" dist="38100" dir="2700000" algn="tl">
                      <a:srgbClr val="000000"/>
                    </a:outerShdw>
                  </a:effectLst>
                </a:rPr>
                <a:t> </a:t>
              </a:r>
              <a:r>
                <a:rPr lang="en-US" sz="4800" b="1">
                  <a:effectLst>
                    <a:outerShdw blurRad="38100" dist="38100" dir="2700000" algn="tl">
                      <a:srgbClr val="000000"/>
                    </a:outerShdw>
                  </a:effectLst>
                </a:rPr>
                <a:t> </a:t>
              </a:r>
              <a:r>
                <a:rPr lang="en-US" sz="4800" b="1">
                  <a:solidFill>
                    <a:srgbClr val="EDF636"/>
                  </a:solidFill>
                  <a:effectLst>
                    <a:outerShdw blurRad="38100" dist="38100" dir="2700000" algn="tl">
                      <a:srgbClr val="000000"/>
                    </a:outerShdw>
                  </a:effectLst>
                </a:rPr>
                <a:t>= SAMENLEVINGEN </a:t>
              </a:r>
            </a:p>
          </p:txBody>
        </p:sp>
        <p:sp>
          <p:nvSpPr>
            <p:cNvPr id="130085" name="AutoShape 37"/>
            <p:cNvSpPr>
              <a:spLocks noChangeArrowheads="1"/>
            </p:cNvSpPr>
            <p:nvPr/>
          </p:nvSpPr>
          <p:spPr bwMode="auto">
            <a:xfrm>
              <a:off x="1376" y="2136"/>
              <a:ext cx="392" cy="376"/>
            </a:xfrm>
            <a:prstGeom prst="sun">
              <a:avLst>
                <a:gd name="adj" fmla="val 25000"/>
              </a:avLst>
            </a:prstGeom>
            <a:solidFill>
              <a:srgbClr val="FFFF00"/>
            </a:solidFill>
            <a:ln w="12700">
              <a:solidFill>
                <a:schemeClr val="bg2"/>
              </a:solidFill>
              <a:miter lim="800000"/>
              <a:headEnd/>
              <a:tailEnd/>
            </a:ln>
            <a:effectLst>
              <a:outerShdw blurRad="63500" dist="81320" dir="2319588" algn="ctr" rotWithShape="0">
                <a:schemeClr val="bg2">
                  <a:alpha val="74998"/>
                </a:schemeClr>
              </a:outerShdw>
            </a:effectLst>
          </p:spPr>
          <p:txBody>
            <a:bodyPr wrap="none" anchor="ctr"/>
            <a:lstStyle/>
            <a:p>
              <a:endParaRPr lang="en-US"/>
            </a:p>
          </p:txBody>
        </p:sp>
      </p:grpSp>
      <p:grpSp>
        <p:nvGrpSpPr>
          <p:cNvPr id="130086" name="Group 38"/>
          <p:cNvGrpSpPr>
            <a:grpSpLocks/>
          </p:cNvGrpSpPr>
          <p:nvPr/>
        </p:nvGrpSpPr>
        <p:grpSpPr bwMode="auto">
          <a:xfrm>
            <a:off x="896938" y="2357438"/>
            <a:ext cx="6370637" cy="1006475"/>
            <a:chOff x="1110" y="1469"/>
            <a:chExt cx="4013" cy="634"/>
          </a:xfrm>
        </p:grpSpPr>
        <p:sp>
          <p:nvSpPr>
            <p:cNvPr id="130087" name="Text Box 39"/>
            <p:cNvSpPr txBox="1">
              <a:spLocks noChangeArrowheads="1"/>
            </p:cNvSpPr>
            <p:nvPr/>
          </p:nvSpPr>
          <p:spPr bwMode="auto">
            <a:xfrm>
              <a:off x="1110" y="1469"/>
              <a:ext cx="4013" cy="634"/>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6000" b="1">
                  <a:solidFill>
                    <a:srgbClr val="EA304F"/>
                  </a:solidFill>
                  <a:effectLst>
                    <a:outerShdw blurRad="38100" dist="38100" dir="2700000" algn="tl">
                      <a:srgbClr val="000000"/>
                    </a:outerShdw>
                  </a:effectLst>
                </a:rPr>
                <a:t>       4</a:t>
              </a:r>
              <a:r>
                <a:rPr lang="en-US" sz="4800" b="1">
                  <a:solidFill>
                    <a:srgbClr val="EA304F"/>
                  </a:solidFill>
                  <a:effectLst>
                    <a:outerShdw blurRad="38100" dist="38100" dir="2700000" algn="tl">
                      <a:srgbClr val="000000"/>
                    </a:outerShdw>
                  </a:effectLst>
                </a:rPr>
                <a:t> </a:t>
              </a:r>
              <a:r>
                <a:rPr lang="en-US" sz="4800" b="1">
                  <a:effectLst>
                    <a:outerShdw blurRad="38100" dist="38100" dir="2700000" algn="tl">
                      <a:srgbClr val="000000"/>
                    </a:outerShdw>
                  </a:effectLst>
                </a:rPr>
                <a:t> </a:t>
              </a:r>
              <a:r>
                <a:rPr lang="en-US" sz="4800" b="1">
                  <a:solidFill>
                    <a:srgbClr val="EDF636"/>
                  </a:solidFill>
                  <a:effectLst>
                    <a:outerShdw blurRad="38100" dist="38100" dir="2700000" algn="tl">
                      <a:srgbClr val="000000"/>
                    </a:outerShdw>
                  </a:effectLst>
                </a:rPr>
                <a:t>= PERSONEN</a:t>
              </a:r>
            </a:p>
          </p:txBody>
        </p:sp>
        <p:sp>
          <p:nvSpPr>
            <p:cNvPr id="130088" name="AutoShape 40"/>
            <p:cNvSpPr>
              <a:spLocks noChangeArrowheads="1"/>
            </p:cNvSpPr>
            <p:nvPr/>
          </p:nvSpPr>
          <p:spPr bwMode="auto">
            <a:xfrm>
              <a:off x="1376" y="1608"/>
              <a:ext cx="392" cy="376"/>
            </a:xfrm>
            <a:prstGeom prst="sun">
              <a:avLst>
                <a:gd name="adj" fmla="val 25000"/>
              </a:avLst>
            </a:prstGeom>
            <a:solidFill>
              <a:srgbClr val="FFFF00"/>
            </a:solidFill>
            <a:ln w="12700">
              <a:solidFill>
                <a:schemeClr val="bg2"/>
              </a:solidFill>
              <a:miter lim="800000"/>
              <a:headEnd/>
              <a:tailEnd/>
            </a:ln>
            <a:effectLst>
              <a:outerShdw blurRad="63500" dist="63500" dir="3187806" algn="ctr" rotWithShape="0">
                <a:schemeClr val="bg2">
                  <a:alpha val="74998"/>
                </a:schemeClr>
              </a:outerShdw>
            </a:effectLst>
          </p:spPr>
          <p:txBody>
            <a:bodyPr wrap="none" anchor="ctr"/>
            <a:lstStyle/>
            <a:p>
              <a:endParaRPr lang="en-US"/>
            </a:p>
          </p:txBody>
        </p:sp>
      </p:grpSp>
      <p:grpSp>
        <p:nvGrpSpPr>
          <p:cNvPr id="130089" name="Group 41"/>
          <p:cNvGrpSpPr>
            <a:grpSpLocks/>
          </p:cNvGrpSpPr>
          <p:nvPr/>
        </p:nvGrpSpPr>
        <p:grpSpPr bwMode="auto">
          <a:xfrm>
            <a:off x="1308100" y="1525588"/>
            <a:ext cx="6126163" cy="914400"/>
            <a:chOff x="1360" y="938"/>
            <a:chExt cx="3859" cy="576"/>
          </a:xfrm>
        </p:grpSpPr>
        <p:sp>
          <p:nvSpPr>
            <p:cNvPr id="130090" name="Text Box 42"/>
            <p:cNvSpPr txBox="1">
              <a:spLocks noChangeArrowheads="1"/>
            </p:cNvSpPr>
            <p:nvPr/>
          </p:nvSpPr>
          <p:spPr bwMode="auto">
            <a:xfrm>
              <a:off x="1409" y="938"/>
              <a:ext cx="3810" cy="576"/>
            </a:xfrm>
            <a:prstGeom prst="rect">
              <a:avLst/>
            </a:prstGeom>
            <a:noFill/>
            <a:ln>
              <a:noFill/>
            </a:ln>
            <a:effectLst>
              <a:outerShdw blurRad="63500" dist="109250" dir="3267739"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5400" b="1">
                  <a:solidFill>
                    <a:srgbClr val="EDF636"/>
                  </a:solidFill>
                  <a:effectLst>
                    <a:outerShdw blurRad="38100" dist="38100" dir="2700000" algn="tl">
                      <a:srgbClr val="000000"/>
                    </a:outerShdw>
                  </a:effectLst>
                </a:rPr>
                <a:t>     S</a:t>
              </a:r>
              <a:r>
                <a:rPr lang="en-US" sz="4800" b="1">
                  <a:solidFill>
                    <a:srgbClr val="EDF636"/>
                  </a:solidFill>
                  <a:effectLst>
                    <a:outerShdw blurRad="38100" dist="38100" dir="2700000" algn="tl">
                      <a:srgbClr val="000000"/>
                    </a:outerShdw>
                  </a:effectLst>
                </a:rPr>
                <a:t> </a:t>
              </a:r>
              <a:r>
                <a:rPr lang="en-US" sz="4800" b="1">
                  <a:effectLst>
                    <a:outerShdw blurRad="38100" dist="38100" dir="2700000" algn="tl">
                      <a:srgbClr val="000000"/>
                    </a:outerShdw>
                  </a:effectLst>
                </a:rPr>
                <a:t> </a:t>
              </a:r>
              <a:r>
                <a:rPr lang="en-US" sz="4800" b="1">
                  <a:solidFill>
                    <a:srgbClr val="EDF636"/>
                  </a:solidFill>
                  <a:effectLst>
                    <a:outerShdw blurRad="38100" dist="38100" dir="2700000" algn="tl">
                      <a:srgbClr val="000000"/>
                    </a:outerShdw>
                  </a:effectLst>
                </a:rPr>
                <a:t>= SCHEPPING</a:t>
              </a:r>
            </a:p>
          </p:txBody>
        </p:sp>
        <p:sp>
          <p:nvSpPr>
            <p:cNvPr id="130091" name="AutoShape 43"/>
            <p:cNvSpPr>
              <a:spLocks noChangeArrowheads="1"/>
            </p:cNvSpPr>
            <p:nvPr/>
          </p:nvSpPr>
          <p:spPr bwMode="auto">
            <a:xfrm>
              <a:off x="1360" y="1024"/>
              <a:ext cx="392" cy="376"/>
            </a:xfrm>
            <a:prstGeom prst="sun">
              <a:avLst>
                <a:gd name="adj" fmla="val 25000"/>
              </a:avLst>
            </a:prstGeom>
            <a:solidFill>
              <a:srgbClr val="FFFF00"/>
            </a:solidFill>
            <a:ln w="12700">
              <a:solidFill>
                <a:schemeClr val="bg2"/>
              </a:solidFill>
              <a:miter lim="800000"/>
              <a:headEnd/>
              <a:tailEnd/>
            </a:ln>
            <a:effectLst>
              <a:outerShdw blurRad="63500" dist="68978" dir="4020649" algn="ctr" rotWithShape="0">
                <a:schemeClr val="bg2">
                  <a:alpha val="74998"/>
                </a:schemeClr>
              </a:outerShdw>
            </a:effectLst>
          </p:spPr>
          <p:txBody>
            <a:bodyPr wrap="none" anchor="ctr"/>
            <a:lstStyle/>
            <a:p>
              <a:endParaRPr lang="en-US"/>
            </a:p>
          </p:txBody>
        </p:sp>
      </p:grpSp>
      <p:sp>
        <p:nvSpPr>
          <p:cNvPr id="130092" name="Text Box 44"/>
          <p:cNvSpPr txBox="1">
            <a:spLocks noChangeArrowheads="1"/>
          </p:cNvSpPr>
          <p:nvPr/>
        </p:nvSpPr>
        <p:spPr bwMode="auto">
          <a:xfrm>
            <a:off x="8791575" y="641350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2000">
              <a:solidFill>
                <a:srgbClr val="FFFFFF"/>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30069"/>
                                        </p:tgtEl>
                                        <p:attrNameLst>
                                          <p:attrName>style.visibility</p:attrName>
                                        </p:attrNameLst>
                                      </p:cBhvr>
                                      <p:to>
                                        <p:strVal val="visible"/>
                                      </p:to>
                                    </p:set>
                                    <p:animEffect transition="in" filter="fade">
                                      <p:cBhvr>
                                        <p:cTn id="7" dur="1000"/>
                                        <p:tgtEl>
                                          <p:spTgt spid="130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1022350" y="609600"/>
            <a:ext cx="7772400" cy="1143000"/>
          </a:xfrm>
          <a:noFill/>
          <a:ln/>
          <a:effectLst>
            <a:outerShdw blurRad="63500"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numCol="1" anchor="ctr" anchorCtr="0" compatLnSpc="1">
            <a:prstTxWarp prst="textNoShape">
              <a:avLst/>
            </a:prstTxWarp>
          </a:bodyPr>
          <a:lstStyle/>
          <a:p>
            <a:r>
              <a:rPr lang="en-US" sz="4800">
                <a:solidFill>
                  <a:srgbClr val="FAFD00"/>
                </a:solidFill>
              </a:rPr>
              <a:t>       DE </a:t>
            </a:r>
            <a:r>
              <a:rPr lang="en-US" sz="4800">
                <a:solidFill>
                  <a:srgbClr val="FF5008"/>
                </a:solidFill>
              </a:rPr>
              <a:t>4 PERSONEN </a:t>
            </a:r>
            <a:r>
              <a:rPr lang="en-US" sz="4800">
                <a:solidFill>
                  <a:srgbClr val="FAFD00"/>
                </a:solidFill>
              </a:rPr>
              <a:t>ZIJN:</a:t>
            </a:r>
          </a:p>
        </p:txBody>
      </p:sp>
      <p:sp>
        <p:nvSpPr>
          <p:cNvPr id="33795" name="Rectangle 3"/>
          <p:cNvSpPr>
            <a:spLocks noGrp="1" noChangeArrowheads="1"/>
          </p:cNvSpPr>
          <p:nvPr>
            <p:ph type="body" idx="1"/>
          </p:nvPr>
        </p:nvSpPr>
        <p:spPr bwMode="auto">
          <a:xfrm>
            <a:off x="2324100" y="1981200"/>
            <a:ext cx="4760913" cy="4114800"/>
          </a:xfrm>
          <a:noFill/>
          <a:ln/>
          <a:effectLst>
            <a:outerShdw blurRad="63500"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numCol="1" anchor="t" anchorCtr="0" compatLnSpc="1">
            <a:prstTxWarp prst="textNoShape">
              <a:avLst/>
            </a:prstTxWarp>
          </a:bodyPr>
          <a:lstStyle/>
          <a:p>
            <a:pPr marL="677863" indent="-677863" defTabSz="1033463"/>
            <a:r>
              <a:rPr lang="en-US" sz="5400" b="1">
                <a:latin typeface="Arial" charset="0"/>
              </a:rPr>
              <a:t>A</a:t>
            </a:r>
            <a:r>
              <a:rPr lang="en-US" sz="5400" b="1">
                <a:solidFill>
                  <a:srgbClr val="00FF00"/>
                </a:solidFill>
                <a:latin typeface="Arial" charset="0"/>
              </a:rPr>
              <a:t> </a:t>
            </a:r>
            <a:r>
              <a:rPr lang="en-US" sz="5400" b="1">
                <a:solidFill>
                  <a:srgbClr val="FF5008"/>
                </a:solidFill>
                <a:latin typeface="Arial" charset="0"/>
              </a:rPr>
              <a:t>BRAHAM</a:t>
            </a:r>
          </a:p>
          <a:p>
            <a:pPr marL="677863" indent="-677863" defTabSz="1033463"/>
            <a:r>
              <a:rPr lang="en-US" sz="5400" b="1">
                <a:latin typeface="Arial" charset="0"/>
              </a:rPr>
              <a:t>J</a:t>
            </a:r>
            <a:r>
              <a:rPr lang="en-US" sz="5400" b="1">
                <a:solidFill>
                  <a:srgbClr val="00FF00"/>
                </a:solidFill>
                <a:latin typeface="Arial" charset="0"/>
              </a:rPr>
              <a:t>  </a:t>
            </a:r>
            <a:r>
              <a:rPr lang="en-US" sz="5400" b="1">
                <a:solidFill>
                  <a:srgbClr val="FF5008"/>
                </a:solidFill>
                <a:latin typeface="Arial" charset="0"/>
              </a:rPr>
              <a:t>OZEF</a:t>
            </a:r>
          </a:p>
          <a:p>
            <a:pPr marL="677863" indent="-677863" defTabSz="1033463"/>
            <a:r>
              <a:rPr lang="en-US" sz="5400" b="1">
                <a:latin typeface="Arial" charset="0"/>
              </a:rPr>
              <a:t>M</a:t>
            </a:r>
            <a:r>
              <a:rPr lang="en-US" sz="5400" b="1">
                <a:solidFill>
                  <a:srgbClr val="00FF00"/>
                </a:solidFill>
                <a:latin typeface="Arial" charset="0"/>
              </a:rPr>
              <a:t> </a:t>
            </a:r>
            <a:r>
              <a:rPr lang="en-US" sz="5400" b="1">
                <a:solidFill>
                  <a:srgbClr val="FF5008"/>
                </a:solidFill>
                <a:latin typeface="Arial" charset="0"/>
              </a:rPr>
              <a:t>OZES</a:t>
            </a:r>
          </a:p>
          <a:p>
            <a:pPr marL="677863" indent="-677863" defTabSz="1033463"/>
            <a:r>
              <a:rPr lang="en-US" sz="5400" b="1">
                <a:latin typeface="Arial" charset="0"/>
              </a:rPr>
              <a:t>J</a:t>
            </a:r>
            <a:r>
              <a:rPr lang="en-US" sz="5400" b="1">
                <a:solidFill>
                  <a:srgbClr val="00FF00"/>
                </a:solidFill>
                <a:latin typeface="Arial" charset="0"/>
              </a:rPr>
              <a:t>  </a:t>
            </a:r>
            <a:r>
              <a:rPr lang="en-US" sz="5400" b="1">
                <a:solidFill>
                  <a:srgbClr val="FF5008"/>
                </a:solidFill>
                <a:latin typeface="Arial" charset="0"/>
              </a:rPr>
              <a:t>OZUA</a:t>
            </a:r>
          </a:p>
        </p:txBody>
      </p:sp>
      <p:sp>
        <p:nvSpPr>
          <p:cNvPr id="33796" name="Rectangle 4"/>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a:solidFill>
                  <a:schemeClr val="tx2"/>
                </a:solidFill>
                <a:latin typeface="Times" charset="0"/>
              </a:rPr>
              <a:t>7</a:t>
            </a:r>
          </a:p>
        </p:txBody>
      </p:sp>
      <p:sp>
        <p:nvSpPr>
          <p:cNvPr id="33797" name="Line 5"/>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33800" name="Oval 8"/>
          <p:cNvSpPr>
            <a:spLocks noChangeArrowheads="1"/>
          </p:cNvSpPr>
          <p:nvPr/>
        </p:nvSpPr>
        <p:spPr bwMode="auto">
          <a:xfrm>
            <a:off x="2901950" y="2055813"/>
            <a:ext cx="825500" cy="765175"/>
          </a:xfrm>
          <a:prstGeom prst="ellipse">
            <a:avLst/>
          </a:prstGeom>
          <a:noFill/>
          <a:ln w="57150">
            <a:solidFill>
              <a:srgbClr val="1FCC16"/>
            </a:solidFill>
            <a:round/>
            <a:headEnd/>
            <a:tailEnd/>
          </a:ln>
          <a:effectLst>
            <a:outerShdw blurRad="63500" dist="7184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33801" name="Oval 9"/>
          <p:cNvSpPr>
            <a:spLocks noChangeArrowheads="1"/>
          </p:cNvSpPr>
          <p:nvPr/>
        </p:nvSpPr>
        <p:spPr bwMode="auto">
          <a:xfrm>
            <a:off x="2874963" y="3049588"/>
            <a:ext cx="825500" cy="765175"/>
          </a:xfrm>
          <a:prstGeom prst="ellipse">
            <a:avLst/>
          </a:prstGeom>
          <a:noFill/>
          <a:ln w="57150">
            <a:solidFill>
              <a:srgbClr val="1FCC16"/>
            </a:solidFill>
            <a:round/>
            <a:headEnd/>
            <a:tailEnd/>
          </a:ln>
          <a:effectLst>
            <a:outerShdw blurRad="63500" dist="7184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33802" name="Oval 10"/>
          <p:cNvSpPr>
            <a:spLocks noChangeArrowheads="1"/>
          </p:cNvSpPr>
          <p:nvPr/>
        </p:nvSpPr>
        <p:spPr bwMode="auto">
          <a:xfrm>
            <a:off x="2919413" y="4056063"/>
            <a:ext cx="825500" cy="765175"/>
          </a:xfrm>
          <a:prstGeom prst="ellipse">
            <a:avLst/>
          </a:prstGeom>
          <a:noFill/>
          <a:ln w="57150">
            <a:solidFill>
              <a:srgbClr val="1FCC16"/>
            </a:solidFill>
            <a:round/>
            <a:headEnd/>
            <a:tailEnd/>
          </a:ln>
          <a:effectLst>
            <a:outerShdw blurRad="63500" dist="7184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33803" name="Oval 11"/>
          <p:cNvSpPr>
            <a:spLocks noChangeArrowheads="1"/>
          </p:cNvSpPr>
          <p:nvPr/>
        </p:nvSpPr>
        <p:spPr bwMode="auto">
          <a:xfrm>
            <a:off x="2897188" y="5022850"/>
            <a:ext cx="825500" cy="765175"/>
          </a:xfrm>
          <a:prstGeom prst="ellipse">
            <a:avLst/>
          </a:prstGeom>
          <a:noFill/>
          <a:ln w="57150">
            <a:solidFill>
              <a:srgbClr val="1FCC16"/>
            </a:solidFill>
            <a:round/>
            <a:headEnd/>
            <a:tailEnd/>
          </a:ln>
          <a:effectLst>
            <a:outerShdw blurRad="63500" dist="7184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33805" name="Text Box 13"/>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2000">
              <a:latin typeface="Comic Sans MS" charset="0"/>
            </a:endParaRPr>
          </a:p>
        </p:txBody>
      </p:sp>
      <p:sp>
        <p:nvSpPr>
          <p:cNvPr id="33807" name="Text Box 15"/>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2000">
              <a:solidFill>
                <a:srgbClr val="FFFFFF"/>
              </a:solidFill>
            </a:endParaRPr>
          </a:p>
        </p:txBody>
      </p:sp>
      <p:sp>
        <p:nvSpPr>
          <p:cNvPr id="33808" name="Text Box 16"/>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a:solidFill>
                  <a:srgbClr val="FFFFFF"/>
                </a:solidFill>
              </a:rPr>
              <a:t> </a:t>
            </a:r>
          </a:p>
        </p:txBody>
      </p:sp>
      <p:sp>
        <p:nvSpPr>
          <p:cNvPr id="33809" name="Text Box 17"/>
          <p:cNvSpPr txBox="1">
            <a:spLocks noChangeArrowheads="1"/>
          </p:cNvSpPr>
          <p:nvPr/>
        </p:nvSpPr>
        <p:spPr bwMode="auto">
          <a:xfrm>
            <a:off x="8089900" y="6521450"/>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46</a:t>
            </a:r>
          </a:p>
        </p:txBody>
      </p:sp>
      <p:sp>
        <p:nvSpPr>
          <p:cNvPr id="33810" name="Text Box 18"/>
          <p:cNvSpPr txBox="1">
            <a:spLocks noChangeArrowheads="1"/>
          </p:cNvSpPr>
          <p:nvPr/>
        </p:nvSpPr>
        <p:spPr bwMode="auto">
          <a:xfrm>
            <a:off x="8737600" y="6397625"/>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5</a:t>
            </a:r>
          </a:p>
        </p:txBody>
      </p:sp>
      <p:sp>
        <p:nvSpPr>
          <p:cNvPr id="33812" name="Text Box 20"/>
          <p:cNvSpPr txBox="1">
            <a:spLocks noChangeArrowheads="1"/>
          </p:cNvSpPr>
          <p:nvPr/>
        </p:nvSpPr>
        <p:spPr bwMode="auto">
          <a:xfrm>
            <a:off x="7100888" y="6270625"/>
            <a:ext cx="15303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a:solidFill>
                  <a:schemeClr val="tx1"/>
                </a:solidFill>
              </a:rPr>
              <a:t>Werkboek pg. 8-14</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
                                  </p:stCondLst>
                                  <p:childTnLst>
                                    <p:set>
                                      <p:cBhvr>
                                        <p:cTn id="6" dur="1" fill="hold">
                                          <p:stCondLst>
                                            <p:cond delay="0"/>
                                          </p:stCondLst>
                                        </p:cTn>
                                        <p:tgtEl>
                                          <p:spTgt spid="33794"/>
                                        </p:tgtEl>
                                        <p:attrNameLst>
                                          <p:attrName>style.visibility</p:attrName>
                                        </p:attrNameLst>
                                      </p:cBhvr>
                                      <p:to>
                                        <p:strVal val="visible"/>
                                      </p:to>
                                    </p:set>
                                    <p:anim calcmode="lin" valueType="num">
                                      <p:cBhvr additive="base">
                                        <p:cTn id="7" dur="500" fill="hold"/>
                                        <p:tgtEl>
                                          <p:spTgt spid="33794"/>
                                        </p:tgtEl>
                                        <p:attrNameLst>
                                          <p:attrName>ppt_x</p:attrName>
                                        </p:attrNameLst>
                                      </p:cBhvr>
                                      <p:tavLst>
                                        <p:tav tm="0">
                                          <p:val>
                                            <p:strVal val="0-#ppt_w/2"/>
                                          </p:val>
                                        </p:tav>
                                        <p:tav tm="100000">
                                          <p:val>
                                            <p:strVal val="#ppt_x"/>
                                          </p:val>
                                        </p:tav>
                                      </p:tavLst>
                                    </p:anim>
                                    <p:anim calcmode="lin" valueType="num">
                                      <p:cBhvr additive="base">
                                        <p:cTn id="8" dur="500" fill="hold"/>
                                        <p:tgtEl>
                                          <p:spTgt spid="3379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33795">
                                            <p:txEl>
                                              <p:pRg st="0" end="0"/>
                                            </p:txEl>
                                          </p:spTgt>
                                        </p:tgtEl>
                                        <p:attrNameLst>
                                          <p:attrName>style.visibility</p:attrName>
                                        </p:attrNameLst>
                                      </p:cBhvr>
                                      <p:to>
                                        <p:strVal val="visible"/>
                                      </p:to>
                                    </p:set>
                                    <p:animEffect transition="in" filter="box(out)">
                                      <p:cBhvr>
                                        <p:cTn id="13" dur="500"/>
                                        <p:tgtEl>
                                          <p:spTgt spid="3379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33795">
                                            <p:txEl>
                                              <p:pRg st="1" end="1"/>
                                            </p:txEl>
                                          </p:spTgt>
                                        </p:tgtEl>
                                        <p:attrNameLst>
                                          <p:attrName>style.visibility</p:attrName>
                                        </p:attrNameLst>
                                      </p:cBhvr>
                                      <p:to>
                                        <p:strVal val="visible"/>
                                      </p:to>
                                    </p:set>
                                    <p:animEffect transition="in" filter="box(out)">
                                      <p:cBhvr>
                                        <p:cTn id="18" dur="500"/>
                                        <p:tgtEl>
                                          <p:spTgt spid="33795">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33795">
                                            <p:txEl>
                                              <p:pRg st="2" end="2"/>
                                            </p:txEl>
                                          </p:spTgt>
                                        </p:tgtEl>
                                        <p:attrNameLst>
                                          <p:attrName>style.visibility</p:attrName>
                                        </p:attrNameLst>
                                      </p:cBhvr>
                                      <p:to>
                                        <p:strVal val="visible"/>
                                      </p:to>
                                    </p:set>
                                    <p:animEffect transition="in" filter="box(out)">
                                      <p:cBhvr>
                                        <p:cTn id="23" dur="500"/>
                                        <p:tgtEl>
                                          <p:spTgt spid="3379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33795">
                                            <p:txEl>
                                              <p:pRg st="3" end="3"/>
                                            </p:txEl>
                                          </p:spTgt>
                                        </p:tgtEl>
                                        <p:attrNameLst>
                                          <p:attrName>style.visibility</p:attrName>
                                        </p:attrNameLst>
                                      </p:cBhvr>
                                      <p:to>
                                        <p:strVal val="visible"/>
                                      </p:to>
                                    </p:set>
                                    <p:animEffect transition="in" filter="box(out)">
                                      <p:cBhvr>
                                        <p:cTn id="28" dur="500"/>
                                        <p:tgtEl>
                                          <p:spTgt spid="33795">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7" presetClass="entr" presetSubtype="8" fill="hold" grpId="0" nodeType="clickEffect">
                                  <p:stCondLst>
                                    <p:cond delay="0"/>
                                  </p:stCondLst>
                                  <p:childTnLst>
                                    <p:set>
                                      <p:cBhvr>
                                        <p:cTn id="32" dur="1" fill="hold">
                                          <p:stCondLst>
                                            <p:cond delay="0"/>
                                          </p:stCondLst>
                                        </p:cTn>
                                        <p:tgtEl>
                                          <p:spTgt spid="33800"/>
                                        </p:tgtEl>
                                        <p:attrNameLst>
                                          <p:attrName>style.visibility</p:attrName>
                                        </p:attrNameLst>
                                      </p:cBhvr>
                                      <p:to>
                                        <p:strVal val="visible"/>
                                      </p:to>
                                    </p:set>
                                    <p:anim calcmode="lin" valueType="num">
                                      <p:cBhvr>
                                        <p:cTn id="33" dur="500" fill="hold"/>
                                        <p:tgtEl>
                                          <p:spTgt spid="33800"/>
                                        </p:tgtEl>
                                        <p:attrNameLst>
                                          <p:attrName>ppt_x</p:attrName>
                                        </p:attrNameLst>
                                      </p:cBhvr>
                                      <p:tavLst>
                                        <p:tav tm="0">
                                          <p:val>
                                            <p:strVal val="#ppt_x-#ppt_w/2"/>
                                          </p:val>
                                        </p:tav>
                                        <p:tav tm="100000">
                                          <p:val>
                                            <p:strVal val="#ppt_x"/>
                                          </p:val>
                                        </p:tav>
                                      </p:tavLst>
                                    </p:anim>
                                    <p:anim calcmode="lin" valueType="num">
                                      <p:cBhvr>
                                        <p:cTn id="34" dur="500" fill="hold"/>
                                        <p:tgtEl>
                                          <p:spTgt spid="33800"/>
                                        </p:tgtEl>
                                        <p:attrNameLst>
                                          <p:attrName>ppt_y</p:attrName>
                                        </p:attrNameLst>
                                      </p:cBhvr>
                                      <p:tavLst>
                                        <p:tav tm="0">
                                          <p:val>
                                            <p:strVal val="#ppt_y"/>
                                          </p:val>
                                        </p:tav>
                                        <p:tav tm="100000">
                                          <p:val>
                                            <p:strVal val="#ppt_y"/>
                                          </p:val>
                                        </p:tav>
                                      </p:tavLst>
                                    </p:anim>
                                    <p:anim calcmode="lin" valueType="num">
                                      <p:cBhvr>
                                        <p:cTn id="35" dur="500" fill="hold"/>
                                        <p:tgtEl>
                                          <p:spTgt spid="33800"/>
                                        </p:tgtEl>
                                        <p:attrNameLst>
                                          <p:attrName>ppt_w</p:attrName>
                                        </p:attrNameLst>
                                      </p:cBhvr>
                                      <p:tavLst>
                                        <p:tav tm="0">
                                          <p:val>
                                            <p:fltVal val="0"/>
                                          </p:val>
                                        </p:tav>
                                        <p:tav tm="100000">
                                          <p:val>
                                            <p:strVal val="#ppt_w"/>
                                          </p:val>
                                        </p:tav>
                                      </p:tavLst>
                                    </p:anim>
                                    <p:anim calcmode="lin" valueType="num">
                                      <p:cBhvr>
                                        <p:cTn id="36" dur="500" fill="hold"/>
                                        <p:tgtEl>
                                          <p:spTgt spid="33800"/>
                                        </p:tgtEl>
                                        <p:attrNameLst>
                                          <p:attrName>ppt_h</p:attrName>
                                        </p:attrNameLst>
                                      </p:cBhvr>
                                      <p:tavLst>
                                        <p:tav tm="0">
                                          <p:val>
                                            <p:strVal val="#ppt_h"/>
                                          </p:val>
                                        </p:tav>
                                        <p:tav tm="100000">
                                          <p:val>
                                            <p:strVal val="#ppt_h"/>
                                          </p:val>
                                        </p:tav>
                                      </p:tavLst>
                                    </p:anim>
                                  </p:childTnLst>
                                </p:cTn>
                              </p:par>
                            </p:childTnLst>
                          </p:cTn>
                        </p:par>
                        <p:par>
                          <p:cTn id="37" fill="hold" nodeType="afterGroup">
                            <p:stCondLst>
                              <p:cond delay="500"/>
                            </p:stCondLst>
                            <p:childTnLst>
                              <p:par>
                                <p:cTn id="38" presetID="17" presetClass="entr" presetSubtype="8" fill="hold" grpId="0" nodeType="afterEffect">
                                  <p:stCondLst>
                                    <p:cond delay="0"/>
                                  </p:stCondLst>
                                  <p:childTnLst>
                                    <p:set>
                                      <p:cBhvr>
                                        <p:cTn id="39" dur="1" fill="hold">
                                          <p:stCondLst>
                                            <p:cond delay="0"/>
                                          </p:stCondLst>
                                        </p:cTn>
                                        <p:tgtEl>
                                          <p:spTgt spid="33801"/>
                                        </p:tgtEl>
                                        <p:attrNameLst>
                                          <p:attrName>style.visibility</p:attrName>
                                        </p:attrNameLst>
                                      </p:cBhvr>
                                      <p:to>
                                        <p:strVal val="visible"/>
                                      </p:to>
                                    </p:set>
                                    <p:anim calcmode="lin" valueType="num">
                                      <p:cBhvr>
                                        <p:cTn id="40" dur="500" fill="hold"/>
                                        <p:tgtEl>
                                          <p:spTgt spid="33801"/>
                                        </p:tgtEl>
                                        <p:attrNameLst>
                                          <p:attrName>ppt_x</p:attrName>
                                        </p:attrNameLst>
                                      </p:cBhvr>
                                      <p:tavLst>
                                        <p:tav tm="0">
                                          <p:val>
                                            <p:strVal val="#ppt_x-#ppt_w/2"/>
                                          </p:val>
                                        </p:tav>
                                        <p:tav tm="100000">
                                          <p:val>
                                            <p:strVal val="#ppt_x"/>
                                          </p:val>
                                        </p:tav>
                                      </p:tavLst>
                                    </p:anim>
                                    <p:anim calcmode="lin" valueType="num">
                                      <p:cBhvr>
                                        <p:cTn id="41" dur="500" fill="hold"/>
                                        <p:tgtEl>
                                          <p:spTgt spid="33801"/>
                                        </p:tgtEl>
                                        <p:attrNameLst>
                                          <p:attrName>ppt_y</p:attrName>
                                        </p:attrNameLst>
                                      </p:cBhvr>
                                      <p:tavLst>
                                        <p:tav tm="0">
                                          <p:val>
                                            <p:strVal val="#ppt_y"/>
                                          </p:val>
                                        </p:tav>
                                        <p:tav tm="100000">
                                          <p:val>
                                            <p:strVal val="#ppt_y"/>
                                          </p:val>
                                        </p:tav>
                                      </p:tavLst>
                                    </p:anim>
                                    <p:anim calcmode="lin" valueType="num">
                                      <p:cBhvr>
                                        <p:cTn id="42" dur="500" fill="hold"/>
                                        <p:tgtEl>
                                          <p:spTgt spid="33801"/>
                                        </p:tgtEl>
                                        <p:attrNameLst>
                                          <p:attrName>ppt_w</p:attrName>
                                        </p:attrNameLst>
                                      </p:cBhvr>
                                      <p:tavLst>
                                        <p:tav tm="0">
                                          <p:val>
                                            <p:fltVal val="0"/>
                                          </p:val>
                                        </p:tav>
                                        <p:tav tm="100000">
                                          <p:val>
                                            <p:strVal val="#ppt_w"/>
                                          </p:val>
                                        </p:tav>
                                      </p:tavLst>
                                    </p:anim>
                                    <p:anim calcmode="lin" valueType="num">
                                      <p:cBhvr>
                                        <p:cTn id="43" dur="500" fill="hold"/>
                                        <p:tgtEl>
                                          <p:spTgt spid="33801"/>
                                        </p:tgtEl>
                                        <p:attrNameLst>
                                          <p:attrName>ppt_h</p:attrName>
                                        </p:attrNameLst>
                                      </p:cBhvr>
                                      <p:tavLst>
                                        <p:tav tm="0">
                                          <p:val>
                                            <p:strVal val="#ppt_h"/>
                                          </p:val>
                                        </p:tav>
                                        <p:tav tm="100000">
                                          <p:val>
                                            <p:strVal val="#ppt_h"/>
                                          </p:val>
                                        </p:tav>
                                      </p:tavLst>
                                    </p:anim>
                                  </p:childTnLst>
                                </p:cTn>
                              </p:par>
                            </p:childTnLst>
                          </p:cTn>
                        </p:par>
                        <p:par>
                          <p:cTn id="44" fill="hold" nodeType="afterGroup">
                            <p:stCondLst>
                              <p:cond delay="1000"/>
                            </p:stCondLst>
                            <p:childTnLst>
                              <p:par>
                                <p:cTn id="45" presetID="17" presetClass="entr" presetSubtype="8" fill="hold" grpId="0" nodeType="afterEffect">
                                  <p:stCondLst>
                                    <p:cond delay="0"/>
                                  </p:stCondLst>
                                  <p:childTnLst>
                                    <p:set>
                                      <p:cBhvr>
                                        <p:cTn id="46" dur="1" fill="hold">
                                          <p:stCondLst>
                                            <p:cond delay="0"/>
                                          </p:stCondLst>
                                        </p:cTn>
                                        <p:tgtEl>
                                          <p:spTgt spid="33802"/>
                                        </p:tgtEl>
                                        <p:attrNameLst>
                                          <p:attrName>style.visibility</p:attrName>
                                        </p:attrNameLst>
                                      </p:cBhvr>
                                      <p:to>
                                        <p:strVal val="visible"/>
                                      </p:to>
                                    </p:set>
                                    <p:anim calcmode="lin" valueType="num">
                                      <p:cBhvr>
                                        <p:cTn id="47" dur="500" fill="hold"/>
                                        <p:tgtEl>
                                          <p:spTgt spid="33802"/>
                                        </p:tgtEl>
                                        <p:attrNameLst>
                                          <p:attrName>ppt_x</p:attrName>
                                        </p:attrNameLst>
                                      </p:cBhvr>
                                      <p:tavLst>
                                        <p:tav tm="0">
                                          <p:val>
                                            <p:strVal val="#ppt_x-#ppt_w/2"/>
                                          </p:val>
                                        </p:tav>
                                        <p:tav tm="100000">
                                          <p:val>
                                            <p:strVal val="#ppt_x"/>
                                          </p:val>
                                        </p:tav>
                                      </p:tavLst>
                                    </p:anim>
                                    <p:anim calcmode="lin" valueType="num">
                                      <p:cBhvr>
                                        <p:cTn id="48" dur="500" fill="hold"/>
                                        <p:tgtEl>
                                          <p:spTgt spid="33802"/>
                                        </p:tgtEl>
                                        <p:attrNameLst>
                                          <p:attrName>ppt_y</p:attrName>
                                        </p:attrNameLst>
                                      </p:cBhvr>
                                      <p:tavLst>
                                        <p:tav tm="0">
                                          <p:val>
                                            <p:strVal val="#ppt_y"/>
                                          </p:val>
                                        </p:tav>
                                        <p:tav tm="100000">
                                          <p:val>
                                            <p:strVal val="#ppt_y"/>
                                          </p:val>
                                        </p:tav>
                                      </p:tavLst>
                                    </p:anim>
                                    <p:anim calcmode="lin" valueType="num">
                                      <p:cBhvr>
                                        <p:cTn id="49" dur="500" fill="hold"/>
                                        <p:tgtEl>
                                          <p:spTgt spid="33802"/>
                                        </p:tgtEl>
                                        <p:attrNameLst>
                                          <p:attrName>ppt_w</p:attrName>
                                        </p:attrNameLst>
                                      </p:cBhvr>
                                      <p:tavLst>
                                        <p:tav tm="0">
                                          <p:val>
                                            <p:fltVal val="0"/>
                                          </p:val>
                                        </p:tav>
                                        <p:tav tm="100000">
                                          <p:val>
                                            <p:strVal val="#ppt_w"/>
                                          </p:val>
                                        </p:tav>
                                      </p:tavLst>
                                    </p:anim>
                                    <p:anim calcmode="lin" valueType="num">
                                      <p:cBhvr>
                                        <p:cTn id="50" dur="500" fill="hold"/>
                                        <p:tgtEl>
                                          <p:spTgt spid="33802"/>
                                        </p:tgtEl>
                                        <p:attrNameLst>
                                          <p:attrName>ppt_h</p:attrName>
                                        </p:attrNameLst>
                                      </p:cBhvr>
                                      <p:tavLst>
                                        <p:tav tm="0">
                                          <p:val>
                                            <p:strVal val="#ppt_h"/>
                                          </p:val>
                                        </p:tav>
                                        <p:tav tm="100000">
                                          <p:val>
                                            <p:strVal val="#ppt_h"/>
                                          </p:val>
                                        </p:tav>
                                      </p:tavLst>
                                    </p:anim>
                                  </p:childTnLst>
                                </p:cTn>
                              </p:par>
                            </p:childTnLst>
                          </p:cTn>
                        </p:par>
                        <p:par>
                          <p:cTn id="51" fill="hold" nodeType="afterGroup">
                            <p:stCondLst>
                              <p:cond delay="1500"/>
                            </p:stCondLst>
                            <p:childTnLst>
                              <p:par>
                                <p:cTn id="52" presetID="17" presetClass="entr" presetSubtype="8" fill="hold" grpId="0" nodeType="afterEffect">
                                  <p:stCondLst>
                                    <p:cond delay="0"/>
                                  </p:stCondLst>
                                  <p:childTnLst>
                                    <p:set>
                                      <p:cBhvr>
                                        <p:cTn id="53" dur="1" fill="hold">
                                          <p:stCondLst>
                                            <p:cond delay="0"/>
                                          </p:stCondLst>
                                        </p:cTn>
                                        <p:tgtEl>
                                          <p:spTgt spid="33803"/>
                                        </p:tgtEl>
                                        <p:attrNameLst>
                                          <p:attrName>style.visibility</p:attrName>
                                        </p:attrNameLst>
                                      </p:cBhvr>
                                      <p:to>
                                        <p:strVal val="visible"/>
                                      </p:to>
                                    </p:set>
                                    <p:anim calcmode="lin" valueType="num">
                                      <p:cBhvr>
                                        <p:cTn id="54" dur="500" fill="hold"/>
                                        <p:tgtEl>
                                          <p:spTgt spid="33803"/>
                                        </p:tgtEl>
                                        <p:attrNameLst>
                                          <p:attrName>ppt_x</p:attrName>
                                        </p:attrNameLst>
                                      </p:cBhvr>
                                      <p:tavLst>
                                        <p:tav tm="0">
                                          <p:val>
                                            <p:strVal val="#ppt_x-#ppt_w/2"/>
                                          </p:val>
                                        </p:tav>
                                        <p:tav tm="100000">
                                          <p:val>
                                            <p:strVal val="#ppt_x"/>
                                          </p:val>
                                        </p:tav>
                                      </p:tavLst>
                                    </p:anim>
                                    <p:anim calcmode="lin" valueType="num">
                                      <p:cBhvr>
                                        <p:cTn id="55" dur="500" fill="hold"/>
                                        <p:tgtEl>
                                          <p:spTgt spid="33803"/>
                                        </p:tgtEl>
                                        <p:attrNameLst>
                                          <p:attrName>ppt_y</p:attrName>
                                        </p:attrNameLst>
                                      </p:cBhvr>
                                      <p:tavLst>
                                        <p:tav tm="0">
                                          <p:val>
                                            <p:strVal val="#ppt_y"/>
                                          </p:val>
                                        </p:tav>
                                        <p:tav tm="100000">
                                          <p:val>
                                            <p:strVal val="#ppt_y"/>
                                          </p:val>
                                        </p:tav>
                                      </p:tavLst>
                                    </p:anim>
                                    <p:anim calcmode="lin" valueType="num">
                                      <p:cBhvr>
                                        <p:cTn id="56" dur="500" fill="hold"/>
                                        <p:tgtEl>
                                          <p:spTgt spid="33803"/>
                                        </p:tgtEl>
                                        <p:attrNameLst>
                                          <p:attrName>ppt_w</p:attrName>
                                        </p:attrNameLst>
                                      </p:cBhvr>
                                      <p:tavLst>
                                        <p:tav tm="0">
                                          <p:val>
                                            <p:fltVal val="0"/>
                                          </p:val>
                                        </p:tav>
                                        <p:tav tm="100000">
                                          <p:val>
                                            <p:strVal val="#ppt_w"/>
                                          </p:val>
                                        </p:tav>
                                      </p:tavLst>
                                    </p:anim>
                                    <p:anim calcmode="lin" valueType="num">
                                      <p:cBhvr>
                                        <p:cTn id="57" dur="500" fill="hold"/>
                                        <p:tgtEl>
                                          <p:spTgt spid="3380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nimBg="1" autoUpdateAnimBg="0"/>
      <p:bldP spid="33795" grpId="0" build="p" autoUpdateAnimBg="0"/>
      <p:bldP spid="33800" grpId="0" animBg="1"/>
      <p:bldP spid="33801" grpId="0" animBg="1"/>
      <p:bldP spid="33802" grpId="0" animBg="1"/>
      <p:bldP spid="3380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2062163" y="463550"/>
            <a:ext cx="6480175" cy="59436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r>
              <a:rPr lang="en-US" sz="9600" b="1">
                <a:solidFill>
                  <a:srgbClr val="00FF00"/>
                </a:solidFill>
              </a:rPr>
              <a:t>A</a:t>
            </a:r>
            <a:r>
              <a:rPr lang="en-US" sz="9600" b="1">
                <a:solidFill>
                  <a:srgbClr val="FFFF00"/>
                </a:solidFill>
              </a:rPr>
              <a:t>LLE</a:t>
            </a:r>
          </a:p>
          <a:p>
            <a:pPr algn="l"/>
            <a:r>
              <a:rPr lang="en-US" sz="9600" b="1">
                <a:solidFill>
                  <a:srgbClr val="00FF00"/>
                </a:solidFill>
              </a:rPr>
              <a:t>J</a:t>
            </a:r>
            <a:r>
              <a:rPr lang="en-US" sz="9600" b="1">
                <a:solidFill>
                  <a:srgbClr val="FFFF00"/>
                </a:solidFill>
              </a:rPr>
              <a:t>ONGENS</a:t>
            </a:r>
            <a:r>
              <a:rPr lang="en-US" sz="9600" b="1">
                <a:solidFill>
                  <a:srgbClr val="FAFD00"/>
                </a:solidFill>
              </a:rPr>
              <a:t> </a:t>
            </a:r>
          </a:p>
          <a:p>
            <a:pPr algn="l"/>
            <a:r>
              <a:rPr lang="en-US" sz="9600" b="1">
                <a:solidFill>
                  <a:srgbClr val="00FF00"/>
                </a:solidFill>
              </a:rPr>
              <a:t>M</a:t>
            </a:r>
            <a:r>
              <a:rPr lang="en-US" sz="9600" b="1">
                <a:solidFill>
                  <a:srgbClr val="FAFD00"/>
                </a:solidFill>
              </a:rPr>
              <a:t>OETEN </a:t>
            </a:r>
            <a:r>
              <a:rPr lang="en-US" sz="9600" b="1">
                <a:solidFill>
                  <a:srgbClr val="00FF00"/>
                </a:solidFill>
              </a:rPr>
              <a:t> </a:t>
            </a:r>
          </a:p>
          <a:p>
            <a:pPr algn="l"/>
            <a:r>
              <a:rPr lang="en-US" sz="9600" b="1">
                <a:solidFill>
                  <a:srgbClr val="00FF00"/>
                </a:solidFill>
              </a:rPr>
              <a:t>J</a:t>
            </a:r>
            <a:r>
              <a:rPr lang="en-US" sz="9600" b="1">
                <a:solidFill>
                  <a:srgbClr val="FAFD00"/>
                </a:solidFill>
              </a:rPr>
              <a:t>ODELEN!</a:t>
            </a:r>
          </a:p>
        </p:txBody>
      </p:sp>
      <p:sp>
        <p:nvSpPr>
          <p:cNvPr id="35843" name="Rectangle 3"/>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a:solidFill>
                  <a:schemeClr val="tx2"/>
                </a:solidFill>
                <a:latin typeface="Times" charset="0"/>
              </a:rPr>
              <a:t>7</a:t>
            </a:r>
          </a:p>
        </p:txBody>
      </p:sp>
      <p:sp>
        <p:nvSpPr>
          <p:cNvPr id="35844" name="Line 4"/>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35852" name="Text Box 12"/>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2000">
              <a:latin typeface="Comic Sans MS" charset="0"/>
            </a:endParaRPr>
          </a:p>
        </p:txBody>
      </p:sp>
      <p:sp>
        <p:nvSpPr>
          <p:cNvPr id="35854" name="Text Box 14"/>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2000">
              <a:solidFill>
                <a:srgbClr val="FFFFFF"/>
              </a:solidFill>
            </a:endParaRPr>
          </a:p>
        </p:txBody>
      </p:sp>
      <p:sp>
        <p:nvSpPr>
          <p:cNvPr id="35856" name="Text Box 16"/>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47</a:t>
            </a:r>
          </a:p>
        </p:txBody>
      </p:sp>
      <p:sp>
        <p:nvSpPr>
          <p:cNvPr id="35858" name="Text Box 18"/>
          <p:cNvSpPr txBox="1">
            <a:spLocks noChangeArrowheads="1"/>
          </p:cNvSpPr>
          <p:nvPr/>
        </p:nvSpPr>
        <p:spPr bwMode="auto">
          <a:xfrm>
            <a:off x="7100888" y="6270625"/>
            <a:ext cx="15303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a:solidFill>
                  <a:schemeClr val="tx1"/>
                </a:solidFill>
              </a:rPr>
              <a:t>Werkboek pg. 8-14</a:t>
            </a:r>
          </a:p>
        </p:txBody>
      </p:sp>
      <p:sp>
        <p:nvSpPr>
          <p:cNvPr id="35859" name="AutoShape 19"/>
          <p:cNvSpPr>
            <a:spLocks noChangeArrowheads="1"/>
          </p:cNvSpPr>
          <p:nvPr/>
        </p:nvSpPr>
        <p:spPr bwMode="auto">
          <a:xfrm>
            <a:off x="1946275" y="384175"/>
            <a:ext cx="1379538" cy="6157913"/>
          </a:xfrm>
          <a:prstGeom prst="roundRect">
            <a:avLst>
              <a:gd name="adj" fmla="val 16667"/>
            </a:avLst>
          </a:prstGeom>
          <a:noFill/>
          <a:ln w="76200">
            <a:solidFill>
              <a:schemeClr val="tx1"/>
            </a:solidFill>
            <a:round/>
            <a:headEnd/>
            <a:tailEnd/>
          </a:ln>
          <a:effectLst>
            <a:outerShdw blurRad="63500" dist="153455" dir="1466637" algn="ctr" rotWithShape="0">
              <a:schemeClr val="bg2">
                <a:alpha val="74998"/>
              </a:schemeClr>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35860" name="AutoShape 20"/>
          <p:cNvSpPr>
            <a:spLocks noChangeArrowheads="1"/>
          </p:cNvSpPr>
          <p:nvPr/>
        </p:nvSpPr>
        <p:spPr bwMode="auto">
          <a:xfrm>
            <a:off x="1741488" y="258763"/>
            <a:ext cx="1749425" cy="6430962"/>
          </a:xfrm>
          <a:prstGeom prst="roundRect">
            <a:avLst>
              <a:gd name="adj" fmla="val 16667"/>
            </a:avLst>
          </a:prstGeom>
          <a:noFill/>
          <a:ln w="76200">
            <a:solidFill>
              <a:schemeClr val="tx1"/>
            </a:solidFill>
            <a:round/>
            <a:headEnd/>
            <a:tailEnd/>
          </a:ln>
          <a:effectLst>
            <a:outerShdw blurRad="63500" dist="153455" dir="1466637" algn="ctr" rotWithShape="0">
              <a:schemeClr val="bg2">
                <a:alpha val="74998"/>
              </a:schemeClr>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1" nodeType="afterEffect">
                                  <p:stCondLst>
                                    <p:cond delay="0"/>
                                  </p:stCondLst>
                                  <p:iterate type="wd">
                                    <p:tmPct val="0"/>
                                  </p:iterate>
                                  <p:childTnLst>
                                    <p:set>
                                      <p:cBhvr>
                                        <p:cTn id="6" dur="1" fill="hold">
                                          <p:stCondLst>
                                            <p:cond delay="0"/>
                                          </p:stCondLst>
                                        </p:cTn>
                                        <p:tgtEl>
                                          <p:spTgt spid="35842">
                                            <p:txEl>
                                              <p:pRg st="0" end="0"/>
                                            </p:txEl>
                                          </p:spTgt>
                                        </p:tgtEl>
                                        <p:attrNameLst>
                                          <p:attrName>style.visibility</p:attrName>
                                        </p:attrNameLst>
                                      </p:cBhvr>
                                      <p:to>
                                        <p:strVal val="visible"/>
                                      </p:to>
                                    </p:set>
                                    <p:animEffect transition="in" filter="fade">
                                      <p:cBhvr>
                                        <p:cTn id="7" dur="1000"/>
                                        <p:tgtEl>
                                          <p:spTgt spid="35842">
                                            <p:txEl>
                                              <p:pRg st="0" end="0"/>
                                            </p:txEl>
                                          </p:spTgt>
                                        </p:tgtEl>
                                      </p:cBhvr>
                                    </p:animEffect>
                                  </p:childTnLst>
                                </p:cTn>
                              </p:par>
                              <p:par>
                                <p:cTn id="8" presetID="10" presetClass="entr" presetSubtype="0" fill="hold" grpId="1" nodeType="withEffect">
                                  <p:stCondLst>
                                    <p:cond delay="0"/>
                                  </p:stCondLst>
                                  <p:iterate type="wd">
                                    <p:tmPct val="0"/>
                                  </p:iterate>
                                  <p:childTnLst>
                                    <p:set>
                                      <p:cBhvr>
                                        <p:cTn id="9" dur="1" fill="hold">
                                          <p:stCondLst>
                                            <p:cond delay="0"/>
                                          </p:stCondLst>
                                        </p:cTn>
                                        <p:tgtEl>
                                          <p:spTgt spid="35842">
                                            <p:txEl>
                                              <p:pRg st="1" end="1"/>
                                            </p:txEl>
                                          </p:spTgt>
                                        </p:tgtEl>
                                        <p:attrNameLst>
                                          <p:attrName>style.visibility</p:attrName>
                                        </p:attrNameLst>
                                      </p:cBhvr>
                                      <p:to>
                                        <p:strVal val="visible"/>
                                      </p:to>
                                    </p:set>
                                    <p:animEffect transition="in" filter="fade">
                                      <p:cBhvr>
                                        <p:cTn id="10" dur="1000"/>
                                        <p:tgtEl>
                                          <p:spTgt spid="35842">
                                            <p:txEl>
                                              <p:pRg st="1" end="1"/>
                                            </p:txEl>
                                          </p:spTgt>
                                        </p:tgtEl>
                                      </p:cBhvr>
                                    </p:animEffect>
                                  </p:childTnLst>
                                </p:cTn>
                              </p:par>
                              <p:par>
                                <p:cTn id="11" presetID="10" presetClass="entr" presetSubtype="0" fill="hold" grpId="1" nodeType="withEffect">
                                  <p:stCondLst>
                                    <p:cond delay="0"/>
                                  </p:stCondLst>
                                  <p:iterate type="wd">
                                    <p:tmPct val="0"/>
                                  </p:iterate>
                                  <p:childTnLst>
                                    <p:set>
                                      <p:cBhvr>
                                        <p:cTn id="12" dur="1" fill="hold">
                                          <p:stCondLst>
                                            <p:cond delay="0"/>
                                          </p:stCondLst>
                                        </p:cTn>
                                        <p:tgtEl>
                                          <p:spTgt spid="35842">
                                            <p:txEl>
                                              <p:pRg st="2" end="2"/>
                                            </p:txEl>
                                          </p:spTgt>
                                        </p:tgtEl>
                                        <p:attrNameLst>
                                          <p:attrName>style.visibility</p:attrName>
                                        </p:attrNameLst>
                                      </p:cBhvr>
                                      <p:to>
                                        <p:strVal val="visible"/>
                                      </p:to>
                                    </p:set>
                                    <p:animEffect transition="in" filter="fade">
                                      <p:cBhvr>
                                        <p:cTn id="13" dur="1000"/>
                                        <p:tgtEl>
                                          <p:spTgt spid="35842">
                                            <p:txEl>
                                              <p:pRg st="2" end="2"/>
                                            </p:txEl>
                                          </p:spTgt>
                                        </p:tgtEl>
                                      </p:cBhvr>
                                    </p:animEffect>
                                  </p:childTnLst>
                                </p:cTn>
                              </p:par>
                              <p:par>
                                <p:cTn id="14" presetID="10" presetClass="entr" presetSubtype="0" fill="hold" grpId="1" nodeType="withEffect">
                                  <p:stCondLst>
                                    <p:cond delay="0"/>
                                  </p:stCondLst>
                                  <p:iterate type="wd">
                                    <p:tmPct val="0"/>
                                  </p:iterate>
                                  <p:childTnLst>
                                    <p:set>
                                      <p:cBhvr>
                                        <p:cTn id="15" dur="1" fill="hold">
                                          <p:stCondLst>
                                            <p:cond delay="0"/>
                                          </p:stCondLst>
                                        </p:cTn>
                                        <p:tgtEl>
                                          <p:spTgt spid="35842">
                                            <p:txEl>
                                              <p:pRg st="3" end="3"/>
                                            </p:txEl>
                                          </p:spTgt>
                                        </p:tgtEl>
                                        <p:attrNameLst>
                                          <p:attrName>style.visibility</p:attrName>
                                        </p:attrNameLst>
                                      </p:cBhvr>
                                      <p:to>
                                        <p:strVal val="visible"/>
                                      </p:to>
                                    </p:set>
                                    <p:animEffect transition="in" filter="fade">
                                      <p:cBhvr>
                                        <p:cTn id="16" dur="1000"/>
                                        <p:tgtEl>
                                          <p:spTgt spid="35842">
                                            <p:txEl>
                                              <p:pRg st="3" end="3"/>
                                            </p:txEl>
                                          </p:spTgt>
                                        </p:tgtEl>
                                      </p:cBhvr>
                                    </p:animEffect>
                                  </p:childTnLst>
                                </p:cTn>
                              </p:par>
                            </p:childTnLst>
                          </p:cTn>
                        </p:par>
                        <p:par>
                          <p:cTn id="17" fill="hold" nodeType="afterGroup">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35859"/>
                                        </p:tgtEl>
                                        <p:attrNameLst>
                                          <p:attrName>style.visibility</p:attrName>
                                        </p:attrNameLst>
                                      </p:cBhvr>
                                      <p:to>
                                        <p:strVal val="visible"/>
                                      </p:to>
                                    </p:set>
                                    <p:animEffect transition="in" filter="wipe(up)">
                                      <p:cBhvr>
                                        <p:cTn id="20" dur="2000"/>
                                        <p:tgtEl>
                                          <p:spTgt spid="35859"/>
                                        </p:tgtEl>
                                      </p:cBhvr>
                                    </p:animEffect>
                                  </p:childTnLst>
                                </p:cTn>
                              </p:par>
                            </p:childTnLst>
                          </p:cTn>
                        </p:par>
                        <p:par>
                          <p:cTn id="21" fill="hold" nodeType="afterGroup">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35860"/>
                                        </p:tgtEl>
                                        <p:attrNameLst>
                                          <p:attrName>style.visibility</p:attrName>
                                        </p:attrNameLst>
                                      </p:cBhvr>
                                      <p:to>
                                        <p:strVal val="visible"/>
                                      </p:to>
                                    </p:set>
                                    <p:animEffect transition="in" filter="wipe(up)">
                                      <p:cBhvr>
                                        <p:cTn id="24" dur="2000"/>
                                        <p:tgtEl>
                                          <p:spTgt spid="35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1" build="allAtOnce"/>
      <p:bldP spid="35859" grpId="0" animBg="1"/>
      <p:bldP spid="35860"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33" name="Rectangle 21"/>
          <p:cNvSpPr>
            <a:spLocks noChangeArrowheads="1"/>
          </p:cNvSpPr>
          <p:nvPr/>
        </p:nvSpPr>
        <p:spPr bwMode="auto">
          <a:xfrm>
            <a:off x="0" y="0"/>
            <a:ext cx="9144000" cy="6858000"/>
          </a:xfrm>
          <a:prstGeom prst="rect">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5719" name="Text Box 7"/>
          <p:cNvSpPr txBox="1">
            <a:spLocks noChangeArrowheads="1"/>
          </p:cNvSpPr>
          <p:nvPr/>
        </p:nvSpPr>
        <p:spPr bwMode="auto">
          <a:xfrm>
            <a:off x="4638675" y="4114800"/>
            <a:ext cx="18415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2000">
              <a:latin typeface="Comic Sans MS" charset="0"/>
            </a:endParaRPr>
          </a:p>
        </p:txBody>
      </p:sp>
      <p:sp>
        <p:nvSpPr>
          <p:cNvPr id="115721" name="Text Box 9"/>
          <p:cNvSpPr txBox="1">
            <a:spLocks noChangeArrowheads="1"/>
          </p:cNvSpPr>
          <p:nvPr/>
        </p:nvSpPr>
        <p:spPr bwMode="auto">
          <a:xfrm>
            <a:off x="3908425" y="1720850"/>
            <a:ext cx="18415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2000">
              <a:latin typeface="Comic Sans MS" charset="0"/>
            </a:endParaRPr>
          </a:p>
        </p:txBody>
      </p:sp>
      <p:sp>
        <p:nvSpPr>
          <p:cNvPr id="115723" name="Text Box 11"/>
          <p:cNvSpPr txBox="1">
            <a:spLocks noChangeArrowheads="1"/>
          </p:cNvSpPr>
          <p:nvPr/>
        </p:nvSpPr>
        <p:spPr bwMode="auto">
          <a:xfrm>
            <a:off x="590550" y="339725"/>
            <a:ext cx="7861300" cy="6270625"/>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spAutoFit/>
          </a:bodyPr>
          <a:lstStyle/>
          <a:p>
            <a:pPr>
              <a:lnSpc>
                <a:spcPct val="90000"/>
              </a:lnSpc>
            </a:pPr>
            <a:r>
              <a:rPr lang="en-US" sz="1600" b="1">
                <a:solidFill>
                  <a:schemeClr val="tx1"/>
                </a:solidFill>
                <a:latin typeface="Times" charset="0"/>
              </a:rPr>
              <a:t>Het The Bible…Basically Project is bedacht, ontwikkeld en geproduceerd door                                      John E. Fryman, Ph.D.</a:t>
            </a:r>
          </a:p>
          <a:p>
            <a:pPr>
              <a:lnSpc>
                <a:spcPct val="90000"/>
              </a:lnSpc>
            </a:pPr>
            <a:endParaRPr lang="en-US" sz="1600" b="1">
              <a:solidFill>
                <a:schemeClr val="tx1"/>
              </a:solidFill>
              <a:latin typeface="Times" charset="0"/>
            </a:endParaRPr>
          </a:p>
          <a:p>
            <a:pPr>
              <a:lnSpc>
                <a:spcPct val="90000"/>
              </a:lnSpc>
            </a:pPr>
            <a:r>
              <a:rPr lang="en-US" sz="1600" b="1">
                <a:solidFill>
                  <a:schemeClr val="tx1"/>
                </a:solidFill>
                <a:latin typeface="Times" charset="0"/>
              </a:rPr>
              <a:t>Copyright © 2006 The Bible…Basically Ministries Intl. Inc., Ft. Worth, Texas</a:t>
            </a:r>
          </a:p>
          <a:p>
            <a:pPr>
              <a:lnSpc>
                <a:spcPct val="90000"/>
              </a:lnSpc>
            </a:pPr>
            <a:endParaRPr lang="en-US" sz="1600" b="1">
              <a:solidFill>
                <a:schemeClr val="tx1"/>
              </a:solidFill>
              <a:latin typeface="Times" charset="0"/>
            </a:endParaRPr>
          </a:p>
          <a:p>
            <a:pPr>
              <a:lnSpc>
                <a:spcPct val="90000"/>
              </a:lnSpc>
            </a:pPr>
            <a:r>
              <a:rPr lang="en-US" sz="1600" b="1">
                <a:solidFill>
                  <a:schemeClr val="tx1"/>
                </a:solidFill>
                <a:latin typeface="Times" charset="0"/>
              </a:rPr>
              <a:t>Alle rechten voorbehouden. Dit werk is beschermd onder copyright wetgeving in de Verenigde Staten van Amerika. Geen enkel onderdeel mag gekopieerd worden in welke vorm dan ook zonder geschreven toestemming van de maker of degene die copyright bezit, behalve korte citaten in kritieken.</a:t>
            </a:r>
          </a:p>
          <a:p>
            <a:pPr>
              <a:lnSpc>
                <a:spcPct val="90000"/>
              </a:lnSpc>
            </a:pPr>
            <a:endParaRPr lang="en-US" sz="1600" b="1">
              <a:solidFill>
                <a:schemeClr val="tx1"/>
              </a:solidFill>
              <a:latin typeface="Times" charset="0"/>
            </a:endParaRPr>
          </a:p>
          <a:p>
            <a:pPr>
              <a:lnSpc>
                <a:spcPct val="90000"/>
              </a:lnSpc>
            </a:pPr>
            <a:r>
              <a:rPr lang="en-US" sz="1600" b="1">
                <a:solidFill>
                  <a:schemeClr val="tx1"/>
                </a:solidFill>
                <a:latin typeface="Times" charset="0"/>
              </a:rPr>
              <a:t>De secties waar toestemming specifiek in de tekst gegeven wordt mogen lokaal gekopieerd worden mocht dit nodig zijn.</a:t>
            </a:r>
          </a:p>
          <a:p>
            <a:pPr>
              <a:lnSpc>
                <a:spcPct val="90000"/>
              </a:lnSpc>
            </a:pPr>
            <a:endParaRPr lang="en-US" sz="1600" b="1">
              <a:solidFill>
                <a:schemeClr val="tx1"/>
              </a:solidFill>
              <a:latin typeface="Times" charset="0"/>
            </a:endParaRPr>
          </a:p>
          <a:p>
            <a:pPr>
              <a:lnSpc>
                <a:spcPct val="90000"/>
              </a:lnSpc>
            </a:pPr>
            <a:r>
              <a:rPr lang="en-US" sz="1600" b="1">
                <a:solidFill>
                  <a:schemeClr val="tx1"/>
                </a:solidFill>
                <a:latin typeface="Times" charset="0"/>
              </a:rPr>
              <a:t>De organisatie is dank verschuldigd aan Dr. Todd Bolen, The Master</a:t>
            </a:r>
            <a:r>
              <a:rPr lang="ja-JP" altLang="en-US" sz="1600" b="1">
                <a:solidFill>
                  <a:schemeClr val="tx1"/>
                </a:solidFill>
                <a:latin typeface="Arial"/>
              </a:rPr>
              <a:t>’</a:t>
            </a:r>
            <a:r>
              <a:rPr lang="en-US" sz="1600" b="1">
                <a:solidFill>
                  <a:schemeClr val="tx1"/>
                </a:solidFill>
                <a:latin typeface="Times" charset="0"/>
              </a:rPr>
              <a:t>s College, Jerusalem, Israel, en Pictorial Library of Bible Lands (BiblePlaces.com) voor toestemming om foto</a:t>
            </a:r>
            <a:r>
              <a:rPr lang="ja-JP" altLang="en-US" sz="1600" b="1">
                <a:solidFill>
                  <a:schemeClr val="tx1"/>
                </a:solidFill>
                <a:latin typeface="Arial"/>
              </a:rPr>
              <a:t>’</a:t>
            </a:r>
            <a:r>
              <a:rPr lang="en-US" sz="1600" b="1">
                <a:solidFill>
                  <a:schemeClr val="tx1"/>
                </a:solidFill>
                <a:latin typeface="Times" charset="0"/>
              </a:rPr>
              <a:t>s te gebruiken in deze productie. Foto</a:t>
            </a:r>
            <a:r>
              <a:rPr lang="ja-JP" altLang="en-US" sz="1600" b="1">
                <a:solidFill>
                  <a:schemeClr val="tx1"/>
                </a:solidFill>
                <a:latin typeface="Arial"/>
              </a:rPr>
              <a:t>’</a:t>
            </a:r>
            <a:r>
              <a:rPr lang="en-US" sz="1600" b="1">
                <a:solidFill>
                  <a:schemeClr val="tx1"/>
                </a:solidFill>
                <a:latin typeface="Times" charset="0"/>
              </a:rPr>
              <a:t>s van Kades zijn gebruikt met toestemming van Dr. Leen Ritmeyer, Hawthornedene, Australië. Mocht er ander materiaal zijn gebruikt waar copyright op rust zonder ons medeweten dan verzoeken wij dat de organisatie zo snel mogelijk wordt ingelicht. De inhoud zal dan bijgewerkt worden. Alle mogelijke moeite is gedaan om te voorkomen dat ongeoorloofde tekst of grafische media gebruikt is.</a:t>
            </a:r>
          </a:p>
          <a:p>
            <a:pPr>
              <a:lnSpc>
                <a:spcPct val="90000"/>
              </a:lnSpc>
            </a:pPr>
            <a:endParaRPr lang="en-US" sz="1600" b="1">
              <a:solidFill>
                <a:schemeClr val="tx1"/>
              </a:solidFill>
              <a:latin typeface="Times" charset="0"/>
            </a:endParaRPr>
          </a:p>
          <a:p>
            <a:pPr>
              <a:lnSpc>
                <a:spcPct val="90000"/>
              </a:lnSpc>
            </a:pPr>
            <a:r>
              <a:rPr lang="en-US" sz="1600" b="1">
                <a:solidFill>
                  <a:schemeClr val="tx1"/>
                </a:solidFill>
                <a:latin typeface="Times" charset="0"/>
              </a:rPr>
              <a:t>Het is niet toegestaan voor docenten of anderen om dia</a:t>
            </a:r>
            <a:r>
              <a:rPr lang="ja-JP" altLang="en-US" sz="1600" b="1">
                <a:solidFill>
                  <a:schemeClr val="tx1"/>
                </a:solidFill>
                <a:latin typeface="Arial"/>
              </a:rPr>
              <a:t>’</a:t>
            </a:r>
            <a:r>
              <a:rPr lang="en-US" sz="1600" b="1">
                <a:solidFill>
                  <a:schemeClr val="tx1"/>
                </a:solidFill>
                <a:latin typeface="Times" charset="0"/>
              </a:rPr>
              <a:t>s, animaties, of volgorde in de presentatie te wijzigen op welke manier dan ook, in welke editie dan ook, tenzij met toestemming van de makers.</a:t>
            </a:r>
          </a:p>
          <a:p>
            <a:pPr>
              <a:lnSpc>
                <a:spcPct val="90000"/>
              </a:lnSpc>
            </a:pPr>
            <a:endParaRPr lang="en-US" sz="1600" b="1">
              <a:solidFill>
                <a:schemeClr val="tx1"/>
              </a:solidFill>
              <a:latin typeface="Times" charset="0"/>
            </a:endParaRPr>
          </a:p>
          <a:p>
            <a:pPr>
              <a:lnSpc>
                <a:spcPct val="90000"/>
              </a:lnSpc>
            </a:pPr>
            <a:r>
              <a:rPr lang="en-US" sz="1600" b="1">
                <a:solidFill>
                  <a:schemeClr val="tx1"/>
                </a:solidFill>
                <a:latin typeface="Times" charset="0"/>
              </a:rPr>
              <a:t>Geproduceerd in de Verenigde Staten van Amerika. Internationale rechten voorbehouden.</a:t>
            </a:r>
          </a:p>
        </p:txBody>
      </p:sp>
      <p:sp>
        <p:nvSpPr>
          <p:cNvPr id="115724" name="Rectangle 12"/>
          <p:cNvSpPr>
            <a:spLocks noChangeArrowheads="1"/>
          </p:cNvSpPr>
          <p:nvPr/>
        </p:nvSpPr>
        <p:spPr bwMode="auto">
          <a:xfrm>
            <a:off x="2327275" y="244475"/>
            <a:ext cx="18415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nl-NL" sz="2000">
              <a:latin typeface="Comic Sans MS" charset="0"/>
            </a:endParaRPr>
          </a:p>
        </p:txBody>
      </p:sp>
      <p:sp>
        <p:nvSpPr>
          <p:cNvPr id="115728" name="Text Box 16"/>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2000">
              <a:solidFill>
                <a:srgbClr val="FFFFFF"/>
              </a:solidFill>
            </a:endParaRPr>
          </a:p>
        </p:txBody>
      </p:sp>
      <p:sp>
        <p:nvSpPr>
          <p:cNvPr id="115731" name="Text Box 19"/>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a:solidFill>
                  <a:srgbClr val="FFFFFF"/>
                </a:solidFill>
              </a:rPr>
              <a:t>©2006 TBBMI</a:t>
            </a:r>
          </a:p>
        </p:txBody>
      </p:sp>
      <p:sp>
        <p:nvSpPr>
          <p:cNvPr id="115732" name="Rectangle 20"/>
          <p:cNvSpPr>
            <a:spLocks noChangeArrowheads="1"/>
          </p:cNvSpPr>
          <p:nvPr/>
        </p:nvSpPr>
        <p:spPr bwMode="auto">
          <a:xfrm>
            <a:off x="7618413" y="6526213"/>
            <a:ext cx="6619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sz="1000" b="1">
                <a:solidFill>
                  <a:schemeClr val="tx1"/>
                </a:solidFill>
                <a:effectLst>
                  <a:outerShdw blurRad="38100" dist="38100" dir="2700000" algn="tl">
                    <a:srgbClr val="000000"/>
                  </a:outerShdw>
                </a:effectLst>
                <a:latin typeface="Comic Sans MS" charset="0"/>
              </a:rPr>
              <a:t>9.6.01.</a:t>
            </a:r>
          </a:p>
        </p:txBody>
      </p:sp>
      <p:sp>
        <p:nvSpPr>
          <p:cNvPr id="115734" name="Text Box 22"/>
          <p:cNvSpPr txBox="1">
            <a:spLocks noChangeArrowheads="1"/>
          </p:cNvSpPr>
          <p:nvPr/>
        </p:nvSpPr>
        <p:spPr bwMode="auto">
          <a:xfrm>
            <a:off x="8086725" y="6523038"/>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03</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8" name="Rectangle 12"/>
          <p:cNvSpPr>
            <a:spLocks noChangeArrowheads="1"/>
          </p:cNvSpPr>
          <p:nvPr/>
        </p:nvSpPr>
        <p:spPr bwMode="auto">
          <a:xfrm>
            <a:off x="1590675" y="3586163"/>
            <a:ext cx="7778750" cy="41148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lstStyle/>
          <a:p>
            <a:pPr marL="1820863" indent="-677863" algn="l" defTabSz="1033463">
              <a:spcBef>
                <a:spcPct val="20000"/>
              </a:spcBef>
              <a:buClr>
                <a:schemeClr val="accent2"/>
              </a:buClr>
              <a:buSzPct val="75000"/>
              <a:buFont typeface="Monotype Sorts" charset="0"/>
              <a:buChar char=""/>
            </a:pPr>
            <a:endParaRPr lang="en-US" sz="5400">
              <a:solidFill>
                <a:srgbClr val="FF5008"/>
              </a:solidFill>
              <a:effectLst>
                <a:outerShdw blurRad="38100" dist="38100" dir="2700000" algn="tl">
                  <a:srgbClr val="000000"/>
                </a:outerShdw>
              </a:effectLst>
              <a:latin typeface="Times" charset="0"/>
            </a:endParaRPr>
          </a:p>
          <a:p>
            <a:pPr marL="1820863" indent="-677863" algn="l" defTabSz="1033463">
              <a:spcBef>
                <a:spcPct val="20000"/>
              </a:spcBef>
              <a:buClr>
                <a:schemeClr val="accent2"/>
              </a:buClr>
              <a:buSzPct val="75000"/>
              <a:buFont typeface="Monotype Sorts" charset="0"/>
              <a:buChar char=""/>
            </a:pPr>
            <a:r>
              <a:rPr lang="en-US" sz="5400" b="1">
                <a:solidFill>
                  <a:schemeClr val="tx1"/>
                </a:solidFill>
                <a:effectLst>
                  <a:outerShdw blurRad="38100" dist="38100" dir="2700000" algn="tl">
                    <a:srgbClr val="000000"/>
                  </a:outerShdw>
                </a:effectLst>
                <a:latin typeface="Times" charset="0"/>
              </a:rPr>
              <a:t> </a:t>
            </a:r>
            <a:r>
              <a:rPr lang="en-US" sz="5400" b="1">
                <a:solidFill>
                  <a:schemeClr val="tx1"/>
                </a:solidFill>
                <a:effectLst>
                  <a:outerShdw blurRad="38100" dist="38100" dir="2700000" algn="tl">
                    <a:srgbClr val="000000"/>
                  </a:outerShdw>
                </a:effectLst>
              </a:rPr>
              <a:t>J</a:t>
            </a:r>
            <a:r>
              <a:rPr lang="en-US" sz="5400" b="1">
                <a:solidFill>
                  <a:srgbClr val="00FF00"/>
                </a:solidFill>
                <a:effectLst>
                  <a:outerShdw blurRad="38100" dist="38100" dir="2700000" algn="tl">
                    <a:srgbClr val="000000"/>
                  </a:outerShdw>
                </a:effectLst>
              </a:rPr>
              <a:t> </a:t>
            </a:r>
            <a:r>
              <a:rPr lang="en-US" sz="5400" b="1">
                <a:solidFill>
                  <a:srgbClr val="FF5008"/>
                </a:solidFill>
                <a:effectLst>
                  <a:outerShdw blurRad="38100" dist="38100" dir="2700000" algn="tl">
                    <a:srgbClr val="000000"/>
                  </a:outerShdw>
                </a:effectLst>
              </a:rPr>
              <a:t>OZUA</a:t>
            </a:r>
            <a:endParaRPr lang="en-US" sz="5400">
              <a:solidFill>
                <a:srgbClr val="FF5008"/>
              </a:solidFill>
              <a:effectLst>
                <a:outerShdw blurRad="38100" dist="38100" dir="2700000" algn="tl">
                  <a:srgbClr val="000000"/>
                </a:outerShdw>
              </a:effectLst>
              <a:latin typeface="Times" charset="0"/>
            </a:endParaRPr>
          </a:p>
        </p:txBody>
      </p:sp>
      <p:sp>
        <p:nvSpPr>
          <p:cNvPr id="106509" name="Rectangle 13"/>
          <p:cNvSpPr>
            <a:spLocks noChangeArrowheads="1"/>
          </p:cNvSpPr>
          <p:nvPr/>
        </p:nvSpPr>
        <p:spPr bwMode="auto">
          <a:xfrm>
            <a:off x="1581150" y="2743200"/>
            <a:ext cx="7778750" cy="41148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lstStyle/>
          <a:p>
            <a:pPr marL="1820863" indent="-677863" algn="l" defTabSz="1033463">
              <a:spcBef>
                <a:spcPct val="20000"/>
              </a:spcBef>
              <a:buClr>
                <a:schemeClr val="accent2"/>
              </a:buClr>
              <a:buSzPct val="75000"/>
              <a:buFont typeface="Monotype Sorts" charset="0"/>
              <a:buChar char=""/>
            </a:pPr>
            <a:endParaRPr lang="en-US" sz="5400" b="1">
              <a:solidFill>
                <a:srgbClr val="FF5008"/>
              </a:solidFill>
              <a:effectLst>
                <a:outerShdw blurRad="38100" dist="38100" dir="2700000" algn="tl">
                  <a:srgbClr val="000000"/>
                </a:outerShdw>
              </a:effectLst>
            </a:endParaRPr>
          </a:p>
          <a:p>
            <a:pPr marL="1820863" indent="-677863" algn="l" defTabSz="1033463">
              <a:spcBef>
                <a:spcPct val="20000"/>
              </a:spcBef>
              <a:buClr>
                <a:schemeClr val="accent2"/>
              </a:buClr>
              <a:buSzPct val="75000"/>
              <a:buFont typeface="Monotype Sorts" charset="0"/>
              <a:buChar char=""/>
            </a:pPr>
            <a:r>
              <a:rPr lang="en-US" sz="5400" b="1">
                <a:solidFill>
                  <a:schemeClr val="tx1"/>
                </a:solidFill>
                <a:effectLst>
                  <a:outerShdw blurRad="38100" dist="38100" dir="2700000" algn="tl">
                    <a:srgbClr val="000000"/>
                  </a:outerShdw>
                </a:effectLst>
              </a:rPr>
              <a:t>M</a:t>
            </a:r>
            <a:r>
              <a:rPr lang="en-US" sz="5400" b="1">
                <a:solidFill>
                  <a:srgbClr val="00FF00"/>
                </a:solidFill>
                <a:effectLst>
                  <a:outerShdw blurRad="38100" dist="38100" dir="2700000" algn="tl">
                    <a:srgbClr val="000000"/>
                  </a:outerShdw>
                </a:effectLst>
              </a:rPr>
              <a:t> </a:t>
            </a:r>
            <a:r>
              <a:rPr lang="en-US" sz="5400" b="1">
                <a:solidFill>
                  <a:srgbClr val="FF5008"/>
                </a:solidFill>
                <a:effectLst>
                  <a:outerShdw blurRad="38100" dist="38100" dir="2700000" algn="tl">
                    <a:srgbClr val="000000"/>
                  </a:outerShdw>
                </a:effectLst>
              </a:rPr>
              <a:t>OZES</a:t>
            </a:r>
          </a:p>
          <a:p>
            <a:pPr marL="1820863" indent="-677863" algn="l" defTabSz="1033463">
              <a:spcBef>
                <a:spcPct val="20000"/>
              </a:spcBef>
              <a:buClr>
                <a:schemeClr val="accent2"/>
              </a:buClr>
              <a:buSzPct val="75000"/>
              <a:buFont typeface="Monotype Sorts" charset="0"/>
              <a:buChar char=""/>
            </a:pPr>
            <a:endParaRPr lang="en-US" sz="5400" b="1">
              <a:solidFill>
                <a:srgbClr val="FF5008"/>
              </a:solidFill>
              <a:effectLst>
                <a:outerShdw blurRad="38100" dist="38100" dir="2700000" algn="tl">
                  <a:srgbClr val="000000"/>
                </a:outerShdw>
              </a:effectLst>
            </a:endParaRPr>
          </a:p>
        </p:txBody>
      </p:sp>
      <p:sp>
        <p:nvSpPr>
          <p:cNvPr id="106510" name="Rectangle 14"/>
          <p:cNvSpPr>
            <a:spLocks noChangeArrowheads="1"/>
          </p:cNvSpPr>
          <p:nvPr/>
        </p:nvSpPr>
        <p:spPr bwMode="auto">
          <a:xfrm>
            <a:off x="1600200" y="1866900"/>
            <a:ext cx="7778750" cy="41148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lstStyle/>
          <a:p>
            <a:pPr marL="1820863" indent="-677863" algn="l" defTabSz="1033463">
              <a:spcBef>
                <a:spcPct val="20000"/>
              </a:spcBef>
              <a:buClr>
                <a:schemeClr val="accent2"/>
              </a:buClr>
              <a:buSzPct val="75000"/>
              <a:buFont typeface="Monotype Sorts" charset="0"/>
              <a:buChar char=""/>
            </a:pPr>
            <a:endParaRPr lang="en-US" sz="5400" b="1">
              <a:solidFill>
                <a:srgbClr val="FF5008"/>
              </a:solidFill>
              <a:effectLst>
                <a:outerShdw blurRad="38100" dist="38100" dir="2700000" algn="tl">
                  <a:srgbClr val="000000"/>
                </a:outerShdw>
              </a:effectLst>
            </a:endParaRPr>
          </a:p>
          <a:p>
            <a:pPr marL="1820863" indent="-677863" algn="l" defTabSz="1033463">
              <a:spcBef>
                <a:spcPct val="20000"/>
              </a:spcBef>
              <a:buClr>
                <a:schemeClr val="accent2"/>
              </a:buClr>
              <a:buSzPct val="75000"/>
              <a:buFont typeface="Monotype Sorts" charset="0"/>
              <a:buChar char=""/>
            </a:pPr>
            <a:r>
              <a:rPr lang="en-US" sz="5400" b="1">
                <a:solidFill>
                  <a:schemeClr val="tx1"/>
                </a:solidFill>
                <a:effectLst>
                  <a:outerShdw blurRad="38100" dist="38100" dir="2700000" algn="tl">
                    <a:srgbClr val="000000"/>
                  </a:outerShdw>
                </a:effectLst>
              </a:rPr>
              <a:t> J</a:t>
            </a:r>
            <a:r>
              <a:rPr lang="en-US" sz="5400" b="1">
                <a:solidFill>
                  <a:srgbClr val="00FF00"/>
                </a:solidFill>
                <a:effectLst>
                  <a:outerShdw blurRad="38100" dist="38100" dir="2700000" algn="tl">
                    <a:srgbClr val="000000"/>
                  </a:outerShdw>
                </a:effectLst>
              </a:rPr>
              <a:t> </a:t>
            </a:r>
            <a:r>
              <a:rPr lang="en-US" sz="5400" b="1">
                <a:solidFill>
                  <a:srgbClr val="FF5008"/>
                </a:solidFill>
                <a:effectLst>
                  <a:outerShdw blurRad="38100" dist="38100" dir="2700000" algn="tl">
                    <a:srgbClr val="000000"/>
                  </a:outerShdw>
                </a:effectLst>
              </a:rPr>
              <a:t>OZEF</a:t>
            </a:r>
          </a:p>
        </p:txBody>
      </p:sp>
      <p:sp>
        <p:nvSpPr>
          <p:cNvPr id="106511" name="Rectangle 15"/>
          <p:cNvSpPr>
            <a:spLocks noChangeArrowheads="1"/>
          </p:cNvSpPr>
          <p:nvPr/>
        </p:nvSpPr>
        <p:spPr bwMode="auto">
          <a:xfrm>
            <a:off x="1566863" y="1887538"/>
            <a:ext cx="5886450" cy="41148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lstStyle/>
          <a:p>
            <a:pPr marL="1820863" indent="-677863" algn="l" defTabSz="1033463">
              <a:spcBef>
                <a:spcPct val="20000"/>
              </a:spcBef>
              <a:buClr>
                <a:schemeClr val="accent2"/>
              </a:buClr>
              <a:buSzPct val="75000"/>
              <a:buFont typeface="Monotype Sorts" charset="0"/>
              <a:buChar char=""/>
            </a:pPr>
            <a:r>
              <a:rPr lang="en-US" sz="5400" b="1">
                <a:solidFill>
                  <a:schemeClr val="tx1"/>
                </a:solidFill>
                <a:effectLst>
                  <a:outerShdw blurRad="38100" dist="38100" dir="2700000" algn="tl">
                    <a:srgbClr val="000000"/>
                  </a:outerShdw>
                </a:effectLst>
              </a:rPr>
              <a:t>A</a:t>
            </a:r>
            <a:r>
              <a:rPr lang="en-US" sz="5400" b="1">
                <a:solidFill>
                  <a:srgbClr val="00FF00"/>
                </a:solidFill>
                <a:effectLst>
                  <a:outerShdw blurRad="38100" dist="38100" dir="2700000" algn="tl">
                    <a:srgbClr val="000000"/>
                  </a:outerShdw>
                </a:effectLst>
              </a:rPr>
              <a:t> </a:t>
            </a:r>
            <a:r>
              <a:rPr lang="en-US" sz="5400" b="1">
                <a:solidFill>
                  <a:srgbClr val="FF5008"/>
                </a:solidFill>
                <a:effectLst>
                  <a:outerShdw blurRad="38100" dist="38100" dir="2700000" algn="tl">
                    <a:srgbClr val="000000"/>
                  </a:outerShdw>
                </a:effectLst>
              </a:rPr>
              <a:t>BRAHAM</a:t>
            </a:r>
          </a:p>
        </p:txBody>
      </p:sp>
      <p:sp>
        <p:nvSpPr>
          <p:cNvPr id="106498" name="Rectangle 2"/>
          <p:cNvSpPr>
            <a:spLocks noGrp="1" noChangeArrowheads="1"/>
          </p:cNvSpPr>
          <p:nvPr>
            <p:ph type="title"/>
          </p:nvPr>
        </p:nvSpPr>
        <p:spPr bwMode="auto">
          <a:xfrm>
            <a:off x="1022350" y="609600"/>
            <a:ext cx="7772400" cy="1143000"/>
          </a:xfrm>
          <a:noFill/>
          <a:ln/>
          <a:effectLst>
            <a:outerShdw blurRad="63500"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numCol="1" anchor="ctr" anchorCtr="0" compatLnSpc="1">
            <a:prstTxWarp prst="textNoShape">
              <a:avLst/>
            </a:prstTxWarp>
          </a:bodyPr>
          <a:lstStyle/>
          <a:p>
            <a:r>
              <a:rPr lang="en-US" sz="4800">
                <a:solidFill>
                  <a:srgbClr val="FAFD00"/>
                </a:solidFill>
              </a:rPr>
              <a:t>       DE </a:t>
            </a:r>
            <a:r>
              <a:rPr lang="en-US" sz="4800">
                <a:solidFill>
                  <a:srgbClr val="FF5008"/>
                </a:solidFill>
              </a:rPr>
              <a:t>4 PERSONEN </a:t>
            </a:r>
            <a:r>
              <a:rPr lang="en-US" sz="4800">
                <a:solidFill>
                  <a:srgbClr val="FAFD00"/>
                </a:solidFill>
              </a:rPr>
              <a:t>ZIJN:</a:t>
            </a:r>
          </a:p>
        </p:txBody>
      </p:sp>
      <p:sp>
        <p:nvSpPr>
          <p:cNvPr id="106500" name="Rectangle 4"/>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a:solidFill>
                  <a:schemeClr val="tx2"/>
                </a:solidFill>
                <a:latin typeface="Times" charset="0"/>
              </a:rPr>
              <a:t>7</a:t>
            </a:r>
          </a:p>
        </p:txBody>
      </p:sp>
      <p:sp>
        <p:nvSpPr>
          <p:cNvPr id="106501" name="Line 5"/>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06504" name="Oval 8"/>
          <p:cNvSpPr>
            <a:spLocks noChangeArrowheads="1"/>
          </p:cNvSpPr>
          <p:nvPr/>
        </p:nvSpPr>
        <p:spPr bwMode="auto">
          <a:xfrm>
            <a:off x="3319463" y="1984375"/>
            <a:ext cx="865187" cy="788988"/>
          </a:xfrm>
          <a:prstGeom prst="ellipse">
            <a:avLst/>
          </a:prstGeom>
          <a:noFill/>
          <a:ln w="76200">
            <a:solidFill>
              <a:srgbClr val="FC0128"/>
            </a:solidFill>
            <a:round/>
            <a:headEnd/>
            <a:tailEnd/>
          </a:ln>
          <a:effectLst>
            <a:outerShdw blurRad="63500" dist="89803"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Lst>
        </p:spPr>
        <p:txBody>
          <a:bodyPr wrap="none" anchor="ctr"/>
          <a:lstStyle/>
          <a:p>
            <a:endParaRPr lang="nl-NL" sz="2000" b="1">
              <a:latin typeface="Times New Roman" charset="0"/>
            </a:endParaRPr>
          </a:p>
        </p:txBody>
      </p:sp>
      <p:sp>
        <p:nvSpPr>
          <p:cNvPr id="106505" name="Oval 9"/>
          <p:cNvSpPr>
            <a:spLocks noChangeArrowheads="1"/>
          </p:cNvSpPr>
          <p:nvPr/>
        </p:nvSpPr>
        <p:spPr bwMode="auto">
          <a:xfrm>
            <a:off x="3381375" y="2886075"/>
            <a:ext cx="865188" cy="788988"/>
          </a:xfrm>
          <a:prstGeom prst="ellipse">
            <a:avLst/>
          </a:prstGeom>
          <a:noFill/>
          <a:ln w="76200">
            <a:solidFill>
              <a:srgbClr val="FC0128"/>
            </a:solidFill>
            <a:round/>
            <a:headEnd/>
            <a:tailEnd/>
          </a:ln>
          <a:effectLst>
            <a:outerShdw blurRad="63500" dist="89803"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6506" name="Oval 10"/>
          <p:cNvSpPr>
            <a:spLocks noChangeArrowheads="1"/>
          </p:cNvSpPr>
          <p:nvPr/>
        </p:nvSpPr>
        <p:spPr bwMode="auto">
          <a:xfrm>
            <a:off x="3306763" y="3770313"/>
            <a:ext cx="865187" cy="788987"/>
          </a:xfrm>
          <a:prstGeom prst="ellipse">
            <a:avLst/>
          </a:prstGeom>
          <a:noFill/>
          <a:ln w="76200">
            <a:solidFill>
              <a:srgbClr val="FC0128"/>
            </a:solidFill>
            <a:round/>
            <a:headEnd/>
            <a:tailEnd/>
          </a:ln>
          <a:effectLst>
            <a:outerShdw blurRad="63500" dist="89803"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6507" name="Oval 11"/>
          <p:cNvSpPr>
            <a:spLocks noChangeArrowheads="1"/>
          </p:cNvSpPr>
          <p:nvPr/>
        </p:nvSpPr>
        <p:spPr bwMode="auto">
          <a:xfrm>
            <a:off x="3344863" y="4678363"/>
            <a:ext cx="865187" cy="788987"/>
          </a:xfrm>
          <a:prstGeom prst="ellipse">
            <a:avLst/>
          </a:prstGeom>
          <a:noFill/>
          <a:ln w="76200">
            <a:solidFill>
              <a:srgbClr val="FC0128"/>
            </a:solidFill>
            <a:round/>
            <a:headEnd/>
            <a:tailEnd/>
          </a:ln>
          <a:effectLst>
            <a:outerShdw blurRad="63500" dist="89803"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6518" name="Text Box 22"/>
          <p:cNvSpPr txBox="1">
            <a:spLocks noChangeArrowheads="1"/>
          </p:cNvSpPr>
          <p:nvPr/>
        </p:nvSpPr>
        <p:spPr bwMode="auto">
          <a:xfrm rot="-1943403">
            <a:off x="293688" y="5562600"/>
            <a:ext cx="2620962" cy="427038"/>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lnSpc>
                <a:spcPct val="55000"/>
              </a:lnSpc>
              <a:spcBef>
                <a:spcPct val="50000"/>
              </a:spcBef>
            </a:pPr>
            <a:r>
              <a:rPr lang="en-US" sz="4000" b="1">
                <a:solidFill>
                  <a:srgbClr val="FFFF00"/>
                </a:solidFill>
                <a:latin typeface="Comic Sans MS" charset="0"/>
              </a:rPr>
              <a:t>J</a:t>
            </a:r>
            <a:r>
              <a:rPr lang="en-US" sz="4000" b="1">
                <a:solidFill>
                  <a:srgbClr val="00CC00"/>
                </a:solidFill>
                <a:latin typeface="Comic Sans MS" charset="0"/>
              </a:rPr>
              <a:t>ODELEN</a:t>
            </a:r>
          </a:p>
        </p:txBody>
      </p:sp>
      <p:sp>
        <p:nvSpPr>
          <p:cNvPr id="106519" name="Text Box 23"/>
          <p:cNvSpPr txBox="1">
            <a:spLocks noChangeArrowheads="1"/>
          </p:cNvSpPr>
          <p:nvPr/>
        </p:nvSpPr>
        <p:spPr bwMode="auto">
          <a:xfrm rot="-1943403">
            <a:off x="249238" y="4719638"/>
            <a:ext cx="2660650" cy="427037"/>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lnSpc>
                <a:spcPct val="55000"/>
              </a:lnSpc>
              <a:spcBef>
                <a:spcPct val="50000"/>
              </a:spcBef>
            </a:pPr>
            <a:r>
              <a:rPr lang="en-US" sz="4000" b="1">
                <a:solidFill>
                  <a:srgbClr val="00CC00"/>
                </a:solidFill>
                <a:latin typeface="Comic Sans MS" charset="0"/>
              </a:rPr>
              <a:t> </a:t>
            </a:r>
            <a:r>
              <a:rPr lang="en-US" sz="4000" b="1">
                <a:solidFill>
                  <a:srgbClr val="FFFF00"/>
                </a:solidFill>
                <a:latin typeface="Comic Sans MS" charset="0"/>
              </a:rPr>
              <a:t>M</a:t>
            </a:r>
            <a:r>
              <a:rPr lang="en-US" sz="4000" b="1">
                <a:solidFill>
                  <a:srgbClr val="00CC00"/>
                </a:solidFill>
                <a:latin typeface="Comic Sans MS" charset="0"/>
              </a:rPr>
              <a:t>OETEN</a:t>
            </a:r>
          </a:p>
        </p:txBody>
      </p:sp>
      <p:sp>
        <p:nvSpPr>
          <p:cNvPr id="106520" name="Text Box 24"/>
          <p:cNvSpPr txBox="1">
            <a:spLocks noChangeArrowheads="1"/>
          </p:cNvSpPr>
          <p:nvPr/>
        </p:nvSpPr>
        <p:spPr bwMode="auto">
          <a:xfrm rot="-1943403">
            <a:off x="174625" y="3811588"/>
            <a:ext cx="2768600" cy="427037"/>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lnSpc>
                <a:spcPct val="55000"/>
              </a:lnSpc>
              <a:spcBef>
                <a:spcPct val="50000"/>
              </a:spcBef>
            </a:pPr>
            <a:r>
              <a:rPr lang="en-US" sz="4000" b="1">
                <a:solidFill>
                  <a:srgbClr val="FFFF00"/>
                </a:solidFill>
                <a:latin typeface="Comic Sans MS" charset="0"/>
              </a:rPr>
              <a:t>J</a:t>
            </a:r>
            <a:r>
              <a:rPr lang="en-US" sz="4000" b="1">
                <a:solidFill>
                  <a:srgbClr val="00CC00"/>
                </a:solidFill>
                <a:latin typeface="Comic Sans MS" charset="0"/>
              </a:rPr>
              <a:t>ONGENS</a:t>
            </a:r>
          </a:p>
        </p:txBody>
      </p:sp>
      <p:sp>
        <p:nvSpPr>
          <p:cNvPr id="106521" name="Text Box 25"/>
          <p:cNvSpPr txBox="1">
            <a:spLocks noChangeArrowheads="1"/>
          </p:cNvSpPr>
          <p:nvPr/>
        </p:nvSpPr>
        <p:spPr bwMode="auto">
          <a:xfrm rot="-1943403">
            <a:off x="1387475" y="2532063"/>
            <a:ext cx="1431925" cy="427037"/>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lnSpc>
                <a:spcPct val="55000"/>
              </a:lnSpc>
              <a:spcBef>
                <a:spcPct val="50000"/>
              </a:spcBef>
            </a:pPr>
            <a:r>
              <a:rPr lang="en-US" sz="4000" b="1">
                <a:solidFill>
                  <a:srgbClr val="FFFF00"/>
                </a:solidFill>
                <a:latin typeface="Comic Sans MS" charset="0"/>
              </a:rPr>
              <a:t>A</a:t>
            </a:r>
            <a:r>
              <a:rPr lang="en-US" sz="4000" b="1">
                <a:solidFill>
                  <a:srgbClr val="1FCC16"/>
                </a:solidFill>
                <a:latin typeface="Comic Sans MS" charset="0"/>
              </a:rPr>
              <a:t>LLE</a:t>
            </a:r>
          </a:p>
        </p:txBody>
      </p:sp>
      <p:sp>
        <p:nvSpPr>
          <p:cNvPr id="106522" name="Text Box 26"/>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2000">
              <a:latin typeface="Comic Sans MS" charset="0"/>
            </a:endParaRPr>
          </a:p>
        </p:txBody>
      </p:sp>
      <p:sp>
        <p:nvSpPr>
          <p:cNvPr id="106524" name="Text Box 28"/>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2000" b="1">
              <a:solidFill>
                <a:srgbClr val="FFFFFF"/>
              </a:solidFill>
            </a:endParaRPr>
          </a:p>
        </p:txBody>
      </p:sp>
      <p:sp>
        <p:nvSpPr>
          <p:cNvPr id="106526" name="Text Box 30"/>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48</a:t>
            </a:r>
          </a:p>
        </p:txBody>
      </p:sp>
      <p:sp>
        <p:nvSpPr>
          <p:cNvPr id="106527" name="Text Box 31"/>
          <p:cNvSpPr txBox="1">
            <a:spLocks noChangeArrowheads="1"/>
          </p:cNvSpPr>
          <p:nvPr/>
        </p:nvSpPr>
        <p:spPr bwMode="auto">
          <a:xfrm>
            <a:off x="8750300" y="64008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b="1">
                <a:solidFill>
                  <a:srgbClr val="FFFFFF"/>
                </a:solidFill>
              </a:rPr>
              <a:t>8</a:t>
            </a:r>
          </a:p>
        </p:txBody>
      </p:sp>
      <p:sp>
        <p:nvSpPr>
          <p:cNvPr id="106529" name="Text Box 33"/>
          <p:cNvSpPr txBox="1">
            <a:spLocks noChangeArrowheads="1"/>
          </p:cNvSpPr>
          <p:nvPr/>
        </p:nvSpPr>
        <p:spPr bwMode="auto">
          <a:xfrm>
            <a:off x="7100888" y="6270625"/>
            <a:ext cx="15303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a:solidFill>
                  <a:schemeClr val="tx1"/>
                </a:solidFill>
              </a:rPr>
              <a:t>Werkboek pg. 8-14</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
                                  </p:stCondLst>
                                  <p:childTnLst>
                                    <p:set>
                                      <p:cBhvr>
                                        <p:cTn id="6" dur="1" fill="hold">
                                          <p:stCondLst>
                                            <p:cond delay="0"/>
                                          </p:stCondLst>
                                        </p:cTn>
                                        <p:tgtEl>
                                          <p:spTgt spid="106498"/>
                                        </p:tgtEl>
                                        <p:attrNameLst>
                                          <p:attrName>style.visibility</p:attrName>
                                        </p:attrNameLst>
                                      </p:cBhvr>
                                      <p:to>
                                        <p:strVal val="visible"/>
                                      </p:to>
                                    </p:set>
                                    <p:anim calcmode="lin" valueType="num">
                                      <p:cBhvr additive="base">
                                        <p:cTn id="7" dur="500" fill="hold"/>
                                        <p:tgtEl>
                                          <p:spTgt spid="106498"/>
                                        </p:tgtEl>
                                        <p:attrNameLst>
                                          <p:attrName>ppt_x</p:attrName>
                                        </p:attrNameLst>
                                      </p:cBhvr>
                                      <p:tavLst>
                                        <p:tav tm="0">
                                          <p:val>
                                            <p:strVal val="0-#ppt_w/2"/>
                                          </p:val>
                                        </p:tav>
                                        <p:tav tm="100000">
                                          <p:val>
                                            <p:strVal val="#ppt_x"/>
                                          </p:val>
                                        </p:tav>
                                      </p:tavLst>
                                    </p:anim>
                                    <p:anim calcmode="lin" valueType="num">
                                      <p:cBhvr additive="base">
                                        <p:cTn id="8" dur="500" fill="hold"/>
                                        <p:tgtEl>
                                          <p:spTgt spid="10649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6511">
                                            <p:txEl>
                                              <p:pRg st="0" end="0"/>
                                            </p:txEl>
                                          </p:spTgt>
                                        </p:tgtEl>
                                        <p:attrNameLst>
                                          <p:attrName>style.visibility</p:attrName>
                                        </p:attrNameLst>
                                      </p:cBhvr>
                                      <p:to>
                                        <p:strVal val="visible"/>
                                      </p:to>
                                    </p:set>
                                    <p:animEffect transition="in" filter="fade">
                                      <p:cBhvr>
                                        <p:cTn id="13" dur="1000"/>
                                        <p:tgtEl>
                                          <p:spTgt spid="106511">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6510">
                                            <p:txEl>
                                              <p:pRg st="1" end="1"/>
                                            </p:txEl>
                                          </p:spTgt>
                                        </p:tgtEl>
                                        <p:attrNameLst>
                                          <p:attrName>style.visibility</p:attrName>
                                        </p:attrNameLst>
                                      </p:cBhvr>
                                      <p:to>
                                        <p:strVal val="visible"/>
                                      </p:to>
                                    </p:set>
                                    <p:animEffect transition="in" filter="fade">
                                      <p:cBhvr>
                                        <p:cTn id="18" dur="1000"/>
                                        <p:tgtEl>
                                          <p:spTgt spid="106510">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6509">
                                            <p:txEl>
                                              <p:pRg st="1" end="1"/>
                                            </p:txEl>
                                          </p:spTgt>
                                        </p:tgtEl>
                                        <p:attrNameLst>
                                          <p:attrName>style.visibility</p:attrName>
                                        </p:attrNameLst>
                                      </p:cBhvr>
                                      <p:to>
                                        <p:strVal val="visible"/>
                                      </p:to>
                                    </p:set>
                                    <p:animEffect transition="in" filter="fade">
                                      <p:cBhvr>
                                        <p:cTn id="23" dur="1000"/>
                                        <p:tgtEl>
                                          <p:spTgt spid="106509">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6508">
                                            <p:txEl>
                                              <p:pRg st="1" end="1"/>
                                            </p:txEl>
                                          </p:spTgt>
                                        </p:tgtEl>
                                        <p:attrNameLst>
                                          <p:attrName>style.visibility</p:attrName>
                                        </p:attrNameLst>
                                      </p:cBhvr>
                                      <p:to>
                                        <p:strVal val="visible"/>
                                      </p:to>
                                    </p:set>
                                    <p:animEffect transition="in" filter="fade">
                                      <p:cBhvr>
                                        <p:cTn id="28" dur="1000"/>
                                        <p:tgtEl>
                                          <p:spTgt spid="106508">
                                            <p:txEl>
                                              <p:pRg st="1" end="1"/>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528" fill="hold" grpId="0" nodeType="clickEffect">
                                  <p:stCondLst>
                                    <p:cond delay="0"/>
                                  </p:stCondLst>
                                  <p:childTnLst>
                                    <p:set>
                                      <p:cBhvr>
                                        <p:cTn id="32" dur="1" fill="hold">
                                          <p:stCondLst>
                                            <p:cond delay="0"/>
                                          </p:stCondLst>
                                        </p:cTn>
                                        <p:tgtEl>
                                          <p:spTgt spid="106521"/>
                                        </p:tgtEl>
                                        <p:attrNameLst>
                                          <p:attrName>style.visibility</p:attrName>
                                        </p:attrNameLst>
                                      </p:cBhvr>
                                      <p:to>
                                        <p:strVal val="visible"/>
                                      </p:to>
                                    </p:set>
                                    <p:anim calcmode="lin" valueType="num">
                                      <p:cBhvr>
                                        <p:cTn id="33" dur="500" fill="hold"/>
                                        <p:tgtEl>
                                          <p:spTgt spid="106521"/>
                                        </p:tgtEl>
                                        <p:attrNameLst>
                                          <p:attrName>ppt_w</p:attrName>
                                        </p:attrNameLst>
                                      </p:cBhvr>
                                      <p:tavLst>
                                        <p:tav tm="0">
                                          <p:val>
                                            <p:fltVal val="0"/>
                                          </p:val>
                                        </p:tav>
                                        <p:tav tm="100000">
                                          <p:val>
                                            <p:strVal val="#ppt_w"/>
                                          </p:val>
                                        </p:tav>
                                      </p:tavLst>
                                    </p:anim>
                                    <p:anim calcmode="lin" valueType="num">
                                      <p:cBhvr>
                                        <p:cTn id="34" dur="500" fill="hold"/>
                                        <p:tgtEl>
                                          <p:spTgt spid="106521"/>
                                        </p:tgtEl>
                                        <p:attrNameLst>
                                          <p:attrName>ppt_h</p:attrName>
                                        </p:attrNameLst>
                                      </p:cBhvr>
                                      <p:tavLst>
                                        <p:tav tm="0">
                                          <p:val>
                                            <p:fltVal val="0"/>
                                          </p:val>
                                        </p:tav>
                                        <p:tav tm="100000">
                                          <p:val>
                                            <p:strVal val="#ppt_h"/>
                                          </p:val>
                                        </p:tav>
                                      </p:tavLst>
                                    </p:anim>
                                    <p:anim calcmode="lin" valueType="num">
                                      <p:cBhvr>
                                        <p:cTn id="35" dur="500" fill="hold"/>
                                        <p:tgtEl>
                                          <p:spTgt spid="106521"/>
                                        </p:tgtEl>
                                        <p:attrNameLst>
                                          <p:attrName>ppt_x</p:attrName>
                                        </p:attrNameLst>
                                      </p:cBhvr>
                                      <p:tavLst>
                                        <p:tav tm="0">
                                          <p:val>
                                            <p:fltVal val="0.5"/>
                                          </p:val>
                                        </p:tav>
                                        <p:tav tm="100000">
                                          <p:val>
                                            <p:strVal val="#ppt_x"/>
                                          </p:val>
                                        </p:tav>
                                      </p:tavLst>
                                    </p:anim>
                                    <p:anim calcmode="lin" valueType="num">
                                      <p:cBhvr>
                                        <p:cTn id="36" dur="500" fill="hold"/>
                                        <p:tgtEl>
                                          <p:spTgt spid="106521"/>
                                        </p:tgtEl>
                                        <p:attrNameLst>
                                          <p:attrName>ppt_y</p:attrName>
                                        </p:attrNameLst>
                                      </p:cBhvr>
                                      <p:tavLst>
                                        <p:tav tm="0">
                                          <p:val>
                                            <p:fltVal val="0.5"/>
                                          </p:val>
                                        </p:tav>
                                        <p:tav tm="100000">
                                          <p:val>
                                            <p:strVal val="#ppt_y"/>
                                          </p:val>
                                        </p:tav>
                                      </p:tavLst>
                                    </p:anim>
                                  </p:childTnLst>
                                </p:cTn>
                              </p:par>
                            </p:childTnLst>
                          </p:cTn>
                        </p:par>
                        <p:par>
                          <p:cTn id="37" fill="hold" nodeType="afterGroup">
                            <p:stCondLst>
                              <p:cond delay="500"/>
                            </p:stCondLst>
                            <p:childTnLst>
                              <p:par>
                                <p:cTn id="38" presetID="23" presetClass="entr" presetSubtype="528" fill="hold" grpId="0" nodeType="afterEffect">
                                  <p:stCondLst>
                                    <p:cond delay="100"/>
                                  </p:stCondLst>
                                  <p:childTnLst>
                                    <p:set>
                                      <p:cBhvr>
                                        <p:cTn id="39" dur="1" fill="hold">
                                          <p:stCondLst>
                                            <p:cond delay="0"/>
                                          </p:stCondLst>
                                        </p:cTn>
                                        <p:tgtEl>
                                          <p:spTgt spid="106504"/>
                                        </p:tgtEl>
                                        <p:attrNameLst>
                                          <p:attrName>style.visibility</p:attrName>
                                        </p:attrNameLst>
                                      </p:cBhvr>
                                      <p:to>
                                        <p:strVal val="visible"/>
                                      </p:to>
                                    </p:set>
                                    <p:anim calcmode="lin" valueType="num">
                                      <p:cBhvr>
                                        <p:cTn id="40" dur="500" fill="hold"/>
                                        <p:tgtEl>
                                          <p:spTgt spid="106504"/>
                                        </p:tgtEl>
                                        <p:attrNameLst>
                                          <p:attrName>ppt_w</p:attrName>
                                        </p:attrNameLst>
                                      </p:cBhvr>
                                      <p:tavLst>
                                        <p:tav tm="0">
                                          <p:val>
                                            <p:fltVal val="0"/>
                                          </p:val>
                                        </p:tav>
                                        <p:tav tm="100000">
                                          <p:val>
                                            <p:strVal val="#ppt_w"/>
                                          </p:val>
                                        </p:tav>
                                      </p:tavLst>
                                    </p:anim>
                                    <p:anim calcmode="lin" valueType="num">
                                      <p:cBhvr>
                                        <p:cTn id="41" dur="500" fill="hold"/>
                                        <p:tgtEl>
                                          <p:spTgt spid="106504"/>
                                        </p:tgtEl>
                                        <p:attrNameLst>
                                          <p:attrName>ppt_h</p:attrName>
                                        </p:attrNameLst>
                                      </p:cBhvr>
                                      <p:tavLst>
                                        <p:tav tm="0">
                                          <p:val>
                                            <p:fltVal val="0"/>
                                          </p:val>
                                        </p:tav>
                                        <p:tav tm="100000">
                                          <p:val>
                                            <p:strVal val="#ppt_h"/>
                                          </p:val>
                                        </p:tav>
                                      </p:tavLst>
                                    </p:anim>
                                    <p:anim calcmode="lin" valueType="num">
                                      <p:cBhvr>
                                        <p:cTn id="42" dur="500" fill="hold"/>
                                        <p:tgtEl>
                                          <p:spTgt spid="106504"/>
                                        </p:tgtEl>
                                        <p:attrNameLst>
                                          <p:attrName>ppt_x</p:attrName>
                                        </p:attrNameLst>
                                      </p:cBhvr>
                                      <p:tavLst>
                                        <p:tav tm="0">
                                          <p:val>
                                            <p:fltVal val="0.5"/>
                                          </p:val>
                                        </p:tav>
                                        <p:tav tm="100000">
                                          <p:val>
                                            <p:strVal val="#ppt_x"/>
                                          </p:val>
                                        </p:tav>
                                      </p:tavLst>
                                    </p:anim>
                                    <p:anim calcmode="lin" valueType="num">
                                      <p:cBhvr>
                                        <p:cTn id="43" dur="500" fill="hold"/>
                                        <p:tgtEl>
                                          <p:spTgt spid="106504"/>
                                        </p:tgtEl>
                                        <p:attrNameLst>
                                          <p:attrName>ppt_y</p:attrName>
                                        </p:attrNameLst>
                                      </p:cBhvr>
                                      <p:tavLst>
                                        <p:tav tm="0">
                                          <p:val>
                                            <p:fltVal val="0.5"/>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3" presetClass="entr" presetSubtype="528" fill="hold" grpId="0" nodeType="clickEffect">
                                  <p:stCondLst>
                                    <p:cond delay="0"/>
                                  </p:stCondLst>
                                  <p:childTnLst>
                                    <p:set>
                                      <p:cBhvr>
                                        <p:cTn id="47" dur="1" fill="hold">
                                          <p:stCondLst>
                                            <p:cond delay="0"/>
                                          </p:stCondLst>
                                        </p:cTn>
                                        <p:tgtEl>
                                          <p:spTgt spid="106520"/>
                                        </p:tgtEl>
                                        <p:attrNameLst>
                                          <p:attrName>style.visibility</p:attrName>
                                        </p:attrNameLst>
                                      </p:cBhvr>
                                      <p:to>
                                        <p:strVal val="visible"/>
                                      </p:to>
                                    </p:set>
                                    <p:anim calcmode="lin" valueType="num">
                                      <p:cBhvr>
                                        <p:cTn id="48" dur="500" fill="hold"/>
                                        <p:tgtEl>
                                          <p:spTgt spid="106520"/>
                                        </p:tgtEl>
                                        <p:attrNameLst>
                                          <p:attrName>ppt_w</p:attrName>
                                        </p:attrNameLst>
                                      </p:cBhvr>
                                      <p:tavLst>
                                        <p:tav tm="0">
                                          <p:val>
                                            <p:fltVal val="0"/>
                                          </p:val>
                                        </p:tav>
                                        <p:tav tm="100000">
                                          <p:val>
                                            <p:strVal val="#ppt_w"/>
                                          </p:val>
                                        </p:tav>
                                      </p:tavLst>
                                    </p:anim>
                                    <p:anim calcmode="lin" valueType="num">
                                      <p:cBhvr>
                                        <p:cTn id="49" dur="500" fill="hold"/>
                                        <p:tgtEl>
                                          <p:spTgt spid="106520"/>
                                        </p:tgtEl>
                                        <p:attrNameLst>
                                          <p:attrName>ppt_h</p:attrName>
                                        </p:attrNameLst>
                                      </p:cBhvr>
                                      <p:tavLst>
                                        <p:tav tm="0">
                                          <p:val>
                                            <p:fltVal val="0"/>
                                          </p:val>
                                        </p:tav>
                                        <p:tav tm="100000">
                                          <p:val>
                                            <p:strVal val="#ppt_h"/>
                                          </p:val>
                                        </p:tav>
                                      </p:tavLst>
                                    </p:anim>
                                    <p:anim calcmode="lin" valueType="num">
                                      <p:cBhvr>
                                        <p:cTn id="50" dur="500" fill="hold"/>
                                        <p:tgtEl>
                                          <p:spTgt spid="106520"/>
                                        </p:tgtEl>
                                        <p:attrNameLst>
                                          <p:attrName>ppt_x</p:attrName>
                                        </p:attrNameLst>
                                      </p:cBhvr>
                                      <p:tavLst>
                                        <p:tav tm="0">
                                          <p:val>
                                            <p:fltVal val="0.5"/>
                                          </p:val>
                                        </p:tav>
                                        <p:tav tm="100000">
                                          <p:val>
                                            <p:strVal val="#ppt_x"/>
                                          </p:val>
                                        </p:tav>
                                      </p:tavLst>
                                    </p:anim>
                                    <p:anim calcmode="lin" valueType="num">
                                      <p:cBhvr>
                                        <p:cTn id="51" dur="500" fill="hold"/>
                                        <p:tgtEl>
                                          <p:spTgt spid="106520"/>
                                        </p:tgtEl>
                                        <p:attrNameLst>
                                          <p:attrName>ppt_y</p:attrName>
                                        </p:attrNameLst>
                                      </p:cBhvr>
                                      <p:tavLst>
                                        <p:tav tm="0">
                                          <p:val>
                                            <p:fltVal val="0.5"/>
                                          </p:val>
                                        </p:tav>
                                        <p:tav tm="100000">
                                          <p:val>
                                            <p:strVal val="#ppt_y"/>
                                          </p:val>
                                        </p:tav>
                                      </p:tavLst>
                                    </p:anim>
                                  </p:childTnLst>
                                </p:cTn>
                              </p:par>
                            </p:childTnLst>
                          </p:cTn>
                        </p:par>
                        <p:par>
                          <p:cTn id="52" fill="hold" nodeType="afterGroup">
                            <p:stCondLst>
                              <p:cond delay="500"/>
                            </p:stCondLst>
                            <p:childTnLst>
                              <p:par>
                                <p:cTn id="53" presetID="23" presetClass="entr" presetSubtype="528" fill="hold" grpId="0" nodeType="afterEffect">
                                  <p:stCondLst>
                                    <p:cond delay="100"/>
                                  </p:stCondLst>
                                  <p:childTnLst>
                                    <p:set>
                                      <p:cBhvr>
                                        <p:cTn id="54" dur="1" fill="hold">
                                          <p:stCondLst>
                                            <p:cond delay="0"/>
                                          </p:stCondLst>
                                        </p:cTn>
                                        <p:tgtEl>
                                          <p:spTgt spid="106505"/>
                                        </p:tgtEl>
                                        <p:attrNameLst>
                                          <p:attrName>style.visibility</p:attrName>
                                        </p:attrNameLst>
                                      </p:cBhvr>
                                      <p:to>
                                        <p:strVal val="visible"/>
                                      </p:to>
                                    </p:set>
                                    <p:anim calcmode="lin" valueType="num">
                                      <p:cBhvr>
                                        <p:cTn id="55" dur="500" fill="hold"/>
                                        <p:tgtEl>
                                          <p:spTgt spid="106505"/>
                                        </p:tgtEl>
                                        <p:attrNameLst>
                                          <p:attrName>ppt_w</p:attrName>
                                        </p:attrNameLst>
                                      </p:cBhvr>
                                      <p:tavLst>
                                        <p:tav tm="0">
                                          <p:val>
                                            <p:fltVal val="0"/>
                                          </p:val>
                                        </p:tav>
                                        <p:tav tm="100000">
                                          <p:val>
                                            <p:strVal val="#ppt_w"/>
                                          </p:val>
                                        </p:tav>
                                      </p:tavLst>
                                    </p:anim>
                                    <p:anim calcmode="lin" valueType="num">
                                      <p:cBhvr>
                                        <p:cTn id="56" dur="500" fill="hold"/>
                                        <p:tgtEl>
                                          <p:spTgt spid="106505"/>
                                        </p:tgtEl>
                                        <p:attrNameLst>
                                          <p:attrName>ppt_h</p:attrName>
                                        </p:attrNameLst>
                                      </p:cBhvr>
                                      <p:tavLst>
                                        <p:tav tm="0">
                                          <p:val>
                                            <p:fltVal val="0"/>
                                          </p:val>
                                        </p:tav>
                                        <p:tav tm="100000">
                                          <p:val>
                                            <p:strVal val="#ppt_h"/>
                                          </p:val>
                                        </p:tav>
                                      </p:tavLst>
                                    </p:anim>
                                    <p:anim calcmode="lin" valueType="num">
                                      <p:cBhvr>
                                        <p:cTn id="57" dur="500" fill="hold"/>
                                        <p:tgtEl>
                                          <p:spTgt spid="106505"/>
                                        </p:tgtEl>
                                        <p:attrNameLst>
                                          <p:attrName>ppt_x</p:attrName>
                                        </p:attrNameLst>
                                      </p:cBhvr>
                                      <p:tavLst>
                                        <p:tav tm="0">
                                          <p:val>
                                            <p:fltVal val="0.5"/>
                                          </p:val>
                                        </p:tav>
                                        <p:tav tm="100000">
                                          <p:val>
                                            <p:strVal val="#ppt_x"/>
                                          </p:val>
                                        </p:tav>
                                      </p:tavLst>
                                    </p:anim>
                                    <p:anim calcmode="lin" valueType="num">
                                      <p:cBhvr>
                                        <p:cTn id="58" dur="500" fill="hold"/>
                                        <p:tgtEl>
                                          <p:spTgt spid="106505"/>
                                        </p:tgtEl>
                                        <p:attrNameLst>
                                          <p:attrName>ppt_y</p:attrName>
                                        </p:attrNameLst>
                                      </p:cBhvr>
                                      <p:tavLst>
                                        <p:tav tm="0">
                                          <p:val>
                                            <p:fltVal val="0.5"/>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3" presetClass="entr" presetSubtype="528" fill="hold" grpId="0" nodeType="clickEffect">
                                  <p:stCondLst>
                                    <p:cond delay="0"/>
                                  </p:stCondLst>
                                  <p:childTnLst>
                                    <p:set>
                                      <p:cBhvr>
                                        <p:cTn id="62" dur="1" fill="hold">
                                          <p:stCondLst>
                                            <p:cond delay="0"/>
                                          </p:stCondLst>
                                        </p:cTn>
                                        <p:tgtEl>
                                          <p:spTgt spid="106519"/>
                                        </p:tgtEl>
                                        <p:attrNameLst>
                                          <p:attrName>style.visibility</p:attrName>
                                        </p:attrNameLst>
                                      </p:cBhvr>
                                      <p:to>
                                        <p:strVal val="visible"/>
                                      </p:to>
                                    </p:set>
                                    <p:anim calcmode="lin" valueType="num">
                                      <p:cBhvr>
                                        <p:cTn id="63" dur="500" fill="hold"/>
                                        <p:tgtEl>
                                          <p:spTgt spid="106519"/>
                                        </p:tgtEl>
                                        <p:attrNameLst>
                                          <p:attrName>ppt_w</p:attrName>
                                        </p:attrNameLst>
                                      </p:cBhvr>
                                      <p:tavLst>
                                        <p:tav tm="0">
                                          <p:val>
                                            <p:fltVal val="0"/>
                                          </p:val>
                                        </p:tav>
                                        <p:tav tm="100000">
                                          <p:val>
                                            <p:strVal val="#ppt_w"/>
                                          </p:val>
                                        </p:tav>
                                      </p:tavLst>
                                    </p:anim>
                                    <p:anim calcmode="lin" valueType="num">
                                      <p:cBhvr>
                                        <p:cTn id="64" dur="500" fill="hold"/>
                                        <p:tgtEl>
                                          <p:spTgt spid="106519"/>
                                        </p:tgtEl>
                                        <p:attrNameLst>
                                          <p:attrName>ppt_h</p:attrName>
                                        </p:attrNameLst>
                                      </p:cBhvr>
                                      <p:tavLst>
                                        <p:tav tm="0">
                                          <p:val>
                                            <p:fltVal val="0"/>
                                          </p:val>
                                        </p:tav>
                                        <p:tav tm="100000">
                                          <p:val>
                                            <p:strVal val="#ppt_h"/>
                                          </p:val>
                                        </p:tav>
                                      </p:tavLst>
                                    </p:anim>
                                    <p:anim calcmode="lin" valueType="num">
                                      <p:cBhvr>
                                        <p:cTn id="65" dur="500" fill="hold"/>
                                        <p:tgtEl>
                                          <p:spTgt spid="106519"/>
                                        </p:tgtEl>
                                        <p:attrNameLst>
                                          <p:attrName>ppt_x</p:attrName>
                                        </p:attrNameLst>
                                      </p:cBhvr>
                                      <p:tavLst>
                                        <p:tav tm="0">
                                          <p:val>
                                            <p:fltVal val="0.5"/>
                                          </p:val>
                                        </p:tav>
                                        <p:tav tm="100000">
                                          <p:val>
                                            <p:strVal val="#ppt_x"/>
                                          </p:val>
                                        </p:tav>
                                      </p:tavLst>
                                    </p:anim>
                                    <p:anim calcmode="lin" valueType="num">
                                      <p:cBhvr>
                                        <p:cTn id="66" dur="500" fill="hold"/>
                                        <p:tgtEl>
                                          <p:spTgt spid="106519"/>
                                        </p:tgtEl>
                                        <p:attrNameLst>
                                          <p:attrName>ppt_y</p:attrName>
                                        </p:attrNameLst>
                                      </p:cBhvr>
                                      <p:tavLst>
                                        <p:tav tm="0">
                                          <p:val>
                                            <p:fltVal val="0.5"/>
                                          </p:val>
                                        </p:tav>
                                        <p:tav tm="100000">
                                          <p:val>
                                            <p:strVal val="#ppt_y"/>
                                          </p:val>
                                        </p:tav>
                                      </p:tavLst>
                                    </p:anim>
                                  </p:childTnLst>
                                </p:cTn>
                              </p:par>
                            </p:childTnLst>
                          </p:cTn>
                        </p:par>
                        <p:par>
                          <p:cTn id="67" fill="hold" nodeType="afterGroup">
                            <p:stCondLst>
                              <p:cond delay="500"/>
                            </p:stCondLst>
                            <p:childTnLst>
                              <p:par>
                                <p:cTn id="68" presetID="23" presetClass="entr" presetSubtype="528" fill="hold" grpId="0" nodeType="afterEffect">
                                  <p:stCondLst>
                                    <p:cond delay="100"/>
                                  </p:stCondLst>
                                  <p:childTnLst>
                                    <p:set>
                                      <p:cBhvr>
                                        <p:cTn id="69" dur="1" fill="hold">
                                          <p:stCondLst>
                                            <p:cond delay="0"/>
                                          </p:stCondLst>
                                        </p:cTn>
                                        <p:tgtEl>
                                          <p:spTgt spid="106506"/>
                                        </p:tgtEl>
                                        <p:attrNameLst>
                                          <p:attrName>style.visibility</p:attrName>
                                        </p:attrNameLst>
                                      </p:cBhvr>
                                      <p:to>
                                        <p:strVal val="visible"/>
                                      </p:to>
                                    </p:set>
                                    <p:anim calcmode="lin" valueType="num">
                                      <p:cBhvr>
                                        <p:cTn id="70" dur="500" fill="hold"/>
                                        <p:tgtEl>
                                          <p:spTgt spid="106506"/>
                                        </p:tgtEl>
                                        <p:attrNameLst>
                                          <p:attrName>ppt_w</p:attrName>
                                        </p:attrNameLst>
                                      </p:cBhvr>
                                      <p:tavLst>
                                        <p:tav tm="0">
                                          <p:val>
                                            <p:fltVal val="0"/>
                                          </p:val>
                                        </p:tav>
                                        <p:tav tm="100000">
                                          <p:val>
                                            <p:strVal val="#ppt_w"/>
                                          </p:val>
                                        </p:tav>
                                      </p:tavLst>
                                    </p:anim>
                                    <p:anim calcmode="lin" valueType="num">
                                      <p:cBhvr>
                                        <p:cTn id="71" dur="500" fill="hold"/>
                                        <p:tgtEl>
                                          <p:spTgt spid="106506"/>
                                        </p:tgtEl>
                                        <p:attrNameLst>
                                          <p:attrName>ppt_h</p:attrName>
                                        </p:attrNameLst>
                                      </p:cBhvr>
                                      <p:tavLst>
                                        <p:tav tm="0">
                                          <p:val>
                                            <p:fltVal val="0"/>
                                          </p:val>
                                        </p:tav>
                                        <p:tav tm="100000">
                                          <p:val>
                                            <p:strVal val="#ppt_h"/>
                                          </p:val>
                                        </p:tav>
                                      </p:tavLst>
                                    </p:anim>
                                    <p:anim calcmode="lin" valueType="num">
                                      <p:cBhvr>
                                        <p:cTn id="72" dur="500" fill="hold"/>
                                        <p:tgtEl>
                                          <p:spTgt spid="106506"/>
                                        </p:tgtEl>
                                        <p:attrNameLst>
                                          <p:attrName>ppt_x</p:attrName>
                                        </p:attrNameLst>
                                      </p:cBhvr>
                                      <p:tavLst>
                                        <p:tav tm="0">
                                          <p:val>
                                            <p:fltVal val="0.5"/>
                                          </p:val>
                                        </p:tav>
                                        <p:tav tm="100000">
                                          <p:val>
                                            <p:strVal val="#ppt_x"/>
                                          </p:val>
                                        </p:tav>
                                      </p:tavLst>
                                    </p:anim>
                                    <p:anim calcmode="lin" valueType="num">
                                      <p:cBhvr>
                                        <p:cTn id="73" dur="500" fill="hold"/>
                                        <p:tgtEl>
                                          <p:spTgt spid="106506"/>
                                        </p:tgtEl>
                                        <p:attrNameLst>
                                          <p:attrName>ppt_y</p:attrName>
                                        </p:attrNameLst>
                                      </p:cBhvr>
                                      <p:tavLst>
                                        <p:tav tm="0">
                                          <p:val>
                                            <p:fltVal val="0.5"/>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3" presetClass="entr" presetSubtype="528" fill="hold" grpId="0" nodeType="clickEffect">
                                  <p:stCondLst>
                                    <p:cond delay="0"/>
                                  </p:stCondLst>
                                  <p:childTnLst>
                                    <p:set>
                                      <p:cBhvr>
                                        <p:cTn id="77" dur="1" fill="hold">
                                          <p:stCondLst>
                                            <p:cond delay="0"/>
                                          </p:stCondLst>
                                        </p:cTn>
                                        <p:tgtEl>
                                          <p:spTgt spid="106518"/>
                                        </p:tgtEl>
                                        <p:attrNameLst>
                                          <p:attrName>style.visibility</p:attrName>
                                        </p:attrNameLst>
                                      </p:cBhvr>
                                      <p:to>
                                        <p:strVal val="visible"/>
                                      </p:to>
                                    </p:set>
                                    <p:anim calcmode="lin" valueType="num">
                                      <p:cBhvr>
                                        <p:cTn id="78" dur="500" fill="hold"/>
                                        <p:tgtEl>
                                          <p:spTgt spid="106518"/>
                                        </p:tgtEl>
                                        <p:attrNameLst>
                                          <p:attrName>ppt_w</p:attrName>
                                        </p:attrNameLst>
                                      </p:cBhvr>
                                      <p:tavLst>
                                        <p:tav tm="0">
                                          <p:val>
                                            <p:fltVal val="0"/>
                                          </p:val>
                                        </p:tav>
                                        <p:tav tm="100000">
                                          <p:val>
                                            <p:strVal val="#ppt_w"/>
                                          </p:val>
                                        </p:tav>
                                      </p:tavLst>
                                    </p:anim>
                                    <p:anim calcmode="lin" valueType="num">
                                      <p:cBhvr>
                                        <p:cTn id="79" dur="500" fill="hold"/>
                                        <p:tgtEl>
                                          <p:spTgt spid="106518"/>
                                        </p:tgtEl>
                                        <p:attrNameLst>
                                          <p:attrName>ppt_h</p:attrName>
                                        </p:attrNameLst>
                                      </p:cBhvr>
                                      <p:tavLst>
                                        <p:tav tm="0">
                                          <p:val>
                                            <p:fltVal val="0"/>
                                          </p:val>
                                        </p:tav>
                                        <p:tav tm="100000">
                                          <p:val>
                                            <p:strVal val="#ppt_h"/>
                                          </p:val>
                                        </p:tav>
                                      </p:tavLst>
                                    </p:anim>
                                    <p:anim calcmode="lin" valueType="num">
                                      <p:cBhvr>
                                        <p:cTn id="80" dur="500" fill="hold"/>
                                        <p:tgtEl>
                                          <p:spTgt spid="106518"/>
                                        </p:tgtEl>
                                        <p:attrNameLst>
                                          <p:attrName>ppt_x</p:attrName>
                                        </p:attrNameLst>
                                      </p:cBhvr>
                                      <p:tavLst>
                                        <p:tav tm="0">
                                          <p:val>
                                            <p:fltVal val="0.5"/>
                                          </p:val>
                                        </p:tav>
                                        <p:tav tm="100000">
                                          <p:val>
                                            <p:strVal val="#ppt_x"/>
                                          </p:val>
                                        </p:tav>
                                      </p:tavLst>
                                    </p:anim>
                                    <p:anim calcmode="lin" valueType="num">
                                      <p:cBhvr>
                                        <p:cTn id="81" dur="500" fill="hold"/>
                                        <p:tgtEl>
                                          <p:spTgt spid="106518"/>
                                        </p:tgtEl>
                                        <p:attrNameLst>
                                          <p:attrName>ppt_y</p:attrName>
                                        </p:attrNameLst>
                                      </p:cBhvr>
                                      <p:tavLst>
                                        <p:tav tm="0">
                                          <p:val>
                                            <p:fltVal val="0.5"/>
                                          </p:val>
                                        </p:tav>
                                        <p:tav tm="100000">
                                          <p:val>
                                            <p:strVal val="#ppt_y"/>
                                          </p:val>
                                        </p:tav>
                                      </p:tavLst>
                                    </p:anim>
                                  </p:childTnLst>
                                </p:cTn>
                              </p:par>
                            </p:childTnLst>
                          </p:cTn>
                        </p:par>
                        <p:par>
                          <p:cTn id="82" fill="hold" nodeType="afterGroup">
                            <p:stCondLst>
                              <p:cond delay="500"/>
                            </p:stCondLst>
                            <p:childTnLst>
                              <p:par>
                                <p:cTn id="83" presetID="23" presetClass="entr" presetSubtype="528" fill="hold" grpId="0" nodeType="afterEffect">
                                  <p:stCondLst>
                                    <p:cond delay="100"/>
                                  </p:stCondLst>
                                  <p:childTnLst>
                                    <p:set>
                                      <p:cBhvr>
                                        <p:cTn id="84" dur="1" fill="hold">
                                          <p:stCondLst>
                                            <p:cond delay="0"/>
                                          </p:stCondLst>
                                        </p:cTn>
                                        <p:tgtEl>
                                          <p:spTgt spid="106507"/>
                                        </p:tgtEl>
                                        <p:attrNameLst>
                                          <p:attrName>style.visibility</p:attrName>
                                        </p:attrNameLst>
                                      </p:cBhvr>
                                      <p:to>
                                        <p:strVal val="visible"/>
                                      </p:to>
                                    </p:set>
                                    <p:anim calcmode="lin" valueType="num">
                                      <p:cBhvr>
                                        <p:cTn id="85" dur="500" fill="hold"/>
                                        <p:tgtEl>
                                          <p:spTgt spid="106507"/>
                                        </p:tgtEl>
                                        <p:attrNameLst>
                                          <p:attrName>ppt_w</p:attrName>
                                        </p:attrNameLst>
                                      </p:cBhvr>
                                      <p:tavLst>
                                        <p:tav tm="0">
                                          <p:val>
                                            <p:fltVal val="0"/>
                                          </p:val>
                                        </p:tav>
                                        <p:tav tm="100000">
                                          <p:val>
                                            <p:strVal val="#ppt_w"/>
                                          </p:val>
                                        </p:tav>
                                      </p:tavLst>
                                    </p:anim>
                                    <p:anim calcmode="lin" valueType="num">
                                      <p:cBhvr>
                                        <p:cTn id="86" dur="500" fill="hold"/>
                                        <p:tgtEl>
                                          <p:spTgt spid="106507"/>
                                        </p:tgtEl>
                                        <p:attrNameLst>
                                          <p:attrName>ppt_h</p:attrName>
                                        </p:attrNameLst>
                                      </p:cBhvr>
                                      <p:tavLst>
                                        <p:tav tm="0">
                                          <p:val>
                                            <p:fltVal val="0"/>
                                          </p:val>
                                        </p:tav>
                                        <p:tav tm="100000">
                                          <p:val>
                                            <p:strVal val="#ppt_h"/>
                                          </p:val>
                                        </p:tav>
                                      </p:tavLst>
                                    </p:anim>
                                    <p:anim calcmode="lin" valueType="num">
                                      <p:cBhvr>
                                        <p:cTn id="87" dur="500" fill="hold"/>
                                        <p:tgtEl>
                                          <p:spTgt spid="106507"/>
                                        </p:tgtEl>
                                        <p:attrNameLst>
                                          <p:attrName>ppt_x</p:attrName>
                                        </p:attrNameLst>
                                      </p:cBhvr>
                                      <p:tavLst>
                                        <p:tav tm="0">
                                          <p:val>
                                            <p:fltVal val="0.5"/>
                                          </p:val>
                                        </p:tav>
                                        <p:tav tm="100000">
                                          <p:val>
                                            <p:strVal val="#ppt_x"/>
                                          </p:val>
                                        </p:tav>
                                      </p:tavLst>
                                    </p:anim>
                                    <p:anim calcmode="lin" valueType="num">
                                      <p:cBhvr>
                                        <p:cTn id="88" dur="500" fill="hold"/>
                                        <p:tgtEl>
                                          <p:spTgt spid="10650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8" grpId="0" build="p" autoUpdateAnimBg="0"/>
      <p:bldP spid="106509" grpId="0" build="p" autoUpdateAnimBg="0"/>
      <p:bldP spid="106510" grpId="0" build="p" autoUpdateAnimBg="0"/>
      <p:bldP spid="106511" grpId="0" build="p" autoUpdateAnimBg="0"/>
      <p:bldP spid="106498" grpId="0" animBg="1" autoUpdateAnimBg="0"/>
      <p:bldP spid="106504" grpId="0" animBg="1" autoUpdateAnimBg="0"/>
      <p:bldP spid="106505" grpId="0" animBg="1"/>
      <p:bldP spid="106506" grpId="0" animBg="1"/>
      <p:bldP spid="106507" grpId="0" animBg="1"/>
      <p:bldP spid="106518" grpId="0" autoUpdateAnimBg="0"/>
      <p:bldP spid="106519" grpId="0" autoUpdateAnimBg="0"/>
      <p:bldP spid="106520" grpId="0" autoUpdateAnimBg="0"/>
      <p:bldP spid="106521"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a:solidFill>
                  <a:schemeClr val="tx2"/>
                </a:solidFill>
                <a:latin typeface="Times" charset="0"/>
              </a:rPr>
              <a:t>7</a:t>
            </a:r>
          </a:p>
        </p:txBody>
      </p:sp>
      <p:sp>
        <p:nvSpPr>
          <p:cNvPr id="37891" name="Line 3"/>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37892" name="Rectangle 4"/>
          <p:cNvSpPr>
            <a:spLocks noChangeArrowheads="1"/>
          </p:cNvSpPr>
          <p:nvPr/>
        </p:nvSpPr>
        <p:spPr bwMode="auto">
          <a:xfrm>
            <a:off x="1985963" y="958850"/>
            <a:ext cx="5116512" cy="5121275"/>
          </a:xfrm>
          <a:prstGeom prst="rect">
            <a:avLst/>
          </a:prstGeom>
          <a:noFill/>
          <a:ln>
            <a:noFill/>
          </a:ln>
          <a:effectLst>
            <a:outerShdw blurRad="63500" dist="102391" dir="3615307"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sz="6600" b="1">
                <a:solidFill>
                  <a:srgbClr val="F6FE0A"/>
                </a:solidFill>
                <a:effectLst>
                  <a:outerShdw blurRad="38100" dist="38100" dir="2700000" algn="tl">
                    <a:srgbClr val="000000"/>
                  </a:outerShdw>
                </a:effectLst>
              </a:rPr>
              <a:t>SCHEPPING</a:t>
            </a:r>
          </a:p>
          <a:p>
            <a:r>
              <a:rPr lang="en-US" sz="6600" b="1">
                <a:solidFill>
                  <a:schemeClr val="tx1"/>
                </a:solidFill>
                <a:effectLst>
                  <a:outerShdw blurRad="38100" dist="38100" dir="2700000" algn="tl">
                    <a:srgbClr val="000000"/>
                  </a:outerShdw>
                </a:effectLst>
              </a:rPr>
              <a:t>A</a:t>
            </a:r>
            <a:r>
              <a:rPr lang="en-US" sz="6600" b="1">
                <a:solidFill>
                  <a:srgbClr val="FF5008"/>
                </a:solidFill>
                <a:effectLst>
                  <a:outerShdw blurRad="38100" dist="38100" dir="2700000" algn="tl">
                    <a:srgbClr val="000000"/>
                  </a:outerShdw>
                </a:effectLst>
              </a:rPr>
              <a:t>BRAHAM</a:t>
            </a:r>
          </a:p>
          <a:p>
            <a:r>
              <a:rPr lang="en-US" sz="6600" b="1">
                <a:solidFill>
                  <a:schemeClr val="tx1"/>
                </a:solidFill>
                <a:effectLst>
                  <a:outerShdw blurRad="38100" dist="38100" dir="2700000" algn="tl">
                    <a:srgbClr val="000000"/>
                  </a:outerShdw>
                </a:effectLst>
              </a:rPr>
              <a:t>J</a:t>
            </a:r>
            <a:r>
              <a:rPr lang="en-US" sz="6600" b="1">
                <a:solidFill>
                  <a:srgbClr val="FF5008"/>
                </a:solidFill>
                <a:effectLst>
                  <a:outerShdw blurRad="38100" dist="38100" dir="2700000" algn="tl">
                    <a:srgbClr val="000000"/>
                  </a:outerShdw>
                </a:effectLst>
              </a:rPr>
              <a:t>OZEF</a:t>
            </a:r>
          </a:p>
          <a:p>
            <a:r>
              <a:rPr lang="en-US" sz="6600" b="1">
                <a:solidFill>
                  <a:schemeClr val="tx1"/>
                </a:solidFill>
                <a:effectLst>
                  <a:outerShdw blurRad="38100" dist="38100" dir="2700000" algn="tl">
                    <a:srgbClr val="000000"/>
                  </a:outerShdw>
                </a:effectLst>
              </a:rPr>
              <a:t>M</a:t>
            </a:r>
            <a:r>
              <a:rPr lang="en-US" sz="6600" b="1">
                <a:solidFill>
                  <a:srgbClr val="FF5008"/>
                </a:solidFill>
                <a:effectLst>
                  <a:outerShdw blurRad="38100" dist="38100" dir="2700000" algn="tl">
                    <a:srgbClr val="000000"/>
                  </a:outerShdw>
                </a:effectLst>
              </a:rPr>
              <a:t>OZES</a:t>
            </a:r>
          </a:p>
          <a:p>
            <a:r>
              <a:rPr lang="en-US" sz="6600" b="1">
                <a:solidFill>
                  <a:schemeClr val="tx1"/>
                </a:solidFill>
                <a:effectLst>
                  <a:outerShdw blurRad="38100" dist="38100" dir="2700000" algn="tl">
                    <a:srgbClr val="000000"/>
                  </a:outerShdw>
                </a:effectLst>
              </a:rPr>
              <a:t>J</a:t>
            </a:r>
            <a:r>
              <a:rPr lang="en-US" sz="6600" b="1">
                <a:solidFill>
                  <a:srgbClr val="FF5008"/>
                </a:solidFill>
                <a:effectLst>
                  <a:outerShdw blurRad="38100" dist="38100" dir="2700000" algn="tl">
                    <a:srgbClr val="000000"/>
                  </a:outerShdw>
                </a:effectLst>
              </a:rPr>
              <a:t>OZUA</a:t>
            </a:r>
          </a:p>
        </p:txBody>
      </p:sp>
      <p:sp>
        <p:nvSpPr>
          <p:cNvPr id="37895" name="Text Box 7"/>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2000">
              <a:latin typeface="Comic Sans MS" charset="0"/>
            </a:endParaRPr>
          </a:p>
        </p:txBody>
      </p:sp>
      <p:sp>
        <p:nvSpPr>
          <p:cNvPr id="37897" name="Text Box 9"/>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2000">
              <a:solidFill>
                <a:srgbClr val="FFFFFF"/>
              </a:solidFill>
            </a:endParaRPr>
          </a:p>
        </p:txBody>
      </p:sp>
      <p:sp>
        <p:nvSpPr>
          <p:cNvPr id="37898" name="Text Box 10"/>
          <p:cNvSpPr txBox="1">
            <a:spLocks noChangeArrowheads="1"/>
          </p:cNvSpPr>
          <p:nvPr/>
        </p:nvSpPr>
        <p:spPr bwMode="auto">
          <a:xfrm>
            <a:off x="8364538" y="6486525"/>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1400" b="1">
              <a:solidFill>
                <a:srgbClr val="FFFFFF"/>
              </a:solidFill>
            </a:endParaRPr>
          </a:p>
        </p:txBody>
      </p:sp>
      <p:sp>
        <p:nvSpPr>
          <p:cNvPr id="37899" name="Text Box 11"/>
          <p:cNvSpPr txBox="1">
            <a:spLocks noChangeArrowheads="1"/>
          </p:cNvSpPr>
          <p:nvPr/>
        </p:nvSpPr>
        <p:spPr bwMode="auto">
          <a:xfrm>
            <a:off x="8086725" y="6515100"/>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49</a:t>
            </a:r>
          </a:p>
        </p:txBody>
      </p:sp>
      <p:sp>
        <p:nvSpPr>
          <p:cNvPr id="37900" name="Text Box 12"/>
          <p:cNvSpPr txBox="1">
            <a:spLocks noChangeArrowheads="1"/>
          </p:cNvSpPr>
          <p:nvPr/>
        </p:nvSpPr>
        <p:spPr bwMode="auto">
          <a:xfrm>
            <a:off x="8740775" y="6397625"/>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5</a:t>
            </a:r>
          </a:p>
        </p:txBody>
      </p:sp>
      <p:sp>
        <p:nvSpPr>
          <p:cNvPr id="37902" name="Text Box 14"/>
          <p:cNvSpPr txBox="1">
            <a:spLocks noChangeArrowheads="1"/>
          </p:cNvSpPr>
          <p:nvPr/>
        </p:nvSpPr>
        <p:spPr bwMode="auto">
          <a:xfrm>
            <a:off x="7100888" y="6270625"/>
            <a:ext cx="15303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a:solidFill>
                  <a:schemeClr val="tx1"/>
                </a:solidFill>
              </a:rPr>
              <a:t>Werkboek pg. 8-14</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Effect transition="in" filter="box(out)">
                                      <p:cBhvr>
                                        <p:cTn id="7" dur="500"/>
                                        <p:tgtEl>
                                          <p:spTgt spid="3789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7892">
                                            <p:txEl>
                                              <p:pRg st="1" end="1"/>
                                            </p:txEl>
                                          </p:spTgt>
                                        </p:tgtEl>
                                        <p:attrNameLst>
                                          <p:attrName>style.visibility</p:attrName>
                                        </p:attrNameLst>
                                      </p:cBhvr>
                                      <p:to>
                                        <p:strVal val="visible"/>
                                      </p:to>
                                    </p:set>
                                    <p:animEffect transition="in" filter="box(out)">
                                      <p:cBhvr>
                                        <p:cTn id="12" dur="500"/>
                                        <p:tgtEl>
                                          <p:spTgt spid="3789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7892">
                                            <p:txEl>
                                              <p:pRg st="2" end="2"/>
                                            </p:txEl>
                                          </p:spTgt>
                                        </p:tgtEl>
                                        <p:attrNameLst>
                                          <p:attrName>style.visibility</p:attrName>
                                        </p:attrNameLst>
                                      </p:cBhvr>
                                      <p:to>
                                        <p:strVal val="visible"/>
                                      </p:to>
                                    </p:set>
                                    <p:animEffect transition="in" filter="box(out)">
                                      <p:cBhvr>
                                        <p:cTn id="17" dur="500"/>
                                        <p:tgtEl>
                                          <p:spTgt spid="3789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7892">
                                            <p:txEl>
                                              <p:pRg st="3" end="3"/>
                                            </p:txEl>
                                          </p:spTgt>
                                        </p:tgtEl>
                                        <p:attrNameLst>
                                          <p:attrName>style.visibility</p:attrName>
                                        </p:attrNameLst>
                                      </p:cBhvr>
                                      <p:to>
                                        <p:strVal val="visible"/>
                                      </p:to>
                                    </p:set>
                                    <p:animEffect transition="in" filter="box(out)">
                                      <p:cBhvr>
                                        <p:cTn id="22" dur="500"/>
                                        <p:tgtEl>
                                          <p:spTgt spid="3789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7892">
                                            <p:txEl>
                                              <p:pRg st="4" end="4"/>
                                            </p:txEl>
                                          </p:spTgt>
                                        </p:tgtEl>
                                        <p:attrNameLst>
                                          <p:attrName>style.visibility</p:attrName>
                                        </p:attrNameLst>
                                      </p:cBhvr>
                                      <p:to>
                                        <p:strVal val="visible"/>
                                      </p:to>
                                    </p:set>
                                    <p:animEffect transition="in" filter="box(out)">
                                      <p:cBhvr>
                                        <p:cTn id="27" dur="500"/>
                                        <p:tgtEl>
                                          <p:spTgt spid="3789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bwMode="auto">
          <a:xfrm>
            <a:off x="1119188" y="428625"/>
            <a:ext cx="7772400" cy="1143000"/>
          </a:xfrm>
          <a:noFill/>
          <a:ln/>
          <a:effectLst>
            <a:outerShdw blurRad="63500"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numCol="1" anchor="ctr" anchorCtr="0" compatLnSpc="1">
            <a:prstTxWarp prst="textNoShape">
              <a:avLst/>
            </a:prstTxWarp>
          </a:bodyPr>
          <a:lstStyle/>
          <a:p>
            <a:pPr algn="ctr"/>
            <a:r>
              <a:rPr lang="en-US">
                <a:solidFill>
                  <a:srgbClr val="FAFD00"/>
                </a:solidFill>
              </a:rPr>
              <a:t>5 Belangrijke Woorden:</a:t>
            </a:r>
          </a:p>
        </p:txBody>
      </p:sp>
      <p:sp>
        <p:nvSpPr>
          <p:cNvPr id="132099" name="Rectangle 3"/>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a:solidFill>
                  <a:schemeClr val="tx2"/>
                </a:solidFill>
                <a:latin typeface="Times" charset="0"/>
              </a:rPr>
              <a:t>7</a:t>
            </a:r>
          </a:p>
        </p:txBody>
      </p:sp>
      <p:sp>
        <p:nvSpPr>
          <p:cNvPr id="132100" name="Line 4"/>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2118" name="Text Box 22"/>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2000">
              <a:latin typeface="Comic Sans MS" charset="0"/>
            </a:endParaRPr>
          </a:p>
        </p:txBody>
      </p:sp>
      <p:sp>
        <p:nvSpPr>
          <p:cNvPr id="132120" name="Text Box 24"/>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 </a:t>
            </a:r>
          </a:p>
        </p:txBody>
      </p:sp>
      <p:sp>
        <p:nvSpPr>
          <p:cNvPr id="132121" name="Text Box 25"/>
          <p:cNvSpPr txBox="1">
            <a:spLocks noChangeArrowheads="1"/>
          </p:cNvSpPr>
          <p:nvPr/>
        </p:nvSpPr>
        <p:spPr bwMode="auto">
          <a:xfrm>
            <a:off x="8364538" y="6486525"/>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1400" b="1">
              <a:solidFill>
                <a:srgbClr val="FFFFFF"/>
              </a:solidFill>
            </a:endParaRPr>
          </a:p>
        </p:txBody>
      </p:sp>
      <p:sp>
        <p:nvSpPr>
          <p:cNvPr id="132122" name="Text Box 26"/>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50</a:t>
            </a:r>
          </a:p>
        </p:txBody>
      </p:sp>
      <p:sp>
        <p:nvSpPr>
          <p:cNvPr id="132124" name="Text Box 28"/>
          <p:cNvSpPr txBox="1">
            <a:spLocks noChangeArrowheads="1"/>
          </p:cNvSpPr>
          <p:nvPr/>
        </p:nvSpPr>
        <p:spPr bwMode="auto">
          <a:xfrm>
            <a:off x="7100888" y="6270625"/>
            <a:ext cx="15303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a:solidFill>
                  <a:schemeClr val="tx1"/>
                </a:solidFill>
              </a:rPr>
              <a:t>Werkboek pg. 8-14</a:t>
            </a:r>
          </a:p>
        </p:txBody>
      </p:sp>
      <p:grpSp>
        <p:nvGrpSpPr>
          <p:cNvPr id="132126" name="Group 30"/>
          <p:cNvGrpSpPr>
            <a:grpSpLocks/>
          </p:cNvGrpSpPr>
          <p:nvPr/>
        </p:nvGrpSpPr>
        <p:grpSpPr bwMode="auto">
          <a:xfrm>
            <a:off x="1344613" y="4997450"/>
            <a:ext cx="4556125" cy="1006475"/>
            <a:chOff x="1368" y="3179"/>
            <a:chExt cx="2870" cy="634"/>
          </a:xfrm>
        </p:grpSpPr>
        <p:sp>
          <p:nvSpPr>
            <p:cNvPr id="132127" name="Text Box 31"/>
            <p:cNvSpPr txBox="1">
              <a:spLocks noChangeArrowheads="1"/>
            </p:cNvSpPr>
            <p:nvPr/>
          </p:nvSpPr>
          <p:spPr bwMode="auto">
            <a:xfrm>
              <a:off x="1673" y="3179"/>
              <a:ext cx="2565" cy="634"/>
            </a:xfrm>
            <a:prstGeom prst="rect">
              <a:avLst/>
            </a:prstGeom>
            <a:noFill/>
            <a:ln>
              <a:noFill/>
            </a:ln>
            <a:effectLst>
              <a:outerShdw blurRad="63500" dist="117088" dir="2436078"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6000" b="1">
                  <a:solidFill>
                    <a:schemeClr val="tx1"/>
                  </a:solidFill>
                  <a:effectLst>
                    <a:outerShdw blurRad="38100" dist="38100" dir="2700000" algn="tl">
                      <a:srgbClr val="000000"/>
                    </a:outerShdw>
                  </a:effectLst>
                </a:rPr>
                <a:t>   J</a:t>
              </a:r>
              <a:r>
                <a:rPr lang="en-US" sz="4800" b="1">
                  <a:solidFill>
                    <a:schemeClr val="tx1"/>
                  </a:solidFill>
                  <a:effectLst>
                    <a:outerShdw blurRad="38100" dist="38100" dir="2700000" algn="tl">
                      <a:srgbClr val="000000"/>
                    </a:outerShdw>
                  </a:effectLst>
                </a:rPr>
                <a:t> </a:t>
              </a:r>
              <a:r>
                <a:rPr lang="en-US" sz="4800" b="1">
                  <a:effectLst>
                    <a:outerShdw blurRad="38100" dist="38100" dir="2700000" algn="tl">
                      <a:srgbClr val="000000"/>
                    </a:outerShdw>
                  </a:effectLst>
                </a:rPr>
                <a:t> </a:t>
              </a:r>
              <a:r>
                <a:rPr lang="en-US" sz="4800" b="1">
                  <a:solidFill>
                    <a:srgbClr val="EDF636"/>
                  </a:solidFill>
                  <a:effectLst>
                    <a:outerShdw blurRad="38100" dist="38100" dir="2700000" algn="tl">
                      <a:srgbClr val="000000"/>
                    </a:outerShdw>
                  </a:effectLst>
                </a:rPr>
                <a:t>= JEZUS</a:t>
              </a:r>
            </a:p>
          </p:txBody>
        </p:sp>
        <p:sp>
          <p:nvSpPr>
            <p:cNvPr id="132128" name="AutoShape 32"/>
            <p:cNvSpPr>
              <a:spLocks noChangeArrowheads="1"/>
            </p:cNvSpPr>
            <p:nvPr/>
          </p:nvSpPr>
          <p:spPr bwMode="auto">
            <a:xfrm>
              <a:off x="1368" y="3320"/>
              <a:ext cx="392" cy="377"/>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endParaRPr lang="en-US"/>
            </a:p>
          </p:txBody>
        </p:sp>
      </p:grpSp>
      <p:grpSp>
        <p:nvGrpSpPr>
          <p:cNvPr id="132129" name="Group 33"/>
          <p:cNvGrpSpPr>
            <a:grpSpLocks/>
          </p:cNvGrpSpPr>
          <p:nvPr/>
        </p:nvGrpSpPr>
        <p:grpSpPr bwMode="auto">
          <a:xfrm>
            <a:off x="1320800" y="4094163"/>
            <a:ext cx="4665663" cy="1006475"/>
            <a:chOff x="1353" y="2571"/>
            <a:chExt cx="2939" cy="634"/>
          </a:xfrm>
        </p:grpSpPr>
        <p:sp>
          <p:nvSpPr>
            <p:cNvPr id="132130" name="Text Box 34"/>
            <p:cNvSpPr txBox="1">
              <a:spLocks noChangeArrowheads="1"/>
            </p:cNvSpPr>
            <p:nvPr/>
          </p:nvSpPr>
          <p:spPr bwMode="auto">
            <a:xfrm>
              <a:off x="1987" y="2571"/>
              <a:ext cx="2305" cy="634"/>
            </a:xfrm>
            <a:prstGeom prst="rect">
              <a:avLst/>
            </a:prstGeom>
            <a:noFill/>
            <a:ln>
              <a:noFill/>
            </a:ln>
            <a:effectLst>
              <a:outerShdw blurRad="63500" dist="117088" dir="2436078"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6000" b="1">
                  <a:solidFill>
                    <a:schemeClr val="accent1"/>
                  </a:solidFill>
                  <a:effectLst>
                    <a:outerShdw blurRad="38100" dist="38100" dir="2700000" algn="tl">
                      <a:srgbClr val="000000"/>
                    </a:outerShdw>
                  </a:effectLst>
                </a:rPr>
                <a:t>S</a:t>
              </a:r>
              <a:r>
                <a:rPr lang="en-US" sz="4800" b="1">
                  <a:effectLst>
                    <a:outerShdw blurRad="38100" dist="38100" dir="2700000" algn="tl">
                      <a:srgbClr val="000000"/>
                    </a:outerShdw>
                  </a:effectLst>
                </a:rPr>
                <a:t>  </a:t>
              </a:r>
              <a:r>
                <a:rPr lang="en-US" sz="4800" b="1">
                  <a:solidFill>
                    <a:srgbClr val="EDF636"/>
                  </a:solidFill>
                  <a:effectLst>
                    <a:outerShdw blurRad="38100" dist="38100" dir="2700000" algn="tl">
                      <a:srgbClr val="000000"/>
                    </a:outerShdw>
                  </a:effectLst>
                </a:rPr>
                <a:t>= STILTE</a:t>
              </a:r>
            </a:p>
          </p:txBody>
        </p:sp>
        <p:sp>
          <p:nvSpPr>
            <p:cNvPr id="132131" name="AutoShape 35"/>
            <p:cNvSpPr>
              <a:spLocks noChangeArrowheads="1"/>
            </p:cNvSpPr>
            <p:nvPr/>
          </p:nvSpPr>
          <p:spPr bwMode="auto">
            <a:xfrm>
              <a:off x="1353" y="2737"/>
              <a:ext cx="392" cy="376"/>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endParaRPr lang="en-US"/>
            </a:p>
          </p:txBody>
        </p:sp>
      </p:grpSp>
      <p:grpSp>
        <p:nvGrpSpPr>
          <p:cNvPr id="132132" name="Group 36"/>
          <p:cNvGrpSpPr>
            <a:grpSpLocks/>
          </p:cNvGrpSpPr>
          <p:nvPr/>
        </p:nvGrpSpPr>
        <p:grpSpPr bwMode="auto">
          <a:xfrm>
            <a:off x="-393700" y="3216275"/>
            <a:ext cx="9704388" cy="1006475"/>
            <a:chOff x="304" y="2010"/>
            <a:chExt cx="6113" cy="634"/>
          </a:xfrm>
        </p:grpSpPr>
        <p:sp>
          <p:nvSpPr>
            <p:cNvPr id="132133" name="Text Box 37"/>
            <p:cNvSpPr txBox="1">
              <a:spLocks noChangeArrowheads="1"/>
            </p:cNvSpPr>
            <p:nvPr/>
          </p:nvSpPr>
          <p:spPr bwMode="auto">
            <a:xfrm>
              <a:off x="304" y="2010"/>
              <a:ext cx="6113" cy="634"/>
            </a:xfrm>
            <a:prstGeom prst="rect">
              <a:avLst/>
            </a:prstGeom>
            <a:noFill/>
            <a:ln>
              <a:noFill/>
            </a:ln>
            <a:effectLst>
              <a:outerShdw blurRad="63500" dist="127000" dir="221219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6000" b="1">
                  <a:solidFill>
                    <a:srgbClr val="07DD3A"/>
                  </a:solidFill>
                  <a:effectLst>
                    <a:outerShdw blurRad="38100" dist="38100" dir="2700000" algn="tl">
                      <a:srgbClr val="000000"/>
                    </a:outerShdw>
                  </a:effectLst>
                </a:rPr>
                <a:t>             3</a:t>
              </a:r>
              <a:r>
                <a:rPr lang="en-US" sz="4800" b="1">
                  <a:solidFill>
                    <a:srgbClr val="07DD3A"/>
                  </a:solidFill>
                  <a:effectLst>
                    <a:outerShdw blurRad="38100" dist="38100" dir="2700000" algn="tl">
                      <a:srgbClr val="000000"/>
                    </a:outerShdw>
                  </a:effectLst>
                </a:rPr>
                <a:t> </a:t>
              </a:r>
              <a:r>
                <a:rPr lang="en-US" sz="4800" b="1">
                  <a:effectLst>
                    <a:outerShdw blurRad="38100" dist="38100" dir="2700000" algn="tl">
                      <a:srgbClr val="000000"/>
                    </a:outerShdw>
                  </a:effectLst>
                </a:rPr>
                <a:t> </a:t>
              </a:r>
              <a:r>
                <a:rPr lang="en-US" sz="4800" b="1">
                  <a:solidFill>
                    <a:srgbClr val="EDF636"/>
                  </a:solidFill>
                  <a:effectLst>
                    <a:outerShdw blurRad="38100" dist="38100" dir="2700000" algn="tl">
                      <a:srgbClr val="000000"/>
                    </a:outerShdw>
                  </a:effectLst>
                </a:rPr>
                <a:t>= SAMENLEVINGEN </a:t>
              </a:r>
            </a:p>
          </p:txBody>
        </p:sp>
        <p:sp>
          <p:nvSpPr>
            <p:cNvPr id="132134" name="AutoShape 38"/>
            <p:cNvSpPr>
              <a:spLocks noChangeArrowheads="1"/>
            </p:cNvSpPr>
            <p:nvPr/>
          </p:nvSpPr>
          <p:spPr bwMode="auto">
            <a:xfrm>
              <a:off x="1376" y="2136"/>
              <a:ext cx="392" cy="376"/>
            </a:xfrm>
            <a:prstGeom prst="sun">
              <a:avLst>
                <a:gd name="adj" fmla="val 25000"/>
              </a:avLst>
            </a:prstGeom>
            <a:solidFill>
              <a:srgbClr val="FFFF00"/>
            </a:solidFill>
            <a:ln w="12700">
              <a:solidFill>
                <a:schemeClr val="bg2"/>
              </a:solidFill>
              <a:miter lim="800000"/>
              <a:headEnd/>
              <a:tailEnd/>
            </a:ln>
            <a:effectLst>
              <a:outerShdw blurRad="63500" dist="81320" dir="2319588" algn="ctr" rotWithShape="0">
                <a:schemeClr val="bg2">
                  <a:alpha val="74998"/>
                </a:schemeClr>
              </a:outerShdw>
            </a:effectLst>
          </p:spPr>
          <p:txBody>
            <a:bodyPr wrap="none" anchor="ctr"/>
            <a:lstStyle/>
            <a:p>
              <a:endParaRPr lang="en-US"/>
            </a:p>
          </p:txBody>
        </p:sp>
      </p:grpSp>
      <p:grpSp>
        <p:nvGrpSpPr>
          <p:cNvPr id="132135" name="Group 39"/>
          <p:cNvGrpSpPr>
            <a:grpSpLocks/>
          </p:cNvGrpSpPr>
          <p:nvPr/>
        </p:nvGrpSpPr>
        <p:grpSpPr bwMode="auto">
          <a:xfrm>
            <a:off x="898525" y="2306638"/>
            <a:ext cx="6370638" cy="1006475"/>
            <a:chOff x="1110" y="1469"/>
            <a:chExt cx="4013" cy="634"/>
          </a:xfrm>
        </p:grpSpPr>
        <p:sp>
          <p:nvSpPr>
            <p:cNvPr id="132136" name="Text Box 40"/>
            <p:cNvSpPr txBox="1">
              <a:spLocks noChangeArrowheads="1"/>
            </p:cNvSpPr>
            <p:nvPr/>
          </p:nvSpPr>
          <p:spPr bwMode="auto">
            <a:xfrm>
              <a:off x="1110" y="1469"/>
              <a:ext cx="4013" cy="634"/>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6000" b="1">
                  <a:solidFill>
                    <a:srgbClr val="EA304F"/>
                  </a:solidFill>
                  <a:effectLst>
                    <a:outerShdw blurRad="38100" dist="38100" dir="2700000" algn="tl">
                      <a:srgbClr val="000000"/>
                    </a:outerShdw>
                  </a:effectLst>
                </a:rPr>
                <a:t>       4</a:t>
              </a:r>
              <a:r>
                <a:rPr lang="en-US" sz="4800" b="1">
                  <a:solidFill>
                    <a:srgbClr val="EA304F"/>
                  </a:solidFill>
                  <a:effectLst>
                    <a:outerShdw blurRad="38100" dist="38100" dir="2700000" algn="tl">
                      <a:srgbClr val="000000"/>
                    </a:outerShdw>
                  </a:effectLst>
                </a:rPr>
                <a:t> </a:t>
              </a:r>
              <a:r>
                <a:rPr lang="en-US" sz="4800" b="1">
                  <a:effectLst>
                    <a:outerShdw blurRad="38100" dist="38100" dir="2700000" algn="tl">
                      <a:srgbClr val="000000"/>
                    </a:outerShdw>
                  </a:effectLst>
                </a:rPr>
                <a:t> </a:t>
              </a:r>
              <a:r>
                <a:rPr lang="en-US" sz="4800" b="1">
                  <a:solidFill>
                    <a:srgbClr val="EDF636"/>
                  </a:solidFill>
                  <a:effectLst>
                    <a:outerShdw blurRad="38100" dist="38100" dir="2700000" algn="tl">
                      <a:srgbClr val="000000"/>
                    </a:outerShdw>
                  </a:effectLst>
                </a:rPr>
                <a:t>= PERSONEN</a:t>
              </a:r>
            </a:p>
          </p:txBody>
        </p:sp>
        <p:sp>
          <p:nvSpPr>
            <p:cNvPr id="132137" name="AutoShape 41"/>
            <p:cNvSpPr>
              <a:spLocks noChangeArrowheads="1"/>
            </p:cNvSpPr>
            <p:nvPr/>
          </p:nvSpPr>
          <p:spPr bwMode="auto">
            <a:xfrm>
              <a:off x="1376" y="1608"/>
              <a:ext cx="392" cy="376"/>
            </a:xfrm>
            <a:prstGeom prst="sun">
              <a:avLst>
                <a:gd name="adj" fmla="val 25000"/>
              </a:avLst>
            </a:prstGeom>
            <a:solidFill>
              <a:srgbClr val="FFFF00"/>
            </a:solidFill>
            <a:ln w="12700">
              <a:solidFill>
                <a:schemeClr val="bg2"/>
              </a:solidFill>
              <a:miter lim="800000"/>
              <a:headEnd/>
              <a:tailEnd/>
            </a:ln>
            <a:effectLst>
              <a:outerShdw blurRad="63500" dist="63500" dir="3187806" algn="ctr" rotWithShape="0">
                <a:schemeClr val="bg2">
                  <a:alpha val="74998"/>
                </a:schemeClr>
              </a:outerShdw>
            </a:effectLst>
          </p:spPr>
          <p:txBody>
            <a:bodyPr wrap="none" anchor="ctr"/>
            <a:lstStyle/>
            <a:p>
              <a:endParaRPr lang="en-US"/>
            </a:p>
          </p:txBody>
        </p:sp>
      </p:grpSp>
      <p:grpSp>
        <p:nvGrpSpPr>
          <p:cNvPr id="132138" name="Group 42"/>
          <p:cNvGrpSpPr>
            <a:grpSpLocks/>
          </p:cNvGrpSpPr>
          <p:nvPr/>
        </p:nvGrpSpPr>
        <p:grpSpPr bwMode="auto">
          <a:xfrm>
            <a:off x="1319213" y="1539875"/>
            <a:ext cx="6126162" cy="914400"/>
            <a:chOff x="1360" y="938"/>
            <a:chExt cx="3859" cy="576"/>
          </a:xfrm>
        </p:grpSpPr>
        <p:sp>
          <p:nvSpPr>
            <p:cNvPr id="132139" name="Text Box 43"/>
            <p:cNvSpPr txBox="1">
              <a:spLocks noChangeArrowheads="1"/>
            </p:cNvSpPr>
            <p:nvPr/>
          </p:nvSpPr>
          <p:spPr bwMode="auto">
            <a:xfrm>
              <a:off x="1409" y="938"/>
              <a:ext cx="3810" cy="576"/>
            </a:xfrm>
            <a:prstGeom prst="rect">
              <a:avLst/>
            </a:prstGeom>
            <a:noFill/>
            <a:ln>
              <a:noFill/>
            </a:ln>
            <a:effectLst>
              <a:outerShdw blurRad="63500" dist="109250" dir="3267739"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5400" b="1">
                  <a:solidFill>
                    <a:srgbClr val="EDF636"/>
                  </a:solidFill>
                  <a:effectLst>
                    <a:outerShdw blurRad="38100" dist="38100" dir="2700000" algn="tl">
                      <a:srgbClr val="000000"/>
                    </a:outerShdw>
                  </a:effectLst>
                </a:rPr>
                <a:t>     S</a:t>
              </a:r>
              <a:r>
                <a:rPr lang="en-US" sz="4800" b="1">
                  <a:solidFill>
                    <a:srgbClr val="EDF636"/>
                  </a:solidFill>
                  <a:effectLst>
                    <a:outerShdw blurRad="38100" dist="38100" dir="2700000" algn="tl">
                      <a:srgbClr val="000000"/>
                    </a:outerShdw>
                  </a:effectLst>
                </a:rPr>
                <a:t> </a:t>
              </a:r>
              <a:r>
                <a:rPr lang="en-US" sz="4800" b="1">
                  <a:effectLst>
                    <a:outerShdw blurRad="38100" dist="38100" dir="2700000" algn="tl">
                      <a:srgbClr val="000000"/>
                    </a:outerShdw>
                  </a:effectLst>
                </a:rPr>
                <a:t> </a:t>
              </a:r>
              <a:r>
                <a:rPr lang="en-US" sz="4800" b="1">
                  <a:solidFill>
                    <a:srgbClr val="EDF636"/>
                  </a:solidFill>
                  <a:effectLst>
                    <a:outerShdw blurRad="38100" dist="38100" dir="2700000" algn="tl">
                      <a:srgbClr val="000000"/>
                    </a:outerShdw>
                  </a:effectLst>
                </a:rPr>
                <a:t>= SCHEPPING</a:t>
              </a:r>
            </a:p>
          </p:txBody>
        </p:sp>
        <p:sp>
          <p:nvSpPr>
            <p:cNvPr id="132140" name="AutoShape 44"/>
            <p:cNvSpPr>
              <a:spLocks noChangeArrowheads="1"/>
            </p:cNvSpPr>
            <p:nvPr/>
          </p:nvSpPr>
          <p:spPr bwMode="auto">
            <a:xfrm>
              <a:off x="1360" y="1024"/>
              <a:ext cx="392" cy="376"/>
            </a:xfrm>
            <a:prstGeom prst="sun">
              <a:avLst>
                <a:gd name="adj" fmla="val 25000"/>
              </a:avLst>
            </a:prstGeom>
            <a:solidFill>
              <a:srgbClr val="FFFF00"/>
            </a:solidFill>
            <a:ln w="12700">
              <a:solidFill>
                <a:schemeClr val="bg2"/>
              </a:solidFill>
              <a:miter lim="800000"/>
              <a:headEnd/>
              <a:tailEnd/>
            </a:ln>
            <a:effectLst>
              <a:outerShdw blurRad="63500" dist="68978" dir="4020649" algn="ctr" rotWithShape="0">
                <a:schemeClr val="bg2">
                  <a:alpha val="74998"/>
                </a:schemeClr>
              </a:outerShdw>
            </a:effectLst>
          </p:spPr>
          <p:txBody>
            <a:bodyPr wrap="none" anchor="ctr"/>
            <a:lstStyle/>
            <a:p>
              <a:endParaRPr lang="en-US"/>
            </a:p>
          </p:txBody>
        </p:sp>
      </p:grpSp>
      <p:sp>
        <p:nvSpPr>
          <p:cNvPr id="132125" name="Oval 29"/>
          <p:cNvSpPr>
            <a:spLocks noChangeArrowheads="1"/>
          </p:cNvSpPr>
          <p:nvPr/>
        </p:nvSpPr>
        <p:spPr bwMode="auto">
          <a:xfrm>
            <a:off x="1158875" y="3119438"/>
            <a:ext cx="7985125" cy="1190625"/>
          </a:xfrm>
          <a:prstGeom prst="ellipse">
            <a:avLst/>
          </a:prstGeom>
          <a:noFill/>
          <a:ln w="76200">
            <a:solidFill>
              <a:srgbClr val="FF0718"/>
            </a:solidFill>
            <a:round/>
            <a:headEnd/>
            <a:tailEnd/>
          </a:ln>
          <a:effectLst>
            <a:outerShdw blurRad="63500" dist="144802" dir="2272499" algn="ctr" rotWithShape="0">
              <a:schemeClr val="bg2">
                <a:alpha val="74998"/>
              </a:schemeClr>
            </a:outerShdw>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32125"/>
                                        </p:tgtEl>
                                        <p:attrNameLst>
                                          <p:attrName>style.visibility</p:attrName>
                                        </p:attrNameLst>
                                      </p:cBhvr>
                                      <p:to>
                                        <p:strVal val="visible"/>
                                      </p:to>
                                    </p:set>
                                    <p:animEffect transition="in" filter="fade">
                                      <p:cBhvr>
                                        <p:cTn id="7" dur="1000"/>
                                        <p:tgtEl>
                                          <p:spTgt spid="132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2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Freeform 3"/>
          <p:cNvSpPr>
            <a:spLocks/>
          </p:cNvSpPr>
          <p:nvPr/>
        </p:nvSpPr>
        <p:spPr bwMode="auto">
          <a:xfrm>
            <a:off x="4648200" y="1066800"/>
            <a:ext cx="1373188" cy="801688"/>
          </a:xfrm>
          <a:custGeom>
            <a:avLst/>
            <a:gdLst>
              <a:gd name="T0" fmla="*/ 840 w 865"/>
              <a:gd name="T1" fmla="*/ 0 h 505"/>
              <a:gd name="T2" fmla="*/ 828 w 865"/>
              <a:gd name="T3" fmla="*/ 48 h 505"/>
              <a:gd name="T4" fmla="*/ 792 w 865"/>
              <a:gd name="T5" fmla="*/ 84 h 505"/>
              <a:gd name="T6" fmla="*/ 756 w 865"/>
              <a:gd name="T7" fmla="*/ 120 h 505"/>
              <a:gd name="T8" fmla="*/ 696 w 865"/>
              <a:gd name="T9" fmla="*/ 156 h 505"/>
              <a:gd name="T10" fmla="*/ 660 w 865"/>
              <a:gd name="T11" fmla="*/ 192 h 505"/>
              <a:gd name="T12" fmla="*/ 612 w 865"/>
              <a:gd name="T13" fmla="*/ 216 h 505"/>
              <a:gd name="T14" fmla="*/ 552 w 865"/>
              <a:gd name="T15" fmla="*/ 228 h 505"/>
              <a:gd name="T16" fmla="*/ 504 w 865"/>
              <a:gd name="T17" fmla="*/ 240 h 505"/>
              <a:gd name="T18" fmla="*/ 456 w 865"/>
              <a:gd name="T19" fmla="*/ 276 h 505"/>
              <a:gd name="T20" fmla="*/ 432 w 865"/>
              <a:gd name="T21" fmla="*/ 312 h 505"/>
              <a:gd name="T22" fmla="*/ 408 w 865"/>
              <a:gd name="T23" fmla="*/ 348 h 505"/>
              <a:gd name="T24" fmla="*/ 360 w 865"/>
              <a:gd name="T25" fmla="*/ 372 h 505"/>
              <a:gd name="T26" fmla="*/ 312 w 865"/>
              <a:gd name="T27" fmla="*/ 384 h 505"/>
              <a:gd name="T28" fmla="*/ 264 w 865"/>
              <a:gd name="T29" fmla="*/ 384 h 505"/>
              <a:gd name="T30" fmla="*/ 216 w 865"/>
              <a:gd name="T31" fmla="*/ 384 h 505"/>
              <a:gd name="T32" fmla="*/ 168 w 865"/>
              <a:gd name="T33" fmla="*/ 396 h 505"/>
              <a:gd name="T34" fmla="*/ 108 w 865"/>
              <a:gd name="T35" fmla="*/ 396 h 505"/>
              <a:gd name="T36" fmla="*/ 48 w 865"/>
              <a:gd name="T37" fmla="*/ 408 h 505"/>
              <a:gd name="T38" fmla="*/ 12 w 865"/>
              <a:gd name="T39" fmla="*/ 444 h 505"/>
              <a:gd name="T40" fmla="*/ 12 w 865"/>
              <a:gd name="T41" fmla="*/ 492 h 505"/>
              <a:gd name="T42" fmla="*/ 60 w 865"/>
              <a:gd name="T43" fmla="*/ 504 h 505"/>
              <a:gd name="T44" fmla="*/ 108 w 865"/>
              <a:gd name="T45" fmla="*/ 504 h 505"/>
              <a:gd name="T46" fmla="*/ 168 w 865"/>
              <a:gd name="T47" fmla="*/ 504 h 505"/>
              <a:gd name="T48" fmla="*/ 228 w 865"/>
              <a:gd name="T49" fmla="*/ 504 h 505"/>
              <a:gd name="T50" fmla="*/ 276 w 865"/>
              <a:gd name="T51" fmla="*/ 504 h 505"/>
              <a:gd name="T52" fmla="*/ 336 w 865"/>
              <a:gd name="T53" fmla="*/ 480 h 505"/>
              <a:gd name="T54" fmla="*/ 396 w 865"/>
              <a:gd name="T55" fmla="*/ 456 h 505"/>
              <a:gd name="T56" fmla="*/ 456 w 865"/>
              <a:gd name="T57" fmla="*/ 432 h 505"/>
              <a:gd name="T58" fmla="*/ 504 w 865"/>
              <a:gd name="T59" fmla="*/ 408 h 505"/>
              <a:gd name="T60" fmla="*/ 540 w 865"/>
              <a:gd name="T61" fmla="*/ 348 h 505"/>
              <a:gd name="T62" fmla="*/ 588 w 865"/>
              <a:gd name="T63" fmla="*/ 300 h 505"/>
              <a:gd name="T64" fmla="*/ 624 w 865"/>
              <a:gd name="T65" fmla="*/ 240 h 505"/>
              <a:gd name="T66" fmla="*/ 660 w 865"/>
              <a:gd name="T67" fmla="*/ 204 h 505"/>
              <a:gd name="T68" fmla="*/ 720 w 865"/>
              <a:gd name="T69" fmla="*/ 180 h 505"/>
              <a:gd name="T70" fmla="*/ 780 w 865"/>
              <a:gd name="T71" fmla="*/ 180 h 505"/>
              <a:gd name="T72" fmla="*/ 840 w 865"/>
              <a:gd name="T73" fmla="*/ 168 h 505"/>
              <a:gd name="T74" fmla="*/ 852 w 865"/>
              <a:gd name="T75" fmla="*/ 120 h 505"/>
              <a:gd name="T76" fmla="*/ 852 w 865"/>
              <a:gd name="T77" fmla="*/ 72 h 505"/>
              <a:gd name="T78" fmla="*/ 840 w 865"/>
              <a:gd name="T79" fmla="*/ 2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65" h="505">
                <a:moveTo>
                  <a:pt x="864" y="0"/>
                </a:moveTo>
                <a:lnTo>
                  <a:pt x="840" y="0"/>
                </a:lnTo>
                <a:lnTo>
                  <a:pt x="840" y="24"/>
                </a:lnTo>
                <a:lnTo>
                  <a:pt x="828" y="48"/>
                </a:lnTo>
                <a:lnTo>
                  <a:pt x="816" y="72"/>
                </a:lnTo>
                <a:lnTo>
                  <a:pt x="792" y="84"/>
                </a:lnTo>
                <a:lnTo>
                  <a:pt x="780" y="108"/>
                </a:lnTo>
                <a:lnTo>
                  <a:pt x="756" y="120"/>
                </a:lnTo>
                <a:lnTo>
                  <a:pt x="720" y="144"/>
                </a:lnTo>
                <a:lnTo>
                  <a:pt x="696" y="156"/>
                </a:lnTo>
                <a:lnTo>
                  <a:pt x="684" y="180"/>
                </a:lnTo>
                <a:lnTo>
                  <a:pt x="660" y="192"/>
                </a:lnTo>
                <a:lnTo>
                  <a:pt x="636" y="192"/>
                </a:lnTo>
                <a:lnTo>
                  <a:pt x="612" y="216"/>
                </a:lnTo>
                <a:lnTo>
                  <a:pt x="576" y="216"/>
                </a:lnTo>
                <a:lnTo>
                  <a:pt x="552" y="228"/>
                </a:lnTo>
                <a:lnTo>
                  <a:pt x="528" y="228"/>
                </a:lnTo>
                <a:lnTo>
                  <a:pt x="504" y="240"/>
                </a:lnTo>
                <a:lnTo>
                  <a:pt x="480" y="264"/>
                </a:lnTo>
                <a:lnTo>
                  <a:pt x="456" y="276"/>
                </a:lnTo>
                <a:lnTo>
                  <a:pt x="456" y="300"/>
                </a:lnTo>
                <a:lnTo>
                  <a:pt x="432" y="312"/>
                </a:lnTo>
                <a:lnTo>
                  <a:pt x="432" y="336"/>
                </a:lnTo>
                <a:lnTo>
                  <a:pt x="408" y="348"/>
                </a:lnTo>
                <a:lnTo>
                  <a:pt x="384" y="372"/>
                </a:lnTo>
                <a:lnTo>
                  <a:pt x="360" y="372"/>
                </a:lnTo>
                <a:lnTo>
                  <a:pt x="336" y="384"/>
                </a:lnTo>
                <a:lnTo>
                  <a:pt x="312" y="384"/>
                </a:lnTo>
                <a:lnTo>
                  <a:pt x="288" y="384"/>
                </a:lnTo>
                <a:lnTo>
                  <a:pt x="264" y="384"/>
                </a:lnTo>
                <a:lnTo>
                  <a:pt x="240" y="384"/>
                </a:lnTo>
                <a:lnTo>
                  <a:pt x="216" y="384"/>
                </a:lnTo>
                <a:lnTo>
                  <a:pt x="192" y="396"/>
                </a:lnTo>
                <a:lnTo>
                  <a:pt x="168" y="396"/>
                </a:lnTo>
                <a:lnTo>
                  <a:pt x="132" y="396"/>
                </a:lnTo>
                <a:lnTo>
                  <a:pt x="108" y="396"/>
                </a:lnTo>
                <a:lnTo>
                  <a:pt x="72" y="408"/>
                </a:lnTo>
                <a:lnTo>
                  <a:pt x="48" y="408"/>
                </a:lnTo>
                <a:lnTo>
                  <a:pt x="24" y="420"/>
                </a:lnTo>
                <a:lnTo>
                  <a:pt x="12" y="444"/>
                </a:lnTo>
                <a:lnTo>
                  <a:pt x="0" y="468"/>
                </a:lnTo>
                <a:lnTo>
                  <a:pt x="12" y="492"/>
                </a:lnTo>
                <a:lnTo>
                  <a:pt x="36" y="492"/>
                </a:lnTo>
                <a:lnTo>
                  <a:pt x="60" y="504"/>
                </a:lnTo>
                <a:lnTo>
                  <a:pt x="84" y="504"/>
                </a:lnTo>
                <a:lnTo>
                  <a:pt x="108" y="504"/>
                </a:lnTo>
                <a:lnTo>
                  <a:pt x="132" y="504"/>
                </a:lnTo>
                <a:lnTo>
                  <a:pt x="168" y="504"/>
                </a:lnTo>
                <a:lnTo>
                  <a:pt x="192" y="504"/>
                </a:lnTo>
                <a:lnTo>
                  <a:pt x="228" y="504"/>
                </a:lnTo>
                <a:lnTo>
                  <a:pt x="252" y="504"/>
                </a:lnTo>
                <a:lnTo>
                  <a:pt x="276" y="504"/>
                </a:lnTo>
                <a:lnTo>
                  <a:pt x="300" y="492"/>
                </a:lnTo>
                <a:lnTo>
                  <a:pt x="336" y="480"/>
                </a:lnTo>
                <a:lnTo>
                  <a:pt x="372" y="468"/>
                </a:lnTo>
                <a:lnTo>
                  <a:pt x="396" y="456"/>
                </a:lnTo>
                <a:lnTo>
                  <a:pt x="432" y="444"/>
                </a:lnTo>
                <a:lnTo>
                  <a:pt x="456" y="432"/>
                </a:lnTo>
                <a:lnTo>
                  <a:pt x="480" y="420"/>
                </a:lnTo>
                <a:lnTo>
                  <a:pt x="504" y="408"/>
                </a:lnTo>
                <a:lnTo>
                  <a:pt x="516" y="384"/>
                </a:lnTo>
                <a:lnTo>
                  <a:pt x="540" y="348"/>
                </a:lnTo>
                <a:lnTo>
                  <a:pt x="564" y="324"/>
                </a:lnTo>
                <a:lnTo>
                  <a:pt x="588" y="300"/>
                </a:lnTo>
                <a:lnTo>
                  <a:pt x="612" y="264"/>
                </a:lnTo>
                <a:lnTo>
                  <a:pt x="624" y="240"/>
                </a:lnTo>
                <a:lnTo>
                  <a:pt x="648" y="228"/>
                </a:lnTo>
                <a:lnTo>
                  <a:pt x="660" y="204"/>
                </a:lnTo>
                <a:lnTo>
                  <a:pt x="684" y="180"/>
                </a:lnTo>
                <a:lnTo>
                  <a:pt x="720" y="180"/>
                </a:lnTo>
                <a:lnTo>
                  <a:pt x="756" y="180"/>
                </a:lnTo>
                <a:lnTo>
                  <a:pt x="780" y="180"/>
                </a:lnTo>
                <a:lnTo>
                  <a:pt x="804" y="180"/>
                </a:lnTo>
                <a:lnTo>
                  <a:pt x="840" y="168"/>
                </a:lnTo>
                <a:lnTo>
                  <a:pt x="852" y="144"/>
                </a:lnTo>
                <a:lnTo>
                  <a:pt x="852" y="120"/>
                </a:lnTo>
                <a:lnTo>
                  <a:pt x="852" y="96"/>
                </a:lnTo>
                <a:lnTo>
                  <a:pt x="852" y="72"/>
                </a:lnTo>
                <a:lnTo>
                  <a:pt x="852" y="48"/>
                </a:lnTo>
                <a:lnTo>
                  <a:pt x="840" y="24"/>
                </a:lnTo>
                <a:lnTo>
                  <a:pt x="864" y="0"/>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0964" name="Freeform 4"/>
          <p:cNvSpPr>
            <a:spLocks/>
          </p:cNvSpPr>
          <p:nvPr/>
        </p:nvSpPr>
        <p:spPr bwMode="auto">
          <a:xfrm>
            <a:off x="3276600" y="533400"/>
            <a:ext cx="1773238" cy="515938"/>
          </a:xfrm>
          <a:custGeom>
            <a:avLst/>
            <a:gdLst>
              <a:gd name="T0" fmla="*/ 1080 w 1117"/>
              <a:gd name="T1" fmla="*/ 276 h 325"/>
              <a:gd name="T2" fmla="*/ 1032 w 1117"/>
              <a:gd name="T3" fmla="*/ 264 h 325"/>
              <a:gd name="T4" fmla="*/ 984 w 1117"/>
              <a:gd name="T5" fmla="*/ 240 h 325"/>
              <a:gd name="T6" fmla="*/ 936 w 1117"/>
              <a:gd name="T7" fmla="*/ 204 h 325"/>
              <a:gd name="T8" fmla="*/ 888 w 1117"/>
              <a:gd name="T9" fmla="*/ 204 h 325"/>
              <a:gd name="T10" fmla="*/ 840 w 1117"/>
              <a:gd name="T11" fmla="*/ 204 h 325"/>
              <a:gd name="T12" fmla="*/ 792 w 1117"/>
              <a:gd name="T13" fmla="*/ 192 h 325"/>
              <a:gd name="T14" fmla="*/ 744 w 1117"/>
              <a:gd name="T15" fmla="*/ 192 h 325"/>
              <a:gd name="T16" fmla="*/ 648 w 1117"/>
              <a:gd name="T17" fmla="*/ 192 h 325"/>
              <a:gd name="T18" fmla="*/ 588 w 1117"/>
              <a:gd name="T19" fmla="*/ 156 h 325"/>
              <a:gd name="T20" fmla="*/ 540 w 1117"/>
              <a:gd name="T21" fmla="*/ 120 h 325"/>
              <a:gd name="T22" fmla="*/ 492 w 1117"/>
              <a:gd name="T23" fmla="*/ 96 h 325"/>
              <a:gd name="T24" fmla="*/ 444 w 1117"/>
              <a:gd name="T25" fmla="*/ 72 h 325"/>
              <a:gd name="T26" fmla="*/ 396 w 1117"/>
              <a:gd name="T27" fmla="*/ 60 h 325"/>
              <a:gd name="T28" fmla="*/ 360 w 1117"/>
              <a:gd name="T29" fmla="*/ 24 h 325"/>
              <a:gd name="T30" fmla="*/ 312 w 1117"/>
              <a:gd name="T31" fmla="*/ 24 h 325"/>
              <a:gd name="T32" fmla="*/ 264 w 1117"/>
              <a:gd name="T33" fmla="*/ 12 h 325"/>
              <a:gd name="T34" fmla="*/ 216 w 1117"/>
              <a:gd name="T35" fmla="*/ 0 h 325"/>
              <a:gd name="T36" fmla="*/ 168 w 1117"/>
              <a:gd name="T37" fmla="*/ 0 h 325"/>
              <a:gd name="T38" fmla="*/ 120 w 1117"/>
              <a:gd name="T39" fmla="*/ 0 h 325"/>
              <a:gd name="T40" fmla="*/ 60 w 1117"/>
              <a:gd name="T41" fmla="*/ 0 h 325"/>
              <a:gd name="T42" fmla="*/ 0 w 1117"/>
              <a:gd name="T43" fmla="*/ 12 h 325"/>
              <a:gd name="T44" fmla="*/ 48 w 1117"/>
              <a:gd name="T45" fmla="*/ 60 h 325"/>
              <a:gd name="T46" fmla="*/ 96 w 1117"/>
              <a:gd name="T47" fmla="*/ 72 h 325"/>
              <a:gd name="T48" fmla="*/ 144 w 1117"/>
              <a:gd name="T49" fmla="*/ 108 h 325"/>
              <a:gd name="T50" fmla="*/ 204 w 1117"/>
              <a:gd name="T51" fmla="*/ 120 h 325"/>
              <a:gd name="T52" fmla="*/ 276 w 1117"/>
              <a:gd name="T53" fmla="*/ 144 h 325"/>
              <a:gd name="T54" fmla="*/ 336 w 1117"/>
              <a:gd name="T55" fmla="*/ 144 h 325"/>
              <a:gd name="T56" fmla="*/ 360 w 1117"/>
              <a:gd name="T57" fmla="*/ 180 h 325"/>
              <a:gd name="T58" fmla="*/ 408 w 1117"/>
              <a:gd name="T59" fmla="*/ 228 h 325"/>
              <a:gd name="T60" fmla="*/ 456 w 1117"/>
              <a:gd name="T61" fmla="*/ 240 h 325"/>
              <a:gd name="T62" fmla="*/ 516 w 1117"/>
              <a:gd name="T63" fmla="*/ 252 h 325"/>
              <a:gd name="T64" fmla="*/ 564 w 1117"/>
              <a:gd name="T65" fmla="*/ 264 h 325"/>
              <a:gd name="T66" fmla="*/ 612 w 1117"/>
              <a:gd name="T67" fmla="*/ 276 h 325"/>
              <a:gd name="T68" fmla="*/ 660 w 1117"/>
              <a:gd name="T69" fmla="*/ 276 h 325"/>
              <a:gd name="T70" fmla="*/ 708 w 1117"/>
              <a:gd name="T71" fmla="*/ 300 h 325"/>
              <a:gd name="T72" fmla="*/ 768 w 1117"/>
              <a:gd name="T73" fmla="*/ 300 h 325"/>
              <a:gd name="T74" fmla="*/ 828 w 1117"/>
              <a:gd name="T75" fmla="*/ 300 h 325"/>
              <a:gd name="T76" fmla="*/ 900 w 1117"/>
              <a:gd name="T77" fmla="*/ 300 h 325"/>
              <a:gd name="T78" fmla="*/ 948 w 1117"/>
              <a:gd name="T79" fmla="*/ 312 h 325"/>
              <a:gd name="T80" fmla="*/ 996 w 1117"/>
              <a:gd name="T81" fmla="*/ 312 h 325"/>
              <a:gd name="T82" fmla="*/ 1044 w 1117"/>
              <a:gd name="T83" fmla="*/ 300 h 325"/>
              <a:gd name="T84" fmla="*/ 1092 w 1117"/>
              <a:gd name="T85" fmla="*/ 288 h 325"/>
              <a:gd name="T86" fmla="*/ 1104 w 1117"/>
              <a:gd name="T87" fmla="*/ 28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17" h="325">
                <a:moveTo>
                  <a:pt x="1104" y="288"/>
                </a:moveTo>
                <a:lnTo>
                  <a:pt x="1080" y="276"/>
                </a:lnTo>
                <a:lnTo>
                  <a:pt x="1056" y="276"/>
                </a:lnTo>
                <a:lnTo>
                  <a:pt x="1032" y="264"/>
                </a:lnTo>
                <a:lnTo>
                  <a:pt x="1008" y="264"/>
                </a:lnTo>
                <a:lnTo>
                  <a:pt x="984" y="240"/>
                </a:lnTo>
                <a:lnTo>
                  <a:pt x="960" y="228"/>
                </a:lnTo>
                <a:lnTo>
                  <a:pt x="936" y="204"/>
                </a:lnTo>
                <a:lnTo>
                  <a:pt x="912" y="204"/>
                </a:lnTo>
                <a:lnTo>
                  <a:pt x="888" y="204"/>
                </a:lnTo>
                <a:lnTo>
                  <a:pt x="864" y="204"/>
                </a:lnTo>
                <a:lnTo>
                  <a:pt x="840" y="204"/>
                </a:lnTo>
                <a:lnTo>
                  <a:pt x="816" y="192"/>
                </a:lnTo>
                <a:lnTo>
                  <a:pt x="792" y="192"/>
                </a:lnTo>
                <a:lnTo>
                  <a:pt x="768" y="192"/>
                </a:lnTo>
                <a:lnTo>
                  <a:pt x="744" y="192"/>
                </a:lnTo>
                <a:lnTo>
                  <a:pt x="696" y="192"/>
                </a:lnTo>
                <a:lnTo>
                  <a:pt x="648" y="192"/>
                </a:lnTo>
                <a:lnTo>
                  <a:pt x="624" y="180"/>
                </a:lnTo>
                <a:lnTo>
                  <a:pt x="588" y="156"/>
                </a:lnTo>
                <a:lnTo>
                  <a:pt x="564" y="144"/>
                </a:lnTo>
                <a:lnTo>
                  <a:pt x="540" y="120"/>
                </a:lnTo>
                <a:lnTo>
                  <a:pt x="516" y="108"/>
                </a:lnTo>
                <a:lnTo>
                  <a:pt x="492" y="96"/>
                </a:lnTo>
                <a:lnTo>
                  <a:pt x="468" y="84"/>
                </a:lnTo>
                <a:lnTo>
                  <a:pt x="444" y="72"/>
                </a:lnTo>
                <a:lnTo>
                  <a:pt x="420" y="60"/>
                </a:lnTo>
                <a:lnTo>
                  <a:pt x="396" y="60"/>
                </a:lnTo>
                <a:lnTo>
                  <a:pt x="372" y="48"/>
                </a:lnTo>
                <a:lnTo>
                  <a:pt x="360" y="24"/>
                </a:lnTo>
                <a:lnTo>
                  <a:pt x="336" y="24"/>
                </a:lnTo>
                <a:lnTo>
                  <a:pt x="312" y="24"/>
                </a:lnTo>
                <a:lnTo>
                  <a:pt x="288" y="24"/>
                </a:lnTo>
                <a:lnTo>
                  <a:pt x="264" y="12"/>
                </a:lnTo>
                <a:lnTo>
                  <a:pt x="240" y="0"/>
                </a:lnTo>
                <a:lnTo>
                  <a:pt x="216" y="0"/>
                </a:lnTo>
                <a:lnTo>
                  <a:pt x="192" y="0"/>
                </a:lnTo>
                <a:lnTo>
                  <a:pt x="168" y="0"/>
                </a:lnTo>
                <a:lnTo>
                  <a:pt x="144" y="0"/>
                </a:lnTo>
                <a:lnTo>
                  <a:pt x="120" y="0"/>
                </a:lnTo>
                <a:lnTo>
                  <a:pt x="84" y="0"/>
                </a:lnTo>
                <a:lnTo>
                  <a:pt x="60" y="0"/>
                </a:lnTo>
                <a:lnTo>
                  <a:pt x="24" y="0"/>
                </a:lnTo>
                <a:lnTo>
                  <a:pt x="0" y="12"/>
                </a:lnTo>
                <a:lnTo>
                  <a:pt x="12" y="36"/>
                </a:lnTo>
                <a:lnTo>
                  <a:pt x="48" y="60"/>
                </a:lnTo>
                <a:lnTo>
                  <a:pt x="72" y="60"/>
                </a:lnTo>
                <a:lnTo>
                  <a:pt x="96" y="72"/>
                </a:lnTo>
                <a:lnTo>
                  <a:pt x="120" y="84"/>
                </a:lnTo>
                <a:lnTo>
                  <a:pt x="144" y="108"/>
                </a:lnTo>
                <a:lnTo>
                  <a:pt x="180" y="120"/>
                </a:lnTo>
                <a:lnTo>
                  <a:pt x="204" y="120"/>
                </a:lnTo>
                <a:lnTo>
                  <a:pt x="240" y="132"/>
                </a:lnTo>
                <a:lnTo>
                  <a:pt x="276" y="144"/>
                </a:lnTo>
                <a:lnTo>
                  <a:pt x="312" y="144"/>
                </a:lnTo>
                <a:lnTo>
                  <a:pt x="336" y="144"/>
                </a:lnTo>
                <a:lnTo>
                  <a:pt x="360" y="156"/>
                </a:lnTo>
                <a:lnTo>
                  <a:pt x="360" y="180"/>
                </a:lnTo>
                <a:lnTo>
                  <a:pt x="384" y="204"/>
                </a:lnTo>
                <a:lnTo>
                  <a:pt x="408" y="228"/>
                </a:lnTo>
                <a:lnTo>
                  <a:pt x="432" y="228"/>
                </a:lnTo>
                <a:lnTo>
                  <a:pt x="456" y="240"/>
                </a:lnTo>
                <a:lnTo>
                  <a:pt x="480" y="240"/>
                </a:lnTo>
                <a:lnTo>
                  <a:pt x="516" y="252"/>
                </a:lnTo>
                <a:lnTo>
                  <a:pt x="540" y="252"/>
                </a:lnTo>
                <a:lnTo>
                  <a:pt x="564" y="264"/>
                </a:lnTo>
                <a:lnTo>
                  <a:pt x="588" y="264"/>
                </a:lnTo>
                <a:lnTo>
                  <a:pt x="612" y="276"/>
                </a:lnTo>
                <a:lnTo>
                  <a:pt x="636" y="276"/>
                </a:lnTo>
                <a:lnTo>
                  <a:pt x="660" y="276"/>
                </a:lnTo>
                <a:lnTo>
                  <a:pt x="684" y="288"/>
                </a:lnTo>
                <a:lnTo>
                  <a:pt x="708" y="300"/>
                </a:lnTo>
                <a:lnTo>
                  <a:pt x="732" y="300"/>
                </a:lnTo>
                <a:lnTo>
                  <a:pt x="768" y="300"/>
                </a:lnTo>
                <a:lnTo>
                  <a:pt x="792" y="300"/>
                </a:lnTo>
                <a:lnTo>
                  <a:pt x="828" y="300"/>
                </a:lnTo>
                <a:lnTo>
                  <a:pt x="864" y="300"/>
                </a:lnTo>
                <a:lnTo>
                  <a:pt x="900" y="300"/>
                </a:lnTo>
                <a:lnTo>
                  <a:pt x="924" y="300"/>
                </a:lnTo>
                <a:lnTo>
                  <a:pt x="948" y="312"/>
                </a:lnTo>
                <a:lnTo>
                  <a:pt x="972" y="324"/>
                </a:lnTo>
                <a:lnTo>
                  <a:pt x="996" y="312"/>
                </a:lnTo>
                <a:lnTo>
                  <a:pt x="1020" y="312"/>
                </a:lnTo>
                <a:lnTo>
                  <a:pt x="1044" y="300"/>
                </a:lnTo>
                <a:lnTo>
                  <a:pt x="1068" y="288"/>
                </a:lnTo>
                <a:lnTo>
                  <a:pt x="1092" y="288"/>
                </a:lnTo>
                <a:lnTo>
                  <a:pt x="1116" y="288"/>
                </a:lnTo>
                <a:lnTo>
                  <a:pt x="1104" y="288"/>
                </a:lnTo>
              </a:path>
            </a:pathLst>
          </a:custGeom>
          <a:solidFill>
            <a:srgbClr val="474747"/>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0967" name="Freeform 7"/>
          <p:cNvSpPr>
            <a:spLocks/>
          </p:cNvSpPr>
          <p:nvPr/>
        </p:nvSpPr>
        <p:spPr bwMode="auto">
          <a:xfrm>
            <a:off x="3530600" y="2647950"/>
            <a:ext cx="1125538" cy="515938"/>
          </a:xfrm>
          <a:custGeom>
            <a:avLst/>
            <a:gdLst>
              <a:gd name="T0" fmla="*/ 48 w 709"/>
              <a:gd name="T1" fmla="*/ 12 h 325"/>
              <a:gd name="T2" fmla="*/ 96 w 709"/>
              <a:gd name="T3" fmla="*/ 12 h 325"/>
              <a:gd name="T4" fmla="*/ 144 w 709"/>
              <a:gd name="T5" fmla="*/ 12 h 325"/>
              <a:gd name="T6" fmla="*/ 192 w 709"/>
              <a:gd name="T7" fmla="*/ 12 h 325"/>
              <a:gd name="T8" fmla="*/ 240 w 709"/>
              <a:gd name="T9" fmla="*/ 36 h 325"/>
              <a:gd name="T10" fmla="*/ 288 w 709"/>
              <a:gd name="T11" fmla="*/ 36 h 325"/>
              <a:gd name="T12" fmla="*/ 336 w 709"/>
              <a:gd name="T13" fmla="*/ 48 h 325"/>
              <a:gd name="T14" fmla="*/ 384 w 709"/>
              <a:gd name="T15" fmla="*/ 60 h 325"/>
              <a:gd name="T16" fmla="*/ 432 w 709"/>
              <a:gd name="T17" fmla="*/ 84 h 325"/>
              <a:gd name="T18" fmla="*/ 480 w 709"/>
              <a:gd name="T19" fmla="*/ 84 h 325"/>
              <a:gd name="T20" fmla="*/ 540 w 709"/>
              <a:gd name="T21" fmla="*/ 108 h 325"/>
              <a:gd name="T22" fmla="*/ 600 w 709"/>
              <a:gd name="T23" fmla="*/ 120 h 325"/>
              <a:gd name="T24" fmla="*/ 648 w 709"/>
              <a:gd name="T25" fmla="*/ 132 h 325"/>
              <a:gd name="T26" fmla="*/ 696 w 709"/>
              <a:gd name="T27" fmla="*/ 168 h 325"/>
              <a:gd name="T28" fmla="*/ 708 w 709"/>
              <a:gd name="T29" fmla="*/ 216 h 325"/>
              <a:gd name="T30" fmla="*/ 696 w 709"/>
              <a:gd name="T31" fmla="*/ 264 h 325"/>
              <a:gd name="T32" fmla="*/ 672 w 709"/>
              <a:gd name="T33" fmla="*/ 312 h 325"/>
              <a:gd name="T34" fmla="*/ 624 w 709"/>
              <a:gd name="T35" fmla="*/ 324 h 325"/>
              <a:gd name="T36" fmla="*/ 564 w 709"/>
              <a:gd name="T37" fmla="*/ 312 h 325"/>
              <a:gd name="T38" fmla="*/ 504 w 709"/>
              <a:gd name="T39" fmla="*/ 300 h 325"/>
              <a:gd name="T40" fmla="*/ 456 w 709"/>
              <a:gd name="T41" fmla="*/ 300 h 325"/>
              <a:gd name="T42" fmla="*/ 408 w 709"/>
              <a:gd name="T43" fmla="*/ 288 h 325"/>
              <a:gd name="T44" fmla="*/ 360 w 709"/>
              <a:gd name="T45" fmla="*/ 276 h 325"/>
              <a:gd name="T46" fmla="*/ 312 w 709"/>
              <a:gd name="T47" fmla="*/ 264 h 325"/>
              <a:gd name="T48" fmla="*/ 264 w 709"/>
              <a:gd name="T49" fmla="*/ 264 h 325"/>
              <a:gd name="T50" fmla="*/ 216 w 709"/>
              <a:gd name="T51" fmla="*/ 252 h 325"/>
              <a:gd name="T52" fmla="*/ 168 w 709"/>
              <a:gd name="T53" fmla="*/ 240 h 325"/>
              <a:gd name="T54" fmla="*/ 120 w 709"/>
              <a:gd name="T55" fmla="*/ 240 h 325"/>
              <a:gd name="T56" fmla="*/ 72 w 709"/>
              <a:gd name="T57" fmla="*/ 216 h 325"/>
              <a:gd name="T58" fmla="*/ 36 w 709"/>
              <a:gd name="T59" fmla="*/ 180 h 325"/>
              <a:gd name="T60" fmla="*/ 12 w 709"/>
              <a:gd name="T61" fmla="*/ 144 h 325"/>
              <a:gd name="T62" fmla="*/ 0 w 709"/>
              <a:gd name="T63" fmla="*/ 96 h 325"/>
              <a:gd name="T64" fmla="*/ 36 w 709"/>
              <a:gd name="T65" fmla="*/ 60 h 325"/>
              <a:gd name="T66" fmla="*/ 72 w 709"/>
              <a:gd name="T67" fmla="*/ 24 h 325"/>
              <a:gd name="T68" fmla="*/ 108 w 709"/>
              <a:gd name="T69" fmla="*/ 12 h 325"/>
              <a:gd name="T70" fmla="*/ 60 w 709"/>
              <a:gd name="T71" fmla="*/ 12 h 325"/>
              <a:gd name="T72" fmla="*/ 12 w 709"/>
              <a:gd name="T73" fmla="*/ 12 h 325"/>
              <a:gd name="T74" fmla="*/ 0 w 709"/>
              <a:gd name="T75" fmla="*/ 60 h 325"/>
              <a:gd name="T76" fmla="*/ 48 w 709"/>
              <a:gd name="T77" fmla="*/ 72 h 325"/>
              <a:gd name="T78" fmla="*/ 96 w 709"/>
              <a:gd name="T79" fmla="*/ 60 h 325"/>
              <a:gd name="T80" fmla="*/ 132 w 709"/>
              <a:gd name="T81" fmla="*/ 24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9" h="325">
                <a:moveTo>
                  <a:pt x="24" y="24"/>
                </a:moveTo>
                <a:lnTo>
                  <a:pt x="48" y="12"/>
                </a:lnTo>
                <a:lnTo>
                  <a:pt x="72" y="12"/>
                </a:lnTo>
                <a:lnTo>
                  <a:pt x="96" y="12"/>
                </a:lnTo>
                <a:lnTo>
                  <a:pt x="120" y="12"/>
                </a:lnTo>
                <a:lnTo>
                  <a:pt x="144" y="12"/>
                </a:lnTo>
                <a:lnTo>
                  <a:pt x="168" y="12"/>
                </a:lnTo>
                <a:lnTo>
                  <a:pt x="192" y="12"/>
                </a:lnTo>
                <a:lnTo>
                  <a:pt x="216" y="24"/>
                </a:lnTo>
                <a:lnTo>
                  <a:pt x="240" y="36"/>
                </a:lnTo>
                <a:lnTo>
                  <a:pt x="264" y="36"/>
                </a:lnTo>
                <a:lnTo>
                  <a:pt x="288" y="36"/>
                </a:lnTo>
                <a:lnTo>
                  <a:pt x="312" y="48"/>
                </a:lnTo>
                <a:lnTo>
                  <a:pt x="336" y="48"/>
                </a:lnTo>
                <a:lnTo>
                  <a:pt x="360" y="60"/>
                </a:lnTo>
                <a:lnTo>
                  <a:pt x="384" y="60"/>
                </a:lnTo>
                <a:lnTo>
                  <a:pt x="408" y="72"/>
                </a:lnTo>
                <a:lnTo>
                  <a:pt x="432" y="84"/>
                </a:lnTo>
                <a:lnTo>
                  <a:pt x="456" y="84"/>
                </a:lnTo>
                <a:lnTo>
                  <a:pt x="480" y="84"/>
                </a:lnTo>
                <a:lnTo>
                  <a:pt x="504" y="96"/>
                </a:lnTo>
                <a:lnTo>
                  <a:pt x="540" y="108"/>
                </a:lnTo>
                <a:lnTo>
                  <a:pt x="576" y="120"/>
                </a:lnTo>
                <a:lnTo>
                  <a:pt x="600" y="120"/>
                </a:lnTo>
                <a:lnTo>
                  <a:pt x="624" y="132"/>
                </a:lnTo>
                <a:lnTo>
                  <a:pt x="648" y="132"/>
                </a:lnTo>
                <a:lnTo>
                  <a:pt x="672" y="144"/>
                </a:lnTo>
                <a:lnTo>
                  <a:pt x="696" y="168"/>
                </a:lnTo>
                <a:lnTo>
                  <a:pt x="708" y="192"/>
                </a:lnTo>
                <a:lnTo>
                  <a:pt x="708" y="216"/>
                </a:lnTo>
                <a:lnTo>
                  <a:pt x="708" y="240"/>
                </a:lnTo>
                <a:lnTo>
                  <a:pt x="696" y="264"/>
                </a:lnTo>
                <a:lnTo>
                  <a:pt x="684" y="288"/>
                </a:lnTo>
                <a:lnTo>
                  <a:pt x="672" y="312"/>
                </a:lnTo>
                <a:lnTo>
                  <a:pt x="648" y="324"/>
                </a:lnTo>
                <a:lnTo>
                  <a:pt x="624" y="324"/>
                </a:lnTo>
                <a:lnTo>
                  <a:pt x="600" y="324"/>
                </a:lnTo>
                <a:lnTo>
                  <a:pt x="564" y="312"/>
                </a:lnTo>
                <a:lnTo>
                  <a:pt x="528" y="300"/>
                </a:lnTo>
                <a:lnTo>
                  <a:pt x="504" y="300"/>
                </a:lnTo>
                <a:lnTo>
                  <a:pt x="480" y="300"/>
                </a:lnTo>
                <a:lnTo>
                  <a:pt x="456" y="300"/>
                </a:lnTo>
                <a:lnTo>
                  <a:pt x="432" y="288"/>
                </a:lnTo>
                <a:lnTo>
                  <a:pt x="408" y="288"/>
                </a:lnTo>
                <a:lnTo>
                  <a:pt x="384" y="276"/>
                </a:lnTo>
                <a:lnTo>
                  <a:pt x="360" y="276"/>
                </a:lnTo>
                <a:lnTo>
                  <a:pt x="336" y="276"/>
                </a:lnTo>
                <a:lnTo>
                  <a:pt x="312" y="264"/>
                </a:lnTo>
                <a:lnTo>
                  <a:pt x="288" y="264"/>
                </a:lnTo>
                <a:lnTo>
                  <a:pt x="264" y="264"/>
                </a:lnTo>
                <a:lnTo>
                  <a:pt x="240" y="252"/>
                </a:lnTo>
                <a:lnTo>
                  <a:pt x="216" y="252"/>
                </a:lnTo>
                <a:lnTo>
                  <a:pt x="192" y="240"/>
                </a:lnTo>
                <a:lnTo>
                  <a:pt x="168" y="240"/>
                </a:lnTo>
                <a:lnTo>
                  <a:pt x="144" y="240"/>
                </a:lnTo>
                <a:lnTo>
                  <a:pt x="120" y="240"/>
                </a:lnTo>
                <a:lnTo>
                  <a:pt x="96" y="228"/>
                </a:lnTo>
                <a:lnTo>
                  <a:pt x="72" y="216"/>
                </a:lnTo>
                <a:lnTo>
                  <a:pt x="48" y="204"/>
                </a:lnTo>
                <a:lnTo>
                  <a:pt x="36" y="180"/>
                </a:lnTo>
                <a:lnTo>
                  <a:pt x="12" y="168"/>
                </a:lnTo>
                <a:lnTo>
                  <a:pt x="12" y="144"/>
                </a:lnTo>
                <a:lnTo>
                  <a:pt x="0" y="120"/>
                </a:lnTo>
                <a:lnTo>
                  <a:pt x="0" y="96"/>
                </a:lnTo>
                <a:lnTo>
                  <a:pt x="12" y="72"/>
                </a:lnTo>
                <a:lnTo>
                  <a:pt x="36" y="60"/>
                </a:lnTo>
                <a:lnTo>
                  <a:pt x="48" y="36"/>
                </a:lnTo>
                <a:lnTo>
                  <a:pt x="72" y="24"/>
                </a:lnTo>
                <a:lnTo>
                  <a:pt x="84" y="0"/>
                </a:lnTo>
                <a:lnTo>
                  <a:pt x="108" y="12"/>
                </a:lnTo>
                <a:lnTo>
                  <a:pt x="84" y="12"/>
                </a:lnTo>
                <a:lnTo>
                  <a:pt x="60" y="12"/>
                </a:lnTo>
                <a:lnTo>
                  <a:pt x="36" y="12"/>
                </a:lnTo>
                <a:lnTo>
                  <a:pt x="12" y="12"/>
                </a:lnTo>
                <a:lnTo>
                  <a:pt x="0" y="36"/>
                </a:lnTo>
                <a:lnTo>
                  <a:pt x="0" y="60"/>
                </a:lnTo>
                <a:lnTo>
                  <a:pt x="24" y="72"/>
                </a:lnTo>
                <a:lnTo>
                  <a:pt x="48" y="72"/>
                </a:lnTo>
                <a:lnTo>
                  <a:pt x="72" y="72"/>
                </a:lnTo>
                <a:lnTo>
                  <a:pt x="96" y="60"/>
                </a:lnTo>
                <a:lnTo>
                  <a:pt x="120" y="48"/>
                </a:lnTo>
                <a:lnTo>
                  <a:pt x="132" y="24"/>
                </a:lnTo>
                <a:lnTo>
                  <a:pt x="156" y="24"/>
                </a:lnTo>
              </a:path>
            </a:pathLst>
          </a:custGeom>
          <a:solidFill>
            <a:srgbClr val="50535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0969" name="Rectangle 9"/>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a:solidFill>
                  <a:schemeClr val="tx2"/>
                </a:solidFill>
                <a:latin typeface="Times" charset="0"/>
              </a:rPr>
              <a:t>7</a:t>
            </a:r>
          </a:p>
        </p:txBody>
      </p:sp>
      <p:sp>
        <p:nvSpPr>
          <p:cNvPr id="40970" name="Line 10"/>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40966" name="Freeform 6"/>
          <p:cNvSpPr>
            <a:spLocks/>
          </p:cNvSpPr>
          <p:nvPr/>
        </p:nvSpPr>
        <p:spPr bwMode="auto">
          <a:xfrm>
            <a:off x="3409950" y="1955800"/>
            <a:ext cx="1754188" cy="1982788"/>
          </a:xfrm>
          <a:custGeom>
            <a:avLst/>
            <a:gdLst>
              <a:gd name="T0" fmla="*/ 848 w 1105"/>
              <a:gd name="T1" fmla="*/ 1184 h 1249"/>
              <a:gd name="T2" fmla="*/ 912 w 1105"/>
              <a:gd name="T3" fmla="*/ 1184 h 1249"/>
              <a:gd name="T4" fmla="*/ 976 w 1105"/>
              <a:gd name="T5" fmla="*/ 1200 h 1249"/>
              <a:gd name="T6" fmla="*/ 1040 w 1105"/>
              <a:gd name="T7" fmla="*/ 1200 h 1249"/>
              <a:gd name="T8" fmla="*/ 1088 w 1105"/>
              <a:gd name="T9" fmla="*/ 1168 h 1249"/>
              <a:gd name="T10" fmla="*/ 1104 w 1105"/>
              <a:gd name="T11" fmla="*/ 1104 h 1249"/>
              <a:gd name="T12" fmla="*/ 1104 w 1105"/>
              <a:gd name="T13" fmla="*/ 1024 h 1249"/>
              <a:gd name="T14" fmla="*/ 1104 w 1105"/>
              <a:gd name="T15" fmla="*/ 960 h 1249"/>
              <a:gd name="T16" fmla="*/ 1072 w 1105"/>
              <a:gd name="T17" fmla="*/ 896 h 1249"/>
              <a:gd name="T18" fmla="*/ 1056 w 1105"/>
              <a:gd name="T19" fmla="*/ 816 h 1249"/>
              <a:gd name="T20" fmla="*/ 1024 w 1105"/>
              <a:gd name="T21" fmla="*/ 736 h 1249"/>
              <a:gd name="T22" fmla="*/ 992 w 1105"/>
              <a:gd name="T23" fmla="*/ 672 h 1249"/>
              <a:gd name="T24" fmla="*/ 944 w 1105"/>
              <a:gd name="T25" fmla="*/ 592 h 1249"/>
              <a:gd name="T26" fmla="*/ 880 w 1105"/>
              <a:gd name="T27" fmla="*/ 528 h 1249"/>
              <a:gd name="T28" fmla="*/ 832 w 1105"/>
              <a:gd name="T29" fmla="*/ 496 h 1249"/>
              <a:gd name="T30" fmla="*/ 784 w 1105"/>
              <a:gd name="T31" fmla="*/ 432 h 1249"/>
              <a:gd name="T32" fmla="*/ 720 w 1105"/>
              <a:gd name="T33" fmla="*/ 416 h 1249"/>
              <a:gd name="T34" fmla="*/ 656 w 1105"/>
              <a:gd name="T35" fmla="*/ 400 h 1249"/>
              <a:gd name="T36" fmla="*/ 592 w 1105"/>
              <a:gd name="T37" fmla="*/ 416 h 1249"/>
              <a:gd name="T38" fmla="*/ 592 w 1105"/>
              <a:gd name="T39" fmla="*/ 400 h 1249"/>
              <a:gd name="T40" fmla="*/ 656 w 1105"/>
              <a:gd name="T41" fmla="*/ 400 h 1249"/>
              <a:gd name="T42" fmla="*/ 720 w 1105"/>
              <a:gd name="T43" fmla="*/ 384 h 1249"/>
              <a:gd name="T44" fmla="*/ 704 w 1105"/>
              <a:gd name="T45" fmla="*/ 320 h 1249"/>
              <a:gd name="T46" fmla="*/ 640 w 1105"/>
              <a:gd name="T47" fmla="*/ 288 h 1249"/>
              <a:gd name="T48" fmla="*/ 576 w 1105"/>
              <a:gd name="T49" fmla="*/ 256 h 1249"/>
              <a:gd name="T50" fmla="*/ 528 w 1105"/>
              <a:gd name="T51" fmla="*/ 208 h 1249"/>
              <a:gd name="T52" fmla="*/ 464 w 1105"/>
              <a:gd name="T53" fmla="*/ 160 h 1249"/>
              <a:gd name="T54" fmla="*/ 400 w 1105"/>
              <a:gd name="T55" fmla="*/ 144 h 1249"/>
              <a:gd name="T56" fmla="*/ 320 w 1105"/>
              <a:gd name="T57" fmla="*/ 112 h 1249"/>
              <a:gd name="T58" fmla="*/ 256 w 1105"/>
              <a:gd name="T59" fmla="*/ 80 h 1249"/>
              <a:gd name="T60" fmla="*/ 192 w 1105"/>
              <a:gd name="T61" fmla="*/ 48 h 1249"/>
              <a:gd name="T62" fmla="*/ 128 w 1105"/>
              <a:gd name="T63" fmla="*/ 16 h 1249"/>
              <a:gd name="T64" fmla="*/ 64 w 1105"/>
              <a:gd name="T65" fmla="*/ 0 h 1249"/>
              <a:gd name="T66" fmla="*/ 48 w 1105"/>
              <a:gd name="T67" fmla="*/ 64 h 1249"/>
              <a:gd name="T68" fmla="*/ 0 w 1105"/>
              <a:gd name="T69" fmla="*/ 112 h 1249"/>
              <a:gd name="T70" fmla="*/ 16 w 1105"/>
              <a:gd name="T71" fmla="*/ 176 h 1249"/>
              <a:gd name="T72" fmla="*/ 48 w 1105"/>
              <a:gd name="T73" fmla="*/ 224 h 1249"/>
              <a:gd name="T74" fmla="*/ 96 w 1105"/>
              <a:gd name="T75" fmla="*/ 272 h 1249"/>
              <a:gd name="T76" fmla="*/ 144 w 1105"/>
              <a:gd name="T77" fmla="*/ 320 h 1249"/>
              <a:gd name="T78" fmla="*/ 208 w 1105"/>
              <a:gd name="T79" fmla="*/ 352 h 1249"/>
              <a:gd name="T80" fmla="*/ 272 w 1105"/>
              <a:gd name="T81" fmla="*/ 368 h 1249"/>
              <a:gd name="T82" fmla="*/ 336 w 1105"/>
              <a:gd name="T83" fmla="*/ 400 h 1249"/>
              <a:gd name="T84" fmla="*/ 384 w 1105"/>
              <a:gd name="T85" fmla="*/ 432 h 1249"/>
              <a:gd name="T86" fmla="*/ 432 w 1105"/>
              <a:gd name="T87" fmla="*/ 480 h 1249"/>
              <a:gd name="T88" fmla="*/ 464 w 1105"/>
              <a:gd name="T89" fmla="*/ 528 h 1249"/>
              <a:gd name="T90" fmla="*/ 512 w 1105"/>
              <a:gd name="T91" fmla="*/ 576 h 1249"/>
              <a:gd name="T92" fmla="*/ 560 w 1105"/>
              <a:gd name="T93" fmla="*/ 624 h 1249"/>
              <a:gd name="T94" fmla="*/ 592 w 1105"/>
              <a:gd name="T95" fmla="*/ 688 h 1249"/>
              <a:gd name="T96" fmla="*/ 624 w 1105"/>
              <a:gd name="T97" fmla="*/ 752 h 1249"/>
              <a:gd name="T98" fmla="*/ 672 w 1105"/>
              <a:gd name="T99" fmla="*/ 800 h 1249"/>
              <a:gd name="T100" fmla="*/ 704 w 1105"/>
              <a:gd name="T101" fmla="*/ 864 h 1249"/>
              <a:gd name="T102" fmla="*/ 752 w 1105"/>
              <a:gd name="T103" fmla="*/ 912 h 1249"/>
              <a:gd name="T104" fmla="*/ 800 w 1105"/>
              <a:gd name="T105" fmla="*/ 976 h 1249"/>
              <a:gd name="T106" fmla="*/ 816 w 1105"/>
              <a:gd name="T107" fmla="*/ 1040 h 1249"/>
              <a:gd name="T108" fmla="*/ 832 w 1105"/>
              <a:gd name="T109" fmla="*/ 1120 h 1249"/>
              <a:gd name="T110" fmla="*/ 832 w 1105"/>
              <a:gd name="T111" fmla="*/ 1184 h 1249"/>
              <a:gd name="T112" fmla="*/ 832 w 1105"/>
              <a:gd name="T113" fmla="*/ 1248 h 1249"/>
              <a:gd name="T114" fmla="*/ 816 w 1105"/>
              <a:gd name="T115" fmla="*/ 1216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5" h="1249">
                <a:moveTo>
                  <a:pt x="816" y="1216"/>
                </a:moveTo>
                <a:lnTo>
                  <a:pt x="848" y="1184"/>
                </a:lnTo>
                <a:lnTo>
                  <a:pt x="880" y="1184"/>
                </a:lnTo>
                <a:lnTo>
                  <a:pt x="912" y="1184"/>
                </a:lnTo>
                <a:lnTo>
                  <a:pt x="944" y="1200"/>
                </a:lnTo>
                <a:lnTo>
                  <a:pt x="976" y="1200"/>
                </a:lnTo>
                <a:lnTo>
                  <a:pt x="1008" y="1200"/>
                </a:lnTo>
                <a:lnTo>
                  <a:pt x="1040" y="1200"/>
                </a:lnTo>
                <a:lnTo>
                  <a:pt x="1072" y="1200"/>
                </a:lnTo>
                <a:lnTo>
                  <a:pt x="1088" y="1168"/>
                </a:lnTo>
                <a:lnTo>
                  <a:pt x="1104" y="1136"/>
                </a:lnTo>
                <a:lnTo>
                  <a:pt x="1104" y="1104"/>
                </a:lnTo>
                <a:lnTo>
                  <a:pt x="1104" y="1056"/>
                </a:lnTo>
                <a:lnTo>
                  <a:pt x="1104" y="1024"/>
                </a:lnTo>
                <a:lnTo>
                  <a:pt x="1104" y="992"/>
                </a:lnTo>
                <a:lnTo>
                  <a:pt x="1104" y="960"/>
                </a:lnTo>
                <a:lnTo>
                  <a:pt x="1088" y="928"/>
                </a:lnTo>
                <a:lnTo>
                  <a:pt x="1072" y="896"/>
                </a:lnTo>
                <a:lnTo>
                  <a:pt x="1056" y="848"/>
                </a:lnTo>
                <a:lnTo>
                  <a:pt x="1056" y="816"/>
                </a:lnTo>
                <a:lnTo>
                  <a:pt x="1040" y="784"/>
                </a:lnTo>
                <a:lnTo>
                  <a:pt x="1024" y="736"/>
                </a:lnTo>
                <a:lnTo>
                  <a:pt x="1008" y="704"/>
                </a:lnTo>
                <a:lnTo>
                  <a:pt x="992" y="672"/>
                </a:lnTo>
                <a:lnTo>
                  <a:pt x="976" y="640"/>
                </a:lnTo>
                <a:lnTo>
                  <a:pt x="944" y="592"/>
                </a:lnTo>
                <a:lnTo>
                  <a:pt x="912" y="560"/>
                </a:lnTo>
                <a:lnTo>
                  <a:pt x="880" y="528"/>
                </a:lnTo>
                <a:lnTo>
                  <a:pt x="864" y="496"/>
                </a:lnTo>
                <a:lnTo>
                  <a:pt x="832" y="496"/>
                </a:lnTo>
                <a:lnTo>
                  <a:pt x="816" y="464"/>
                </a:lnTo>
                <a:lnTo>
                  <a:pt x="784" y="432"/>
                </a:lnTo>
                <a:lnTo>
                  <a:pt x="752" y="416"/>
                </a:lnTo>
                <a:lnTo>
                  <a:pt x="720" y="416"/>
                </a:lnTo>
                <a:lnTo>
                  <a:pt x="688" y="416"/>
                </a:lnTo>
                <a:lnTo>
                  <a:pt x="656" y="400"/>
                </a:lnTo>
                <a:lnTo>
                  <a:pt x="624" y="400"/>
                </a:lnTo>
                <a:lnTo>
                  <a:pt x="592" y="416"/>
                </a:lnTo>
                <a:lnTo>
                  <a:pt x="560" y="416"/>
                </a:lnTo>
                <a:lnTo>
                  <a:pt x="592" y="400"/>
                </a:lnTo>
                <a:lnTo>
                  <a:pt x="624" y="400"/>
                </a:lnTo>
                <a:lnTo>
                  <a:pt x="656" y="400"/>
                </a:lnTo>
                <a:lnTo>
                  <a:pt x="688" y="384"/>
                </a:lnTo>
                <a:lnTo>
                  <a:pt x="720" y="384"/>
                </a:lnTo>
                <a:lnTo>
                  <a:pt x="720" y="352"/>
                </a:lnTo>
                <a:lnTo>
                  <a:pt x="704" y="320"/>
                </a:lnTo>
                <a:lnTo>
                  <a:pt x="672" y="304"/>
                </a:lnTo>
                <a:lnTo>
                  <a:pt x="640" y="288"/>
                </a:lnTo>
                <a:lnTo>
                  <a:pt x="608" y="272"/>
                </a:lnTo>
                <a:lnTo>
                  <a:pt x="576" y="256"/>
                </a:lnTo>
                <a:lnTo>
                  <a:pt x="544" y="240"/>
                </a:lnTo>
                <a:lnTo>
                  <a:pt x="528" y="208"/>
                </a:lnTo>
                <a:lnTo>
                  <a:pt x="496" y="192"/>
                </a:lnTo>
                <a:lnTo>
                  <a:pt x="464" y="160"/>
                </a:lnTo>
                <a:lnTo>
                  <a:pt x="432" y="160"/>
                </a:lnTo>
                <a:lnTo>
                  <a:pt x="400" y="144"/>
                </a:lnTo>
                <a:lnTo>
                  <a:pt x="368" y="128"/>
                </a:lnTo>
                <a:lnTo>
                  <a:pt x="320" y="112"/>
                </a:lnTo>
                <a:lnTo>
                  <a:pt x="288" y="80"/>
                </a:lnTo>
                <a:lnTo>
                  <a:pt x="256" y="80"/>
                </a:lnTo>
                <a:lnTo>
                  <a:pt x="224" y="48"/>
                </a:lnTo>
                <a:lnTo>
                  <a:pt x="192" y="48"/>
                </a:lnTo>
                <a:lnTo>
                  <a:pt x="160" y="32"/>
                </a:lnTo>
                <a:lnTo>
                  <a:pt x="128" y="16"/>
                </a:lnTo>
                <a:lnTo>
                  <a:pt x="96" y="0"/>
                </a:lnTo>
                <a:lnTo>
                  <a:pt x="64" y="0"/>
                </a:lnTo>
                <a:lnTo>
                  <a:pt x="48" y="32"/>
                </a:lnTo>
                <a:lnTo>
                  <a:pt x="48" y="64"/>
                </a:lnTo>
                <a:lnTo>
                  <a:pt x="16" y="80"/>
                </a:lnTo>
                <a:lnTo>
                  <a:pt x="0" y="112"/>
                </a:lnTo>
                <a:lnTo>
                  <a:pt x="0" y="144"/>
                </a:lnTo>
                <a:lnTo>
                  <a:pt x="16" y="176"/>
                </a:lnTo>
                <a:lnTo>
                  <a:pt x="16" y="208"/>
                </a:lnTo>
                <a:lnTo>
                  <a:pt x="48" y="224"/>
                </a:lnTo>
                <a:lnTo>
                  <a:pt x="64" y="256"/>
                </a:lnTo>
                <a:lnTo>
                  <a:pt x="96" y="272"/>
                </a:lnTo>
                <a:lnTo>
                  <a:pt x="128" y="288"/>
                </a:lnTo>
                <a:lnTo>
                  <a:pt x="144" y="320"/>
                </a:lnTo>
                <a:lnTo>
                  <a:pt x="176" y="336"/>
                </a:lnTo>
                <a:lnTo>
                  <a:pt x="208" y="352"/>
                </a:lnTo>
                <a:lnTo>
                  <a:pt x="240" y="368"/>
                </a:lnTo>
                <a:lnTo>
                  <a:pt x="272" y="368"/>
                </a:lnTo>
                <a:lnTo>
                  <a:pt x="304" y="384"/>
                </a:lnTo>
                <a:lnTo>
                  <a:pt x="336" y="400"/>
                </a:lnTo>
                <a:lnTo>
                  <a:pt x="368" y="400"/>
                </a:lnTo>
                <a:lnTo>
                  <a:pt x="384" y="432"/>
                </a:lnTo>
                <a:lnTo>
                  <a:pt x="416" y="448"/>
                </a:lnTo>
                <a:lnTo>
                  <a:pt x="432" y="480"/>
                </a:lnTo>
                <a:lnTo>
                  <a:pt x="464" y="496"/>
                </a:lnTo>
                <a:lnTo>
                  <a:pt x="464" y="528"/>
                </a:lnTo>
                <a:lnTo>
                  <a:pt x="480" y="560"/>
                </a:lnTo>
                <a:lnTo>
                  <a:pt x="512" y="576"/>
                </a:lnTo>
                <a:lnTo>
                  <a:pt x="528" y="608"/>
                </a:lnTo>
                <a:lnTo>
                  <a:pt x="560" y="624"/>
                </a:lnTo>
                <a:lnTo>
                  <a:pt x="576" y="656"/>
                </a:lnTo>
                <a:lnTo>
                  <a:pt x="592" y="688"/>
                </a:lnTo>
                <a:lnTo>
                  <a:pt x="608" y="720"/>
                </a:lnTo>
                <a:lnTo>
                  <a:pt x="624" y="752"/>
                </a:lnTo>
                <a:lnTo>
                  <a:pt x="640" y="784"/>
                </a:lnTo>
                <a:lnTo>
                  <a:pt x="672" y="800"/>
                </a:lnTo>
                <a:lnTo>
                  <a:pt x="688" y="832"/>
                </a:lnTo>
                <a:lnTo>
                  <a:pt x="704" y="864"/>
                </a:lnTo>
                <a:lnTo>
                  <a:pt x="736" y="880"/>
                </a:lnTo>
                <a:lnTo>
                  <a:pt x="752" y="912"/>
                </a:lnTo>
                <a:lnTo>
                  <a:pt x="784" y="944"/>
                </a:lnTo>
                <a:lnTo>
                  <a:pt x="800" y="976"/>
                </a:lnTo>
                <a:lnTo>
                  <a:pt x="816" y="1008"/>
                </a:lnTo>
                <a:lnTo>
                  <a:pt x="816" y="1040"/>
                </a:lnTo>
                <a:lnTo>
                  <a:pt x="832" y="1088"/>
                </a:lnTo>
                <a:lnTo>
                  <a:pt x="832" y="1120"/>
                </a:lnTo>
                <a:lnTo>
                  <a:pt x="832" y="1152"/>
                </a:lnTo>
                <a:lnTo>
                  <a:pt x="832" y="1184"/>
                </a:lnTo>
                <a:lnTo>
                  <a:pt x="832" y="1216"/>
                </a:lnTo>
                <a:lnTo>
                  <a:pt x="832" y="1248"/>
                </a:lnTo>
                <a:lnTo>
                  <a:pt x="912" y="1168"/>
                </a:lnTo>
                <a:lnTo>
                  <a:pt x="816" y="1216"/>
                </a:lnTo>
              </a:path>
            </a:pathLst>
          </a:custGeom>
          <a:solidFill>
            <a:srgbClr val="51515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0986" name="Text Box 26"/>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2000">
              <a:latin typeface="Comic Sans MS" charset="0"/>
            </a:endParaRPr>
          </a:p>
        </p:txBody>
      </p:sp>
      <p:sp>
        <p:nvSpPr>
          <p:cNvPr id="40988" name="Text Box 28"/>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 </a:t>
            </a:r>
          </a:p>
        </p:txBody>
      </p:sp>
      <p:sp>
        <p:nvSpPr>
          <p:cNvPr id="40989" name="Text Box 29"/>
          <p:cNvSpPr txBox="1">
            <a:spLocks noChangeArrowheads="1"/>
          </p:cNvSpPr>
          <p:nvPr/>
        </p:nvSpPr>
        <p:spPr bwMode="auto">
          <a:xfrm>
            <a:off x="8364538" y="6486525"/>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1400" b="1">
              <a:solidFill>
                <a:srgbClr val="FFFFFF"/>
              </a:solidFill>
            </a:endParaRPr>
          </a:p>
        </p:txBody>
      </p:sp>
      <p:sp>
        <p:nvSpPr>
          <p:cNvPr id="40990" name="Text Box 30"/>
          <p:cNvSpPr txBox="1">
            <a:spLocks noChangeArrowheads="1"/>
          </p:cNvSpPr>
          <p:nvPr/>
        </p:nvSpPr>
        <p:spPr bwMode="auto">
          <a:xfrm>
            <a:off x="8086725" y="652462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51</a:t>
            </a:r>
          </a:p>
        </p:txBody>
      </p:sp>
      <p:sp>
        <p:nvSpPr>
          <p:cNvPr id="40991" name="Text Box 31"/>
          <p:cNvSpPr txBox="1">
            <a:spLocks noChangeArrowheads="1"/>
          </p:cNvSpPr>
          <p:nvPr/>
        </p:nvSpPr>
        <p:spPr bwMode="auto">
          <a:xfrm>
            <a:off x="8750300" y="64008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2</a:t>
            </a:r>
          </a:p>
        </p:txBody>
      </p:sp>
      <p:sp>
        <p:nvSpPr>
          <p:cNvPr id="40993" name="Text Box 33"/>
          <p:cNvSpPr txBox="1">
            <a:spLocks noChangeArrowheads="1"/>
          </p:cNvSpPr>
          <p:nvPr/>
        </p:nvSpPr>
        <p:spPr bwMode="auto">
          <a:xfrm>
            <a:off x="7100888" y="6270625"/>
            <a:ext cx="15303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a:solidFill>
                  <a:schemeClr val="tx1"/>
                </a:solidFill>
              </a:rPr>
              <a:t>Werkboek pg. 8-14</a:t>
            </a:r>
          </a:p>
        </p:txBody>
      </p:sp>
      <p:sp>
        <p:nvSpPr>
          <p:cNvPr id="40979" name="Freeform 19"/>
          <p:cNvSpPr>
            <a:spLocks/>
          </p:cNvSpPr>
          <p:nvPr/>
        </p:nvSpPr>
        <p:spPr bwMode="auto">
          <a:xfrm>
            <a:off x="4808538" y="990600"/>
            <a:ext cx="2709862" cy="2684463"/>
          </a:xfrm>
          <a:custGeom>
            <a:avLst/>
            <a:gdLst>
              <a:gd name="T0" fmla="*/ 59 w 1707"/>
              <a:gd name="T1" fmla="*/ 8 h 1691"/>
              <a:gd name="T2" fmla="*/ 67 w 1707"/>
              <a:gd name="T3" fmla="*/ 120 h 1691"/>
              <a:gd name="T4" fmla="*/ 75 w 1707"/>
              <a:gd name="T5" fmla="*/ 144 h 1691"/>
              <a:gd name="T6" fmla="*/ 179 w 1707"/>
              <a:gd name="T7" fmla="*/ 160 h 1691"/>
              <a:gd name="T8" fmla="*/ 331 w 1707"/>
              <a:gd name="T9" fmla="*/ 200 h 1691"/>
              <a:gd name="T10" fmla="*/ 451 w 1707"/>
              <a:gd name="T11" fmla="*/ 216 h 1691"/>
              <a:gd name="T12" fmla="*/ 691 w 1707"/>
              <a:gd name="T13" fmla="*/ 288 h 1691"/>
              <a:gd name="T14" fmla="*/ 739 w 1707"/>
              <a:gd name="T15" fmla="*/ 304 h 1691"/>
              <a:gd name="T16" fmla="*/ 979 w 1707"/>
              <a:gd name="T17" fmla="*/ 464 h 1691"/>
              <a:gd name="T18" fmla="*/ 1075 w 1707"/>
              <a:gd name="T19" fmla="*/ 528 h 1691"/>
              <a:gd name="T20" fmla="*/ 1115 w 1707"/>
              <a:gd name="T21" fmla="*/ 560 h 1691"/>
              <a:gd name="T22" fmla="*/ 1131 w 1707"/>
              <a:gd name="T23" fmla="*/ 584 h 1691"/>
              <a:gd name="T24" fmla="*/ 1155 w 1707"/>
              <a:gd name="T25" fmla="*/ 600 h 1691"/>
              <a:gd name="T26" fmla="*/ 1219 w 1707"/>
              <a:gd name="T27" fmla="*/ 664 h 1691"/>
              <a:gd name="T28" fmla="*/ 1307 w 1707"/>
              <a:gd name="T29" fmla="*/ 808 h 1691"/>
              <a:gd name="T30" fmla="*/ 1419 w 1707"/>
              <a:gd name="T31" fmla="*/ 976 h 1691"/>
              <a:gd name="T32" fmla="*/ 1451 w 1707"/>
              <a:gd name="T33" fmla="*/ 1024 h 1691"/>
              <a:gd name="T34" fmla="*/ 1483 w 1707"/>
              <a:gd name="T35" fmla="*/ 1120 h 1691"/>
              <a:gd name="T36" fmla="*/ 1523 w 1707"/>
              <a:gd name="T37" fmla="*/ 1192 h 1691"/>
              <a:gd name="T38" fmla="*/ 1563 w 1707"/>
              <a:gd name="T39" fmla="*/ 1368 h 1691"/>
              <a:gd name="T40" fmla="*/ 1579 w 1707"/>
              <a:gd name="T41" fmla="*/ 1584 h 1691"/>
              <a:gd name="T42" fmla="*/ 1595 w 1707"/>
              <a:gd name="T43" fmla="*/ 1664 h 1691"/>
              <a:gd name="T44" fmla="*/ 1659 w 1707"/>
              <a:gd name="T45" fmla="*/ 1688 h 1691"/>
              <a:gd name="T46" fmla="*/ 1707 w 1707"/>
              <a:gd name="T47" fmla="*/ 1632 h 1691"/>
              <a:gd name="T48" fmla="*/ 1635 w 1707"/>
              <a:gd name="T49" fmla="*/ 1224 h 1691"/>
              <a:gd name="T50" fmla="*/ 1539 w 1707"/>
              <a:gd name="T51" fmla="*/ 984 h 1691"/>
              <a:gd name="T52" fmla="*/ 1515 w 1707"/>
              <a:gd name="T53" fmla="*/ 912 h 1691"/>
              <a:gd name="T54" fmla="*/ 1435 w 1707"/>
              <a:gd name="T55" fmla="*/ 768 h 1691"/>
              <a:gd name="T56" fmla="*/ 1339 w 1707"/>
              <a:gd name="T57" fmla="*/ 624 h 1691"/>
              <a:gd name="T58" fmla="*/ 1315 w 1707"/>
              <a:gd name="T59" fmla="*/ 600 h 1691"/>
              <a:gd name="T60" fmla="*/ 1299 w 1707"/>
              <a:gd name="T61" fmla="*/ 576 h 1691"/>
              <a:gd name="T62" fmla="*/ 1379 w 1707"/>
              <a:gd name="T63" fmla="*/ 624 h 1691"/>
              <a:gd name="T64" fmla="*/ 1411 w 1707"/>
              <a:gd name="T65" fmla="*/ 648 h 1691"/>
              <a:gd name="T66" fmla="*/ 1363 w 1707"/>
              <a:gd name="T67" fmla="*/ 632 h 1691"/>
              <a:gd name="T68" fmla="*/ 1339 w 1707"/>
              <a:gd name="T69" fmla="*/ 624 h 1691"/>
              <a:gd name="T70" fmla="*/ 1291 w 1707"/>
              <a:gd name="T71" fmla="*/ 584 h 1691"/>
              <a:gd name="T72" fmla="*/ 1275 w 1707"/>
              <a:gd name="T73" fmla="*/ 528 h 1691"/>
              <a:gd name="T74" fmla="*/ 1179 w 1707"/>
              <a:gd name="T75" fmla="*/ 456 h 1691"/>
              <a:gd name="T76" fmla="*/ 923 w 1707"/>
              <a:gd name="T77" fmla="*/ 264 h 1691"/>
              <a:gd name="T78" fmla="*/ 683 w 1707"/>
              <a:gd name="T79" fmla="*/ 128 h 1691"/>
              <a:gd name="T80" fmla="*/ 539 w 1707"/>
              <a:gd name="T81" fmla="*/ 80 h 1691"/>
              <a:gd name="T82" fmla="*/ 515 w 1707"/>
              <a:gd name="T83" fmla="*/ 64 h 1691"/>
              <a:gd name="T84" fmla="*/ 363 w 1707"/>
              <a:gd name="T85" fmla="*/ 40 h 1691"/>
              <a:gd name="T86" fmla="*/ 171 w 1707"/>
              <a:gd name="T87" fmla="*/ 0 h 1691"/>
              <a:gd name="T88" fmla="*/ 59 w 1707"/>
              <a:gd name="T89" fmla="*/ 8 h 1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7" h="1691">
                <a:moveTo>
                  <a:pt x="59" y="8"/>
                </a:moveTo>
                <a:cubicBezTo>
                  <a:pt x="61" y="45"/>
                  <a:pt x="62" y="82"/>
                  <a:pt x="67" y="120"/>
                </a:cubicBezTo>
                <a:cubicBezTo>
                  <a:pt x="67" y="128"/>
                  <a:pt x="69" y="138"/>
                  <a:pt x="75" y="144"/>
                </a:cubicBezTo>
                <a:cubicBezTo>
                  <a:pt x="99" y="168"/>
                  <a:pt x="144" y="155"/>
                  <a:pt x="179" y="160"/>
                </a:cubicBezTo>
                <a:cubicBezTo>
                  <a:pt x="232" y="166"/>
                  <a:pt x="278" y="192"/>
                  <a:pt x="331" y="200"/>
                </a:cubicBezTo>
                <a:cubicBezTo>
                  <a:pt x="438" y="215"/>
                  <a:pt x="377" y="199"/>
                  <a:pt x="451" y="216"/>
                </a:cubicBezTo>
                <a:cubicBezTo>
                  <a:pt x="533" y="234"/>
                  <a:pt x="614" y="254"/>
                  <a:pt x="691" y="288"/>
                </a:cubicBezTo>
                <a:cubicBezTo>
                  <a:pt x="706" y="294"/>
                  <a:pt x="724" y="294"/>
                  <a:pt x="739" y="304"/>
                </a:cubicBezTo>
                <a:cubicBezTo>
                  <a:pt x="818" y="357"/>
                  <a:pt x="899" y="410"/>
                  <a:pt x="979" y="464"/>
                </a:cubicBezTo>
                <a:cubicBezTo>
                  <a:pt x="1012" y="486"/>
                  <a:pt x="1035" y="514"/>
                  <a:pt x="1075" y="528"/>
                </a:cubicBezTo>
                <a:cubicBezTo>
                  <a:pt x="1120" y="596"/>
                  <a:pt x="1059" y="515"/>
                  <a:pt x="1115" y="560"/>
                </a:cubicBezTo>
                <a:cubicBezTo>
                  <a:pt x="1122" y="566"/>
                  <a:pt x="1124" y="577"/>
                  <a:pt x="1131" y="584"/>
                </a:cubicBezTo>
                <a:cubicBezTo>
                  <a:pt x="1137" y="590"/>
                  <a:pt x="1147" y="593"/>
                  <a:pt x="1155" y="600"/>
                </a:cubicBezTo>
                <a:cubicBezTo>
                  <a:pt x="1180" y="621"/>
                  <a:pt x="1191" y="645"/>
                  <a:pt x="1219" y="664"/>
                </a:cubicBezTo>
                <a:cubicBezTo>
                  <a:pt x="1230" y="681"/>
                  <a:pt x="1295" y="796"/>
                  <a:pt x="1307" y="808"/>
                </a:cubicBezTo>
                <a:cubicBezTo>
                  <a:pt x="1355" y="856"/>
                  <a:pt x="1386" y="917"/>
                  <a:pt x="1419" y="976"/>
                </a:cubicBezTo>
                <a:cubicBezTo>
                  <a:pt x="1428" y="992"/>
                  <a:pt x="1444" y="1005"/>
                  <a:pt x="1451" y="1024"/>
                </a:cubicBezTo>
                <a:cubicBezTo>
                  <a:pt x="1458" y="1045"/>
                  <a:pt x="1468" y="1098"/>
                  <a:pt x="1483" y="1120"/>
                </a:cubicBezTo>
                <a:cubicBezTo>
                  <a:pt x="1497" y="1141"/>
                  <a:pt x="1512" y="1168"/>
                  <a:pt x="1523" y="1192"/>
                </a:cubicBezTo>
                <a:cubicBezTo>
                  <a:pt x="1547" y="1247"/>
                  <a:pt x="1548" y="1309"/>
                  <a:pt x="1563" y="1368"/>
                </a:cubicBezTo>
                <a:cubicBezTo>
                  <a:pt x="1568" y="1467"/>
                  <a:pt x="1568" y="1496"/>
                  <a:pt x="1579" y="1584"/>
                </a:cubicBezTo>
                <a:cubicBezTo>
                  <a:pt x="1582" y="1611"/>
                  <a:pt x="1578" y="1642"/>
                  <a:pt x="1595" y="1664"/>
                </a:cubicBezTo>
                <a:cubicBezTo>
                  <a:pt x="1610" y="1683"/>
                  <a:pt x="1637" y="1683"/>
                  <a:pt x="1659" y="1688"/>
                </a:cubicBezTo>
                <a:cubicBezTo>
                  <a:pt x="1706" y="1678"/>
                  <a:pt x="1707" y="1691"/>
                  <a:pt x="1707" y="1632"/>
                </a:cubicBezTo>
                <a:cubicBezTo>
                  <a:pt x="1707" y="1446"/>
                  <a:pt x="1701" y="1374"/>
                  <a:pt x="1635" y="1224"/>
                </a:cubicBezTo>
                <a:cubicBezTo>
                  <a:pt x="1600" y="1145"/>
                  <a:pt x="1573" y="1062"/>
                  <a:pt x="1539" y="984"/>
                </a:cubicBezTo>
                <a:cubicBezTo>
                  <a:pt x="1528" y="960"/>
                  <a:pt x="1529" y="933"/>
                  <a:pt x="1515" y="912"/>
                </a:cubicBezTo>
                <a:cubicBezTo>
                  <a:pt x="1484" y="866"/>
                  <a:pt x="1459" y="816"/>
                  <a:pt x="1435" y="768"/>
                </a:cubicBezTo>
                <a:cubicBezTo>
                  <a:pt x="1412" y="723"/>
                  <a:pt x="1372" y="657"/>
                  <a:pt x="1339" y="624"/>
                </a:cubicBezTo>
                <a:cubicBezTo>
                  <a:pt x="1331" y="616"/>
                  <a:pt x="1322" y="608"/>
                  <a:pt x="1315" y="600"/>
                </a:cubicBezTo>
                <a:cubicBezTo>
                  <a:pt x="1308" y="592"/>
                  <a:pt x="1289" y="572"/>
                  <a:pt x="1299" y="576"/>
                </a:cubicBezTo>
                <a:cubicBezTo>
                  <a:pt x="1328" y="586"/>
                  <a:pt x="1354" y="605"/>
                  <a:pt x="1379" y="624"/>
                </a:cubicBezTo>
                <a:cubicBezTo>
                  <a:pt x="1389" y="632"/>
                  <a:pt x="1422" y="642"/>
                  <a:pt x="1411" y="648"/>
                </a:cubicBezTo>
                <a:cubicBezTo>
                  <a:pt x="1395" y="655"/>
                  <a:pt x="1379" y="637"/>
                  <a:pt x="1363" y="632"/>
                </a:cubicBezTo>
                <a:cubicBezTo>
                  <a:pt x="1355" y="629"/>
                  <a:pt x="1339" y="624"/>
                  <a:pt x="1339" y="624"/>
                </a:cubicBezTo>
                <a:cubicBezTo>
                  <a:pt x="1324" y="609"/>
                  <a:pt x="1304" y="600"/>
                  <a:pt x="1291" y="584"/>
                </a:cubicBezTo>
                <a:cubicBezTo>
                  <a:pt x="1278" y="568"/>
                  <a:pt x="1287" y="542"/>
                  <a:pt x="1275" y="528"/>
                </a:cubicBezTo>
                <a:cubicBezTo>
                  <a:pt x="1270" y="522"/>
                  <a:pt x="1190" y="463"/>
                  <a:pt x="1179" y="456"/>
                </a:cubicBezTo>
                <a:cubicBezTo>
                  <a:pt x="1119" y="366"/>
                  <a:pt x="1013" y="314"/>
                  <a:pt x="923" y="264"/>
                </a:cubicBezTo>
                <a:cubicBezTo>
                  <a:pt x="842" y="219"/>
                  <a:pt x="767" y="165"/>
                  <a:pt x="683" y="128"/>
                </a:cubicBezTo>
                <a:cubicBezTo>
                  <a:pt x="640" y="109"/>
                  <a:pt x="577" y="105"/>
                  <a:pt x="539" y="80"/>
                </a:cubicBezTo>
                <a:cubicBezTo>
                  <a:pt x="531" y="74"/>
                  <a:pt x="523" y="67"/>
                  <a:pt x="515" y="64"/>
                </a:cubicBezTo>
                <a:cubicBezTo>
                  <a:pt x="470" y="44"/>
                  <a:pt x="408" y="46"/>
                  <a:pt x="363" y="40"/>
                </a:cubicBezTo>
                <a:cubicBezTo>
                  <a:pt x="298" y="31"/>
                  <a:pt x="234" y="12"/>
                  <a:pt x="171" y="0"/>
                </a:cubicBezTo>
                <a:cubicBezTo>
                  <a:pt x="37" y="8"/>
                  <a:pt x="0" y="8"/>
                  <a:pt x="59" y="8"/>
                </a:cubicBezTo>
                <a:close/>
              </a:path>
            </a:pathLst>
          </a:custGeom>
          <a:solidFill>
            <a:srgbClr val="515253"/>
          </a:solidFill>
          <a:ln>
            <a:noFill/>
          </a:ln>
          <a:effectLst/>
          <a:extLst>
            <a:ext uri="{91240B29-F687-4f45-9708-019B960494DF}">
              <a14:hiddenLine xmlns:a14="http://schemas.microsoft.com/office/drawing/2010/main" w="12700" cap="flat" cmpd="sng">
                <a:solidFill>
                  <a:schemeClr val="bg2"/>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40982" name="Freeform 22"/>
          <p:cNvSpPr>
            <a:spLocks/>
          </p:cNvSpPr>
          <p:nvPr/>
        </p:nvSpPr>
        <p:spPr bwMode="auto">
          <a:xfrm rot="284981">
            <a:off x="6680200" y="2462213"/>
            <a:ext cx="1103313" cy="1035050"/>
          </a:xfrm>
          <a:custGeom>
            <a:avLst/>
            <a:gdLst>
              <a:gd name="T0" fmla="*/ 112 w 695"/>
              <a:gd name="T1" fmla="*/ 111 h 652"/>
              <a:gd name="T2" fmla="*/ 89 w 695"/>
              <a:gd name="T3" fmla="*/ 181 h 652"/>
              <a:gd name="T4" fmla="*/ 73 w 695"/>
              <a:gd name="T5" fmla="*/ 228 h 652"/>
              <a:gd name="T6" fmla="*/ 26 w 695"/>
              <a:gd name="T7" fmla="*/ 260 h 652"/>
              <a:gd name="T8" fmla="*/ 41 w 695"/>
              <a:gd name="T9" fmla="*/ 432 h 652"/>
              <a:gd name="T10" fmla="*/ 34 w 695"/>
              <a:gd name="T11" fmla="*/ 464 h 652"/>
              <a:gd name="T12" fmla="*/ 18 w 695"/>
              <a:gd name="T13" fmla="*/ 511 h 652"/>
              <a:gd name="T14" fmla="*/ 96 w 695"/>
              <a:gd name="T15" fmla="*/ 628 h 652"/>
              <a:gd name="T16" fmla="*/ 143 w 695"/>
              <a:gd name="T17" fmla="*/ 644 h 652"/>
              <a:gd name="T18" fmla="*/ 167 w 695"/>
              <a:gd name="T19" fmla="*/ 652 h 652"/>
              <a:gd name="T20" fmla="*/ 410 w 695"/>
              <a:gd name="T21" fmla="*/ 613 h 652"/>
              <a:gd name="T22" fmla="*/ 426 w 695"/>
              <a:gd name="T23" fmla="*/ 589 h 652"/>
              <a:gd name="T24" fmla="*/ 457 w 695"/>
              <a:gd name="T25" fmla="*/ 558 h 652"/>
              <a:gd name="T26" fmla="*/ 465 w 695"/>
              <a:gd name="T27" fmla="*/ 534 h 652"/>
              <a:gd name="T28" fmla="*/ 512 w 695"/>
              <a:gd name="T29" fmla="*/ 503 h 652"/>
              <a:gd name="T30" fmla="*/ 559 w 695"/>
              <a:gd name="T31" fmla="*/ 487 h 652"/>
              <a:gd name="T32" fmla="*/ 583 w 695"/>
              <a:gd name="T33" fmla="*/ 479 h 652"/>
              <a:gd name="T34" fmla="*/ 645 w 695"/>
              <a:gd name="T35" fmla="*/ 432 h 652"/>
              <a:gd name="T36" fmla="*/ 614 w 695"/>
              <a:gd name="T37" fmla="*/ 291 h 652"/>
              <a:gd name="T38" fmla="*/ 496 w 695"/>
              <a:gd name="T39" fmla="*/ 268 h 652"/>
              <a:gd name="T40" fmla="*/ 449 w 695"/>
              <a:gd name="T41" fmla="*/ 150 h 652"/>
              <a:gd name="T42" fmla="*/ 426 w 695"/>
              <a:gd name="T43" fmla="*/ 142 h 652"/>
              <a:gd name="T44" fmla="*/ 379 w 695"/>
              <a:gd name="T45" fmla="*/ 111 h 652"/>
              <a:gd name="T46" fmla="*/ 379 w 695"/>
              <a:gd name="T47" fmla="*/ 111 h 652"/>
              <a:gd name="T48" fmla="*/ 324 w 695"/>
              <a:gd name="T49" fmla="*/ 64 h 652"/>
              <a:gd name="T50" fmla="*/ 269 w 695"/>
              <a:gd name="T51" fmla="*/ 1 h 652"/>
              <a:gd name="T52" fmla="*/ 151 w 695"/>
              <a:gd name="T53" fmla="*/ 9 h 652"/>
              <a:gd name="T54" fmla="*/ 120 w 695"/>
              <a:gd name="T55" fmla="*/ 119 h 652"/>
              <a:gd name="T56" fmla="*/ 104 w 695"/>
              <a:gd name="T57" fmla="*/ 142 h 652"/>
              <a:gd name="T58" fmla="*/ 112 w 695"/>
              <a:gd name="T59" fmla="*/ 111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ffectLst/>
          <a:extLst>
            <a:ext uri="{91240B29-F687-4f45-9708-019B960494DF}">
              <a14:hiddenLine xmlns:a14="http://schemas.microsoft.com/office/drawing/2010/main" w="127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40994" name="Freeform 34"/>
          <p:cNvSpPr>
            <a:spLocks/>
          </p:cNvSpPr>
          <p:nvPr/>
        </p:nvSpPr>
        <p:spPr bwMode="auto">
          <a:xfrm rot="-922482">
            <a:off x="4557713" y="527050"/>
            <a:ext cx="1441450" cy="1411288"/>
          </a:xfrm>
          <a:custGeom>
            <a:avLst/>
            <a:gdLst>
              <a:gd name="T0" fmla="*/ 112 w 695"/>
              <a:gd name="T1" fmla="*/ 111 h 652"/>
              <a:gd name="T2" fmla="*/ 89 w 695"/>
              <a:gd name="T3" fmla="*/ 181 h 652"/>
              <a:gd name="T4" fmla="*/ 73 w 695"/>
              <a:gd name="T5" fmla="*/ 228 h 652"/>
              <a:gd name="T6" fmla="*/ 26 w 695"/>
              <a:gd name="T7" fmla="*/ 260 h 652"/>
              <a:gd name="T8" fmla="*/ 41 w 695"/>
              <a:gd name="T9" fmla="*/ 432 h 652"/>
              <a:gd name="T10" fmla="*/ 34 w 695"/>
              <a:gd name="T11" fmla="*/ 464 h 652"/>
              <a:gd name="T12" fmla="*/ 18 w 695"/>
              <a:gd name="T13" fmla="*/ 511 h 652"/>
              <a:gd name="T14" fmla="*/ 96 w 695"/>
              <a:gd name="T15" fmla="*/ 628 h 652"/>
              <a:gd name="T16" fmla="*/ 143 w 695"/>
              <a:gd name="T17" fmla="*/ 644 h 652"/>
              <a:gd name="T18" fmla="*/ 167 w 695"/>
              <a:gd name="T19" fmla="*/ 652 h 652"/>
              <a:gd name="T20" fmla="*/ 410 w 695"/>
              <a:gd name="T21" fmla="*/ 613 h 652"/>
              <a:gd name="T22" fmla="*/ 426 w 695"/>
              <a:gd name="T23" fmla="*/ 589 h 652"/>
              <a:gd name="T24" fmla="*/ 457 w 695"/>
              <a:gd name="T25" fmla="*/ 558 h 652"/>
              <a:gd name="T26" fmla="*/ 465 w 695"/>
              <a:gd name="T27" fmla="*/ 534 h 652"/>
              <a:gd name="T28" fmla="*/ 512 w 695"/>
              <a:gd name="T29" fmla="*/ 503 h 652"/>
              <a:gd name="T30" fmla="*/ 559 w 695"/>
              <a:gd name="T31" fmla="*/ 487 h 652"/>
              <a:gd name="T32" fmla="*/ 583 w 695"/>
              <a:gd name="T33" fmla="*/ 479 h 652"/>
              <a:gd name="T34" fmla="*/ 645 w 695"/>
              <a:gd name="T35" fmla="*/ 432 h 652"/>
              <a:gd name="T36" fmla="*/ 614 w 695"/>
              <a:gd name="T37" fmla="*/ 291 h 652"/>
              <a:gd name="T38" fmla="*/ 496 w 695"/>
              <a:gd name="T39" fmla="*/ 268 h 652"/>
              <a:gd name="T40" fmla="*/ 449 w 695"/>
              <a:gd name="T41" fmla="*/ 150 h 652"/>
              <a:gd name="T42" fmla="*/ 426 w 695"/>
              <a:gd name="T43" fmla="*/ 142 h 652"/>
              <a:gd name="T44" fmla="*/ 379 w 695"/>
              <a:gd name="T45" fmla="*/ 111 h 652"/>
              <a:gd name="T46" fmla="*/ 379 w 695"/>
              <a:gd name="T47" fmla="*/ 111 h 652"/>
              <a:gd name="T48" fmla="*/ 324 w 695"/>
              <a:gd name="T49" fmla="*/ 64 h 652"/>
              <a:gd name="T50" fmla="*/ 269 w 695"/>
              <a:gd name="T51" fmla="*/ 1 h 652"/>
              <a:gd name="T52" fmla="*/ 151 w 695"/>
              <a:gd name="T53" fmla="*/ 9 h 652"/>
              <a:gd name="T54" fmla="*/ 120 w 695"/>
              <a:gd name="T55" fmla="*/ 119 h 652"/>
              <a:gd name="T56" fmla="*/ 104 w 695"/>
              <a:gd name="T57" fmla="*/ 142 h 652"/>
              <a:gd name="T58" fmla="*/ 112 w 695"/>
              <a:gd name="T59" fmla="*/ 111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ffectLst/>
          <a:extLst>
            <a:ext uri="{91240B29-F687-4f45-9708-019B960494DF}">
              <a14:hiddenLine xmlns:a14="http://schemas.microsoft.com/office/drawing/2010/main" w="127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40995" name="Freeform 35"/>
          <p:cNvSpPr>
            <a:spLocks/>
          </p:cNvSpPr>
          <p:nvPr/>
        </p:nvSpPr>
        <p:spPr bwMode="auto">
          <a:xfrm>
            <a:off x="5618163" y="1136650"/>
            <a:ext cx="1103312" cy="1035050"/>
          </a:xfrm>
          <a:custGeom>
            <a:avLst/>
            <a:gdLst>
              <a:gd name="T0" fmla="*/ 112 w 695"/>
              <a:gd name="T1" fmla="*/ 111 h 652"/>
              <a:gd name="T2" fmla="*/ 89 w 695"/>
              <a:gd name="T3" fmla="*/ 181 h 652"/>
              <a:gd name="T4" fmla="*/ 73 w 695"/>
              <a:gd name="T5" fmla="*/ 228 h 652"/>
              <a:gd name="T6" fmla="*/ 26 w 695"/>
              <a:gd name="T7" fmla="*/ 260 h 652"/>
              <a:gd name="T8" fmla="*/ 41 w 695"/>
              <a:gd name="T9" fmla="*/ 432 h 652"/>
              <a:gd name="T10" fmla="*/ 34 w 695"/>
              <a:gd name="T11" fmla="*/ 464 h 652"/>
              <a:gd name="T12" fmla="*/ 18 w 695"/>
              <a:gd name="T13" fmla="*/ 511 h 652"/>
              <a:gd name="T14" fmla="*/ 96 w 695"/>
              <a:gd name="T15" fmla="*/ 628 h 652"/>
              <a:gd name="T16" fmla="*/ 143 w 695"/>
              <a:gd name="T17" fmla="*/ 644 h 652"/>
              <a:gd name="T18" fmla="*/ 167 w 695"/>
              <a:gd name="T19" fmla="*/ 652 h 652"/>
              <a:gd name="T20" fmla="*/ 410 w 695"/>
              <a:gd name="T21" fmla="*/ 613 h 652"/>
              <a:gd name="T22" fmla="*/ 426 w 695"/>
              <a:gd name="T23" fmla="*/ 589 h 652"/>
              <a:gd name="T24" fmla="*/ 457 w 695"/>
              <a:gd name="T25" fmla="*/ 558 h 652"/>
              <a:gd name="T26" fmla="*/ 465 w 695"/>
              <a:gd name="T27" fmla="*/ 534 h 652"/>
              <a:gd name="T28" fmla="*/ 512 w 695"/>
              <a:gd name="T29" fmla="*/ 503 h 652"/>
              <a:gd name="T30" fmla="*/ 559 w 695"/>
              <a:gd name="T31" fmla="*/ 487 h 652"/>
              <a:gd name="T32" fmla="*/ 583 w 695"/>
              <a:gd name="T33" fmla="*/ 479 h 652"/>
              <a:gd name="T34" fmla="*/ 645 w 695"/>
              <a:gd name="T35" fmla="*/ 432 h 652"/>
              <a:gd name="T36" fmla="*/ 614 w 695"/>
              <a:gd name="T37" fmla="*/ 291 h 652"/>
              <a:gd name="T38" fmla="*/ 496 w 695"/>
              <a:gd name="T39" fmla="*/ 268 h 652"/>
              <a:gd name="T40" fmla="*/ 449 w 695"/>
              <a:gd name="T41" fmla="*/ 150 h 652"/>
              <a:gd name="T42" fmla="*/ 426 w 695"/>
              <a:gd name="T43" fmla="*/ 142 h 652"/>
              <a:gd name="T44" fmla="*/ 379 w 695"/>
              <a:gd name="T45" fmla="*/ 111 h 652"/>
              <a:gd name="T46" fmla="*/ 379 w 695"/>
              <a:gd name="T47" fmla="*/ 111 h 652"/>
              <a:gd name="T48" fmla="*/ 324 w 695"/>
              <a:gd name="T49" fmla="*/ 64 h 652"/>
              <a:gd name="T50" fmla="*/ 269 w 695"/>
              <a:gd name="T51" fmla="*/ 1 h 652"/>
              <a:gd name="T52" fmla="*/ 151 w 695"/>
              <a:gd name="T53" fmla="*/ 9 h 652"/>
              <a:gd name="T54" fmla="*/ 120 w 695"/>
              <a:gd name="T55" fmla="*/ 119 h 652"/>
              <a:gd name="T56" fmla="*/ 104 w 695"/>
              <a:gd name="T57" fmla="*/ 142 h 652"/>
              <a:gd name="T58" fmla="*/ 112 w 695"/>
              <a:gd name="T59" fmla="*/ 111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ffectLst/>
          <a:extLst>
            <a:ext uri="{91240B29-F687-4f45-9708-019B960494DF}">
              <a14:hiddenLine xmlns:a14="http://schemas.microsoft.com/office/drawing/2010/main" w="127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40996" name="Freeform 36"/>
          <p:cNvSpPr>
            <a:spLocks/>
          </p:cNvSpPr>
          <p:nvPr/>
        </p:nvSpPr>
        <p:spPr bwMode="auto">
          <a:xfrm>
            <a:off x="6143625" y="1801813"/>
            <a:ext cx="1103313" cy="1035050"/>
          </a:xfrm>
          <a:custGeom>
            <a:avLst/>
            <a:gdLst>
              <a:gd name="T0" fmla="*/ 112 w 695"/>
              <a:gd name="T1" fmla="*/ 111 h 652"/>
              <a:gd name="T2" fmla="*/ 89 w 695"/>
              <a:gd name="T3" fmla="*/ 181 h 652"/>
              <a:gd name="T4" fmla="*/ 73 w 695"/>
              <a:gd name="T5" fmla="*/ 228 h 652"/>
              <a:gd name="T6" fmla="*/ 26 w 695"/>
              <a:gd name="T7" fmla="*/ 260 h 652"/>
              <a:gd name="T8" fmla="*/ 41 w 695"/>
              <a:gd name="T9" fmla="*/ 432 h 652"/>
              <a:gd name="T10" fmla="*/ 34 w 695"/>
              <a:gd name="T11" fmla="*/ 464 h 652"/>
              <a:gd name="T12" fmla="*/ 18 w 695"/>
              <a:gd name="T13" fmla="*/ 511 h 652"/>
              <a:gd name="T14" fmla="*/ 96 w 695"/>
              <a:gd name="T15" fmla="*/ 628 h 652"/>
              <a:gd name="T16" fmla="*/ 143 w 695"/>
              <a:gd name="T17" fmla="*/ 644 h 652"/>
              <a:gd name="T18" fmla="*/ 167 w 695"/>
              <a:gd name="T19" fmla="*/ 652 h 652"/>
              <a:gd name="T20" fmla="*/ 410 w 695"/>
              <a:gd name="T21" fmla="*/ 613 h 652"/>
              <a:gd name="T22" fmla="*/ 426 w 695"/>
              <a:gd name="T23" fmla="*/ 589 h 652"/>
              <a:gd name="T24" fmla="*/ 457 w 695"/>
              <a:gd name="T25" fmla="*/ 558 h 652"/>
              <a:gd name="T26" fmla="*/ 465 w 695"/>
              <a:gd name="T27" fmla="*/ 534 h 652"/>
              <a:gd name="T28" fmla="*/ 512 w 695"/>
              <a:gd name="T29" fmla="*/ 503 h 652"/>
              <a:gd name="T30" fmla="*/ 559 w 695"/>
              <a:gd name="T31" fmla="*/ 487 h 652"/>
              <a:gd name="T32" fmla="*/ 583 w 695"/>
              <a:gd name="T33" fmla="*/ 479 h 652"/>
              <a:gd name="T34" fmla="*/ 645 w 695"/>
              <a:gd name="T35" fmla="*/ 432 h 652"/>
              <a:gd name="T36" fmla="*/ 614 w 695"/>
              <a:gd name="T37" fmla="*/ 291 h 652"/>
              <a:gd name="T38" fmla="*/ 496 w 695"/>
              <a:gd name="T39" fmla="*/ 268 h 652"/>
              <a:gd name="T40" fmla="*/ 449 w 695"/>
              <a:gd name="T41" fmla="*/ 150 h 652"/>
              <a:gd name="T42" fmla="*/ 426 w 695"/>
              <a:gd name="T43" fmla="*/ 142 h 652"/>
              <a:gd name="T44" fmla="*/ 379 w 695"/>
              <a:gd name="T45" fmla="*/ 111 h 652"/>
              <a:gd name="T46" fmla="*/ 379 w 695"/>
              <a:gd name="T47" fmla="*/ 111 h 652"/>
              <a:gd name="T48" fmla="*/ 324 w 695"/>
              <a:gd name="T49" fmla="*/ 64 h 652"/>
              <a:gd name="T50" fmla="*/ 269 w 695"/>
              <a:gd name="T51" fmla="*/ 1 h 652"/>
              <a:gd name="T52" fmla="*/ 151 w 695"/>
              <a:gd name="T53" fmla="*/ 9 h 652"/>
              <a:gd name="T54" fmla="*/ 120 w 695"/>
              <a:gd name="T55" fmla="*/ 119 h 652"/>
              <a:gd name="T56" fmla="*/ 104 w 695"/>
              <a:gd name="T57" fmla="*/ 142 h 652"/>
              <a:gd name="T58" fmla="*/ 112 w 695"/>
              <a:gd name="T59" fmla="*/ 111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ffectLst/>
          <a:extLst>
            <a:ext uri="{91240B29-F687-4f45-9708-019B960494DF}">
              <a14:hiddenLine xmlns:a14="http://schemas.microsoft.com/office/drawing/2010/main" w="127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40998" name="Freeform 38"/>
          <p:cNvSpPr>
            <a:spLocks/>
          </p:cNvSpPr>
          <p:nvPr/>
        </p:nvSpPr>
        <p:spPr bwMode="auto">
          <a:xfrm>
            <a:off x="5410200" y="1403350"/>
            <a:ext cx="2251075" cy="1222375"/>
          </a:xfrm>
          <a:custGeom>
            <a:avLst/>
            <a:gdLst>
              <a:gd name="T0" fmla="*/ 111 w 1418"/>
              <a:gd name="T1" fmla="*/ 165 h 770"/>
              <a:gd name="T2" fmla="*/ 237 w 1418"/>
              <a:gd name="T3" fmla="*/ 87 h 770"/>
              <a:gd name="T4" fmla="*/ 308 w 1418"/>
              <a:gd name="T5" fmla="*/ 55 h 770"/>
              <a:gd name="T6" fmla="*/ 356 w 1418"/>
              <a:gd name="T7" fmla="*/ 23 h 770"/>
              <a:gd name="T8" fmla="*/ 403 w 1418"/>
              <a:gd name="T9" fmla="*/ 8 h 770"/>
              <a:gd name="T10" fmla="*/ 427 w 1418"/>
              <a:gd name="T11" fmla="*/ 0 h 770"/>
              <a:gd name="T12" fmla="*/ 561 w 1418"/>
              <a:gd name="T13" fmla="*/ 8 h 770"/>
              <a:gd name="T14" fmla="*/ 608 w 1418"/>
              <a:gd name="T15" fmla="*/ 23 h 770"/>
              <a:gd name="T16" fmla="*/ 734 w 1418"/>
              <a:gd name="T17" fmla="*/ 55 h 770"/>
              <a:gd name="T18" fmla="*/ 948 w 1418"/>
              <a:gd name="T19" fmla="*/ 71 h 770"/>
              <a:gd name="T20" fmla="*/ 1058 w 1418"/>
              <a:gd name="T21" fmla="*/ 102 h 770"/>
              <a:gd name="T22" fmla="*/ 1082 w 1418"/>
              <a:gd name="T23" fmla="*/ 118 h 770"/>
              <a:gd name="T24" fmla="*/ 1097 w 1418"/>
              <a:gd name="T25" fmla="*/ 142 h 770"/>
              <a:gd name="T26" fmla="*/ 1145 w 1418"/>
              <a:gd name="T27" fmla="*/ 173 h 770"/>
              <a:gd name="T28" fmla="*/ 1216 w 1418"/>
              <a:gd name="T29" fmla="*/ 260 h 770"/>
              <a:gd name="T30" fmla="*/ 1366 w 1418"/>
              <a:gd name="T31" fmla="*/ 363 h 770"/>
              <a:gd name="T32" fmla="*/ 1405 w 1418"/>
              <a:gd name="T33" fmla="*/ 434 h 770"/>
              <a:gd name="T34" fmla="*/ 1413 w 1418"/>
              <a:gd name="T35" fmla="*/ 599 h 770"/>
              <a:gd name="T36" fmla="*/ 1405 w 1418"/>
              <a:gd name="T37" fmla="*/ 670 h 770"/>
              <a:gd name="T38" fmla="*/ 1358 w 1418"/>
              <a:gd name="T39" fmla="*/ 686 h 770"/>
              <a:gd name="T40" fmla="*/ 1279 w 1418"/>
              <a:gd name="T41" fmla="*/ 741 h 770"/>
              <a:gd name="T42" fmla="*/ 1232 w 1418"/>
              <a:gd name="T43" fmla="*/ 757 h 770"/>
              <a:gd name="T44" fmla="*/ 979 w 1418"/>
              <a:gd name="T45" fmla="*/ 741 h 770"/>
              <a:gd name="T46" fmla="*/ 829 w 1418"/>
              <a:gd name="T47" fmla="*/ 639 h 770"/>
              <a:gd name="T48" fmla="*/ 592 w 1418"/>
              <a:gd name="T49" fmla="*/ 607 h 770"/>
              <a:gd name="T50" fmla="*/ 379 w 1418"/>
              <a:gd name="T51" fmla="*/ 584 h 770"/>
              <a:gd name="T52" fmla="*/ 356 w 1418"/>
              <a:gd name="T53" fmla="*/ 568 h 770"/>
              <a:gd name="T54" fmla="*/ 332 w 1418"/>
              <a:gd name="T55" fmla="*/ 560 h 770"/>
              <a:gd name="T56" fmla="*/ 300 w 1418"/>
              <a:gd name="T57" fmla="*/ 513 h 770"/>
              <a:gd name="T58" fmla="*/ 293 w 1418"/>
              <a:gd name="T59" fmla="*/ 481 h 770"/>
              <a:gd name="T60" fmla="*/ 222 w 1418"/>
              <a:gd name="T61" fmla="*/ 426 h 770"/>
              <a:gd name="T62" fmla="*/ 151 w 1418"/>
              <a:gd name="T63" fmla="*/ 331 h 770"/>
              <a:gd name="T64" fmla="*/ 80 w 1418"/>
              <a:gd name="T65" fmla="*/ 300 h 770"/>
              <a:gd name="T66" fmla="*/ 16 w 1418"/>
              <a:gd name="T67" fmla="*/ 244 h 770"/>
              <a:gd name="T68" fmla="*/ 32 w 1418"/>
              <a:gd name="T69" fmla="*/ 142 h 770"/>
              <a:gd name="T70" fmla="*/ 80 w 1418"/>
              <a:gd name="T71" fmla="*/ 126 h 770"/>
              <a:gd name="T72" fmla="*/ 151 w 1418"/>
              <a:gd name="T73" fmla="*/ 134 h 770"/>
              <a:gd name="T74" fmla="*/ 182 w 1418"/>
              <a:gd name="T75" fmla="*/ 142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18" h="770">
                <a:moveTo>
                  <a:pt x="111" y="165"/>
                </a:moveTo>
                <a:cubicBezTo>
                  <a:pt x="159" y="151"/>
                  <a:pt x="187" y="102"/>
                  <a:pt x="237" y="87"/>
                </a:cubicBezTo>
                <a:cubicBezTo>
                  <a:pt x="275" y="62"/>
                  <a:pt x="252" y="74"/>
                  <a:pt x="308" y="55"/>
                </a:cubicBezTo>
                <a:cubicBezTo>
                  <a:pt x="326" y="49"/>
                  <a:pt x="338" y="29"/>
                  <a:pt x="356" y="23"/>
                </a:cubicBezTo>
                <a:cubicBezTo>
                  <a:pt x="372" y="18"/>
                  <a:pt x="387" y="13"/>
                  <a:pt x="403" y="8"/>
                </a:cubicBezTo>
                <a:cubicBezTo>
                  <a:pt x="411" y="5"/>
                  <a:pt x="427" y="0"/>
                  <a:pt x="427" y="0"/>
                </a:cubicBezTo>
                <a:cubicBezTo>
                  <a:pt x="472" y="3"/>
                  <a:pt x="517" y="2"/>
                  <a:pt x="561" y="8"/>
                </a:cubicBezTo>
                <a:cubicBezTo>
                  <a:pt x="577" y="10"/>
                  <a:pt x="608" y="23"/>
                  <a:pt x="608" y="23"/>
                </a:cubicBezTo>
                <a:cubicBezTo>
                  <a:pt x="647" y="49"/>
                  <a:pt x="687" y="49"/>
                  <a:pt x="734" y="55"/>
                </a:cubicBezTo>
                <a:cubicBezTo>
                  <a:pt x="821" y="84"/>
                  <a:pt x="727" y="55"/>
                  <a:pt x="948" y="71"/>
                </a:cubicBezTo>
                <a:cubicBezTo>
                  <a:pt x="984" y="74"/>
                  <a:pt x="1022" y="93"/>
                  <a:pt x="1058" y="102"/>
                </a:cubicBezTo>
                <a:cubicBezTo>
                  <a:pt x="1066" y="107"/>
                  <a:pt x="1075" y="111"/>
                  <a:pt x="1082" y="118"/>
                </a:cubicBezTo>
                <a:cubicBezTo>
                  <a:pt x="1089" y="125"/>
                  <a:pt x="1090" y="136"/>
                  <a:pt x="1097" y="142"/>
                </a:cubicBezTo>
                <a:cubicBezTo>
                  <a:pt x="1111" y="155"/>
                  <a:pt x="1145" y="173"/>
                  <a:pt x="1145" y="173"/>
                </a:cubicBezTo>
                <a:cubicBezTo>
                  <a:pt x="1165" y="223"/>
                  <a:pt x="1180" y="224"/>
                  <a:pt x="1216" y="260"/>
                </a:cubicBezTo>
                <a:cubicBezTo>
                  <a:pt x="1239" y="330"/>
                  <a:pt x="1312" y="327"/>
                  <a:pt x="1366" y="363"/>
                </a:cubicBezTo>
                <a:cubicBezTo>
                  <a:pt x="1381" y="387"/>
                  <a:pt x="1389" y="410"/>
                  <a:pt x="1405" y="434"/>
                </a:cubicBezTo>
                <a:cubicBezTo>
                  <a:pt x="1397" y="500"/>
                  <a:pt x="1405" y="532"/>
                  <a:pt x="1413" y="599"/>
                </a:cubicBezTo>
                <a:cubicBezTo>
                  <a:pt x="1410" y="623"/>
                  <a:pt x="1418" y="650"/>
                  <a:pt x="1405" y="670"/>
                </a:cubicBezTo>
                <a:cubicBezTo>
                  <a:pt x="1396" y="684"/>
                  <a:pt x="1358" y="686"/>
                  <a:pt x="1358" y="686"/>
                </a:cubicBezTo>
                <a:cubicBezTo>
                  <a:pt x="1345" y="726"/>
                  <a:pt x="1316" y="729"/>
                  <a:pt x="1279" y="741"/>
                </a:cubicBezTo>
                <a:cubicBezTo>
                  <a:pt x="1263" y="746"/>
                  <a:pt x="1232" y="757"/>
                  <a:pt x="1232" y="757"/>
                </a:cubicBezTo>
                <a:cubicBezTo>
                  <a:pt x="1148" y="754"/>
                  <a:pt x="1058" y="770"/>
                  <a:pt x="979" y="741"/>
                </a:cubicBezTo>
                <a:cubicBezTo>
                  <a:pt x="921" y="720"/>
                  <a:pt x="885" y="658"/>
                  <a:pt x="829" y="639"/>
                </a:cubicBezTo>
                <a:cubicBezTo>
                  <a:pt x="753" y="614"/>
                  <a:pt x="671" y="613"/>
                  <a:pt x="592" y="607"/>
                </a:cubicBezTo>
                <a:cubicBezTo>
                  <a:pt x="521" y="595"/>
                  <a:pt x="447" y="607"/>
                  <a:pt x="379" y="584"/>
                </a:cubicBezTo>
                <a:cubicBezTo>
                  <a:pt x="371" y="579"/>
                  <a:pt x="364" y="572"/>
                  <a:pt x="356" y="568"/>
                </a:cubicBezTo>
                <a:cubicBezTo>
                  <a:pt x="348" y="564"/>
                  <a:pt x="338" y="566"/>
                  <a:pt x="332" y="560"/>
                </a:cubicBezTo>
                <a:cubicBezTo>
                  <a:pt x="318" y="547"/>
                  <a:pt x="300" y="513"/>
                  <a:pt x="300" y="513"/>
                </a:cubicBezTo>
                <a:cubicBezTo>
                  <a:pt x="298" y="502"/>
                  <a:pt x="299" y="490"/>
                  <a:pt x="293" y="481"/>
                </a:cubicBezTo>
                <a:cubicBezTo>
                  <a:pt x="286" y="470"/>
                  <a:pt x="235" y="435"/>
                  <a:pt x="222" y="426"/>
                </a:cubicBezTo>
                <a:cubicBezTo>
                  <a:pt x="211" y="393"/>
                  <a:pt x="178" y="354"/>
                  <a:pt x="151" y="331"/>
                </a:cubicBezTo>
                <a:cubicBezTo>
                  <a:pt x="131" y="314"/>
                  <a:pt x="80" y="300"/>
                  <a:pt x="80" y="300"/>
                </a:cubicBezTo>
                <a:cubicBezTo>
                  <a:pt x="54" y="283"/>
                  <a:pt x="42" y="261"/>
                  <a:pt x="16" y="244"/>
                </a:cubicBezTo>
                <a:cubicBezTo>
                  <a:pt x="7" y="214"/>
                  <a:pt x="0" y="162"/>
                  <a:pt x="32" y="142"/>
                </a:cubicBezTo>
                <a:cubicBezTo>
                  <a:pt x="46" y="133"/>
                  <a:pt x="80" y="126"/>
                  <a:pt x="80" y="126"/>
                </a:cubicBezTo>
                <a:cubicBezTo>
                  <a:pt x="104" y="129"/>
                  <a:pt x="128" y="128"/>
                  <a:pt x="151" y="134"/>
                </a:cubicBezTo>
                <a:cubicBezTo>
                  <a:pt x="186" y="143"/>
                  <a:pt x="164" y="160"/>
                  <a:pt x="182" y="142"/>
                </a:cubicBezTo>
              </a:path>
            </a:pathLst>
          </a:custGeom>
          <a:solidFill>
            <a:srgbClr val="5F5F5F"/>
          </a:solidFill>
          <a:ln>
            <a:noFill/>
          </a:ln>
          <a:effectLst/>
          <a:extLst>
            <a:ext uri="{91240B29-F687-4f45-9708-019B960494DF}">
              <a14:hiddenLine xmlns:a14="http://schemas.microsoft.com/office/drawing/2010/main" w="127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40968" name="Rectangle 8"/>
          <p:cNvSpPr>
            <a:spLocks noChangeArrowheads="1"/>
          </p:cNvSpPr>
          <p:nvPr/>
        </p:nvSpPr>
        <p:spPr bwMode="auto">
          <a:xfrm>
            <a:off x="1839913" y="-161925"/>
            <a:ext cx="5091112" cy="722312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l"/>
            <a:r>
              <a:rPr lang="en-US" sz="15600">
                <a:solidFill>
                  <a:srgbClr val="FFFF00"/>
                </a:solidFill>
              </a:rPr>
              <a:t>A</a:t>
            </a:r>
            <a:r>
              <a:rPr lang="en-US" sz="15600">
                <a:solidFill>
                  <a:srgbClr val="51DC00"/>
                </a:solidFill>
              </a:rPr>
              <a:t>lles</a:t>
            </a:r>
          </a:p>
          <a:p>
            <a:pPr algn="l"/>
            <a:r>
              <a:rPr lang="en-US" sz="15600">
                <a:solidFill>
                  <a:srgbClr val="FFFF00"/>
                </a:solidFill>
              </a:rPr>
              <a:t>K</a:t>
            </a:r>
            <a:r>
              <a:rPr lang="en-US" sz="15600">
                <a:solidFill>
                  <a:srgbClr val="51DC00"/>
                </a:solidFill>
              </a:rPr>
              <a:t>an </a:t>
            </a:r>
            <a:r>
              <a:rPr lang="en-US" sz="15600">
                <a:solidFill>
                  <a:srgbClr val="FFFF00"/>
                </a:solidFill>
              </a:rPr>
              <a:t>B</a:t>
            </a:r>
            <a:r>
              <a:rPr lang="en-US" sz="15600">
                <a:solidFill>
                  <a:srgbClr val="51DC00"/>
                </a:solidFill>
              </a:rPr>
              <a:t>eter</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40968"/>
                                        </p:tgtEl>
                                        <p:attrNameLst>
                                          <p:attrName>style.visibility</p:attrName>
                                        </p:attrNameLst>
                                      </p:cBhvr>
                                      <p:to>
                                        <p:strVal val="visible"/>
                                      </p:to>
                                    </p:set>
                                    <p:anim calcmode="lin" valueType="num">
                                      <p:cBhvr>
                                        <p:cTn id="7" dur="500" fill="hold"/>
                                        <p:tgtEl>
                                          <p:spTgt spid="40968"/>
                                        </p:tgtEl>
                                        <p:attrNameLst>
                                          <p:attrName>ppt_w</p:attrName>
                                        </p:attrNameLst>
                                      </p:cBhvr>
                                      <p:tavLst>
                                        <p:tav tm="0">
                                          <p:val>
                                            <p:fltVal val="0"/>
                                          </p:val>
                                        </p:tav>
                                        <p:tav tm="100000">
                                          <p:val>
                                            <p:strVal val="#ppt_w"/>
                                          </p:val>
                                        </p:tav>
                                      </p:tavLst>
                                    </p:anim>
                                    <p:anim calcmode="lin" valueType="num">
                                      <p:cBhvr>
                                        <p:cTn id="8" dur="500" fill="hold"/>
                                        <p:tgtEl>
                                          <p:spTgt spid="40968"/>
                                        </p:tgtEl>
                                        <p:attrNameLst>
                                          <p:attrName>ppt_h</p:attrName>
                                        </p:attrNameLst>
                                      </p:cBhvr>
                                      <p:tavLst>
                                        <p:tav tm="0">
                                          <p:val>
                                            <p:fltVal val="0"/>
                                          </p:val>
                                        </p:tav>
                                        <p:tav tm="100000">
                                          <p:val>
                                            <p:strVal val="#ppt_h"/>
                                          </p:val>
                                        </p:tav>
                                      </p:tavLst>
                                    </p:anim>
                                    <p:anim calcmode="lin" valueType="num">
                                      <p:cBhvr>
                                        <p:cTn id="9" dur="500" fill="hold"/>
                                        <p:tgtEl>
                                          <p:spTgt spid="40968"/>
                                        </p:tgtEl>
                                        <p:attrNameLst>
                                          <p:attrName>ppt_x</p:attrName>
                                        </p:attrNameLst>
                                      </p:cBhvr>
                                      <p:tavLst>
                                        <p:tav tm="0">
                                          <p:val>
                                            <p:fltVal val="0.5"/>
                                          </p:val>
                                        </p:tav>
                                        <p:tav tm="100000">
                                          <p:val>
                                            <p:strVal val="#ppt_x"/>
                                          </p:val>
                                        </p:tav>
                                      </p:tavLst>
                                    </p:anim>
                                    <p:anim calcmode="lin" valueType="num">
                                      <p:cBhvr>
                                        <p:cTn id="10" dur="500" fill="hold"/>
                                        <p:tgtEl>
                                          <p:spTgt spid="4096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8"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bwMode="auto">
          <a:xfrm>
            <a:off x="1790700" y="552450"/>
            <a:ext cx="7353300" cy="1143000"/>
          </a:xfrm>
          <a:noFill/>
          <a:ln/>
          <a:effectLst>
            <a:outerShdw blurRad="63500"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numCol="1" anchor="ctr" anchorCtr="0" compatLnSpc="1">
            <a:prstTxWarp prst="textNoShape">
              <a:avLst/>
            </a:prstTxWarp>
          </a:bodyPr>
          <a:lstStyle/>
          <a:p>
            <a:r>
              <a:rPr lang="en-US" sz="4800">
                <a:solidFill>
                  <a:srgbClr val="FAFD00"/>
                </a:solidFill>
              </a:rPr>
              <a:t>DE</a:t>
            </a:r>
            <a:r>
              <a:rPr lang="en-US" sz="4800">
                <a:solidFill>
                  <a:srgbClr val="00FF00"/>
                </a:solidFill>
              </a:rPr>
              <a:t>  3  SAMENLEVINGEN</a:t>
            </a:r>
            <a:br>
              <a:rPr lang="en-US" sz="4800">
                <a:solidFill>
                  <a:srgbClr val="00FF00"/>
                </a:solidFill>
              </a:rPr>
            </a:br>
            <a:r>
              <a:rPr lang="en-US" sz="4800">
                <a:solidFill>
                  <a:srgbClr val="FAFD00"/>
                </a:solidFill>
              </a:rPr>
              <a:t>ZIJN:</a:t>
            </a:r>
          </a:p>
        </p:txBody>
      </p:sp>
      <p:sp>
        <p:nvSpPr>
          <p:cNvPr id="38916" name="Rectangle 4"/>
          <p:cNvSpPr>
            <a:spLocks noChangeArrowheads="1"/>
          </p:cNvSpPr>
          <p:nvPr/>
        </p:nvSpPr>
        <p:spPr bwMode="auto">
          <a:xfrm>
            <a:off x="620713" y="158750"/>
            <a:ext cx="742950" cy="1433513"/>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p>
            <a:endParaRPr lang="en-US"/>
          </a:p>
        </p:txBody>
      </p:sp>
      <p:sp>
        <p:nvSpPr>
          <p:cNvPr id="38919" name="Rectangle 7"/>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a:solidFill>
                  <a:schemeClr val="tx2"/>
                </a:solidFill>
                <a:latin typeface="Times" charset="0"/>
              </a:rPr>
              <a:t>7</a:t>
            </a:r>
          </a:p>
        </p:txBody>
      </p:sp>
      <p:sp>
        <p:nvSpPr>
          <p:cNvPr id="38920" name="Line 8"/>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38923" name="Freeform 11"/>
          <p:cNvSpPr>
            <a:spLocks/>
          </p:cNvSpPr>
          <p:nvPr/>
        </p:nvSpPr>
        <p:spPr bwMode="auto">
          <a:xfrm>
            <a:off x="7131050" y="2638425"/>
            <a:ext cx="1103313" cy="1035050"/>
          </a:xfrm>
          <a:custGeom>
            <a:avLst/>
            <a:gdLst>
              <a:gd name="T0" fmla="*/ 112 w 695"/>
              <a:gd name="T1" fmla="*/ 111 h 652"/>
              <a:gd name="T2" fmla="*/ 89 w 695"/>
              <a:gd name="T3" fmla="*/ 181 h 652"/>
              <a:gd name="T4" fmla="*/ 73 w 695"/>
              <a:gd name="T5" fmla="*/ 228 h 652"/>
              <a:gd name="T6" fmla="*/ 26 w 695"/>
              <a:gd name="T7" fmla="*/ 260 h 652"/>
              <a:gd name="T8" fmla="*/ 41 w 695"/>
              <a:gd name="T9" fmla="*/ 432 h 652"/>
              <a:gd name="T10" fmla="*/ 34 w 695"/>
              <a:gd name="T11" fmla="*/ 464 h 652"/>
              <a:gd name="T12" fmla="*/ 18 w 695"/>
              <a:gd name="T13" fmla="*/ 511 h 652"/>
              <a:gd name="T14" fmla="*/ 96 w 695"/>
              <a:gd name="T15" fmla="*/ 628 h 652"/>
              <a:gd name="T16" fmla="*/ 143 w 695"/>
              <a:gd name="T17" fmla="*/ 644 h 652"/>
              <a:gd name="T18" fmla="*/ 167 w 695"/>
              <a:gd name="T19" fmla="*/ 652 h 652"/>
              <a:gd name="T20" fmla="*/ 410 w 695"/>
              <a:gd name="T21" fmla="*/ 613 h 652"/>
              <a:gd name="T22" fmla="*/ 426 w 695"/>
              <a:gd name="T23" fmla="*/ 589 h 652"/>
              <a:gd name="T24" fmla="*/ 457 w 695"/>
              <a:gd name="T25" fmla="*/ 558 h 652"/>
              <a:gd name="T26" fmla="*/ 465 w 695"/>
              <a:gd name="T27" fmla="*/ 534 h 652"/>
              <a:gd name="T28" fmla="*/ 512 w 695"/>
              <a:gd name="T29" fmla="*/ 503 h 652"/>
              <a:gd name="T30" fmla="*/ 559 w 695"/>
              <a:gd name="T31" fmla="*/ 487 h 652"/>
              <a:gd name="T32" fmla="*/ 583 w 695"/>
              <a:gd name="T33" fmla="*/ 479 h 652"/>
              <a:gd name="T34" fmla="*/ 645 w 695"/>
              <a:gd name="T35" fmla="*/ 432 h 652"/>
              <a:gd name="T36" fmla="*/ 614 w 695"/>
              <a:gd name="T37" fmla="*/ 291 h 652"/>
              <a:gd name="T38" fmla="*/ 496 w 695"/>
              <a:gd name="T39" fmla="*/ 268 h 652"/>
              <a:gd name="T40" fmla="*/ 449 w 695"/>
              <a:gd name="T41" fmla="*/ 150 h 652"/>
              <a:gd name="T42" fmla="*/ 426 w 695"/>
              <a:gd name="T43" fmla="*/ 142 h 652"/>
              <a:gd name="T44" fmla="*/ 379 w 695"/>
              <a:gd name="T45" fmla="*/ 111 h 652"/>
              <a:gd name="T46" fmla="*/ 379 w 695"/>
              <a:gd name="T47" fmla="*/ 111 h 652"/>
              <a:gd name="T48" fmla="*/ 324 w 695"/>
              <a:gd name="T49" fmla="*/ 64 h 652"/>
              <a:gd name="T50" fmla="*/ 269 w 695"/>
              <a:gd name="T51" fmla="*/ 1 h 652"/>
              <a:gd name="T52" fmla="*/ 151 w 695"/>
              <a:gd name="T53" fmla="*/ 9 h 652"/>
              <a:gd name="T54" fmla="*/ 120 w 695"/>
              <a:gd name="T55" fmla="*/ 119 h 652"/>
              <a:gd name="T56" fmla="*/ 104 w 695"/>
              <a:gd name="T57" fmla="*/ 142 h 652"/>
              <a:gd name="T58" fmla="*/ 112 w 695"/>
              <a:gd name="T59" fmla="*/ 111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ffectLst/>
          <a:extLst>
            <a:ext uri="{91240B29-F687-4f45-9708-019B960494DF}">
              <a14:hiddenLine xmlns:a14="http://schemas.microsoft.com/office/drawing/2010/main" w="127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38927" name="Text Box 15"/>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2000">
              <a:latin typeface="Comic Sans MS" charset="0"/>
            </a:endParaRPr>
          </a:p>
        </p:txBody>
      </p:sp>
      <p:sp>
        <p:nvSpPr>
          <p:cNvPr id="38929" name="Text Box 17"/>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2000">
              <a:solidFill>
                <a:srgbClr val="FFFFFF"/>
              </a:solidFill>
            </a:endParaRPr>
          </a:p>
        </p:txBody>
      </p:sp>
      <p:sp>
        <p:nvSpPr>
          <p:cNvPr id="38930" name="Text Box 18"/>
          <p:cNvSpPr txBox="1">
            <a:spLocks noChangeArrowheads="1"/>
          </p:cNvSpPr>
          <p:nvPr/>
        </p:nvSpPr>
        <p:spPr bwMode="auto">
          <a:xfrm>
            <a:off x="8364538" y="6486525"/>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1400" b="1">
              <a:solidFill>
                <a:srgbClr val="FFFFFF"/>
              </a:solidFill>
            </a:endParaRPr>
          </a:p>
        </p:txBody>
      </p:sp>
      <p:sp>
        <p:nvSpPr>
          <p:cNvPr id="38931" name="Text Box 19"/>
          <p:cNvSpPr txBox="1">
            <a:spLocks noChangeArrowheads="1"/>
          </p:cNvSpPr>
          <p:nvPr/>
        </p:nvSpPr>
        <p:spPr bwMode="auto">
          <a:xfrm>
            <a:off x="8086725" y="652462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52</a:t>
            </a:r>
          </a:p>
        </p:txBody>
      </p:sp>
      <p:sp>
        <p:nvSpPr>
          <p:cNvPr id="38932" name="Text Box 20"/>
          <p:cNvSpPr txBox="1">
            <a:spLocks noChangeArrowheads="1"/>
          </p:cNvSpPr>
          <p:nvPr/>
        </p:nvSpPr>
        <p:spPr bwMode="auto">
          <a:xfrm>
            <a:off x="8740775" y="64008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6</a:t>
            </a:r>
          </a:p>
        </p:txBody>
      </p:sp>
      <p:sp>
        <p:nvSpPr>
          <p:cNvPr id="38934" name="Text Box 22"/>
          <p:cNvSpPr txBox="1">
            <a:spLocks noChangeArrowheads="1"/>
          </p:cNvSpPr>
          <p:nvPr/>
        </p:nvSpPr>
        <p:spPr bwMode="auto">
          <a:xfrm>
            <a:off x="7100888" y="6270625"/>
            <a:ext cx="15303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a:solidFill>
                  <a:schemeClr val="tx1"/>
                </a:solidFill>
              </a:rPr>
              <a:t>Werkboek pg. 8-14</a:t>
            </a:r>
          </a:p>
        </p:txBody>
      </p:sp>
      <p:sp>
        <p:nvSpPr>
          <p:cNvPr id="38915" name="Rectangle 3"/>
          <p:cNvSpPr>
            <a:spLocks noGrp="1" noChangeArrowheads="1"/>
          </p:cNvSpPr>
          <p:nvPr>
            <p:ph type="subTitle" idx="1"/>
          </p:nvPr>
        </p:nvSpPr>
        <p:spPr bwMode="auto">
          <a:xfrm>
            <a:off x="-850900" y="2152650"/>
            <a:ext cx="9994900" cy="4114800"/>
          </a:xfrm>
          <a:noFill/>
          <a:ln/>
          <a:effectLst>
            <a:outerShdw blurRad="63500"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numCol="1" anchor="t" anchorCtr="0" compatLnSpc="1">
            <a:prstTxWarp prst="textNoShape">
              <a:avLst/>
            </a:prstTxWarp>
          </a:bodyPr>
          <a:lstStyle/>
          <a:p>
            <a:pPr marL="2179638" indent="-866775" algn="l" defTabSz="1033463">
              <a:buFont typeface="Monotype Sorts" charset="0"/>
              <a:buChar char=""/>
            </a:pPr>
            <a:r>
              <a:rPr lang="en-US" sz="7200" b="1">
                <a:solidFill>
                  <a:srgbClr val="F6FE0A"/>
                </a:solidFill>
                <a:latin typeface="Arial" charset="0"/>
              </a:rPr>
              <a:t>A</a:t>
            </a:r>
            <a:r>
              <a:rPr lang="en-US" sz="7200" b="1">
                <a:solidFill>
                  <a:srgbClr val="00FF00"/>
                </a:solidFill>
                <a:latin typeface="Arial" charset="0"/>
              </a:rPr>
              <a:t> NARCHIE</a:t>
            </a:r>
          </a:p>
          <a:p>
            <a:pPr marL="2179638" indent="-866775" algn="l" defTabSz="1033463">
              <a:buFont typeface="Monotype Sorts" charset="0"/>
              <a:buChar char=""/>
            </a:pPr>
            <a:r>
              <a:rPr lang="en-US" sz="7200" b="1">
                <a:solidFill>
                  <a:srgbClr val="F6FE0A"/>
                </a:solidFill>
                <a:latin typeface="Arial" charset="0"/>
              </a:rPr>
              <a:t>K</a:t>
            </a:r>
            <a:r>
              <a:rPr lang="en-US" sz="7200" b="1">
                <a:solidFill>
                  <a:srgbClr val="00FF00"/>
                </a:solidFill>
                <a:latin typeface="Arial" charset="0"/>
              </a:rPr>
              <a:t> ONINKRIJK</a:t>
            </a:r>
          </a:p>
          <a:p>
            <a:pPr marL="2179638" indent="-866775" algn="l" defTabSz="1033463">
              <a:buFont typeface="Monotype Sorts" charset="0"/>
              <a:buChar char=""/>
            </a:pPr>
            <a:r>
              <a:rPr lang="en-US" sz="7200" b="1">
                <a:solidFill>
                  <a:srgbClr val="F6FE0A"/>
                </a:solidFill>
                <a:latin typeface="Arial" charset="0"/>
              </a:rPr>
              <a:t>B</a:t>
            </a:r>
            <a:r>
              <a:rPr lang="en-US" sz="7200" b="1">
                <a:solidFill>
                  <a:srgbClr val="00FF00"/>
                </a:solidFill>
                <a:latin typeface="Arial" charset="0"/>
              </a:rPr>
              <a:t> ALLINGSCHAP</a:t>
            </a:r>
          </a:p>
        </p:txBody>
      </p:sp>
      <p:sp>
        <p:nvSpPr>
          <p:cNvPr id="38925" name="Oval 13"/>
          <p:cNvSpPr>
            <a:spLocks noChangeArrowheads="1"/>
          </p:cNvSpPr>
          <p:nvPr/>
        </p:nvSpPr>
        <p:spPr bwMode="auto">
          <a:xfrm>
            <a:off x="1138238" y="3559175"/>
            <a:ext cx="1189037" cy="1103313"/>
          </a:xfrm>
          <a:prstGeom prst="ellipse">
            <a:avLst/>
          </a:prstGeom>
          <a:noFill/>
          <a:ln w="76200">
            <a:solidFill>
              <a:srgbClr val="FF0000"/>
            </a:solidFill>
            <a:round/>
            <a:headEnd/>
            <a:tailEnd/>
          </a:ln>
          <a:effectLst>
            <a:outerShdw blurRad="63500" dist="89803"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926" name="Oval 14"/>
          <p:cNvSpPr>
            <a:spLocks noChangeArrowheads="1"/>
          </p:cNvSpPr>
          <p:nvPr/>
        </p:nvSpPr>
        <p:spPr bwMode="auto">
          <a:xfrm>
            <a:off x="1166813" y="4845050"/>
            <a:ext cx="1187450" cy="1103313"/>
          </a:xfrm>
          <a:prstGeom prst="ellipse">
            <a:avLst/>
          </a:prstGeom>
          <a:noFill/>
          <a:ln w="76200">
            <a:solidFill>
              <a:srgbClr val="FF0000"/>
            </a:solidFill>
            <a:round/>
            <a:headEnd/>
            <a:tailEnd/>
          </a:ln>
          <a:effectLst>
            <a:outerShdw blurRad="63500" dist="89803"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924" name="Oval 12"/>
          <p:cNvSpPr>
            <a:spLocks noChangeArrowheads="1"/>
          </p:cNvSpPr>
          <p:nvPr/>
        </p:nvSpPr>
        <p:spPr bwMode="auto">
          <a:xfrm>
            <a:off x="1111250" y="2284413"/>
            <a:ext cx="1190625" cy="1103312"/>
          </a:xfrm>
          <a:prstGeom prst="ellipse">
            <a:avLst/>
          </a:prstGeom>
          <a:noFill/>
          <a:ln w="76200">
            <a:solidFill>
              <a:srgbClr val="FF0000"/>
            </a:solidFill>
            <a:round/>
            <a:headEnd/>
            <a:tailEnd/>
          </a:ln>
          <a:effectLst>
            <a:outerShdw blurRad="63500" dist="89803"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38914"/>
                                        </p:tgtEl>
                                        <p:attrNameLst>
                                          <p:attrName>style.visibility</p:attrName>
                                        </p:attrNameLst>
                                      </p:cBhvr>
                                      <p:to>
                                        <p:strVal val="visible"/>
                                      </p:to>
                                    </p:set>
                                    <p:anim calcmode="lin" valueType="num">
                                      <p:cBhvr additive="base">
                                        <p:cTn id="7" dur="500" fill="hold"/>
                                        <p:tgtEl>
                                          <p:spTgt spid="38914"/>
                                        </p:tgtEl>
                                        <p:attrNameLst>
                                          <p:attrName>ppt_x</p:attrName>
                                        </p:attrNameLst>
                                      </p:cBhvr>
                                      <p:tavLst>
                                        <p:tav tm="0">
                                          <p:val>
                                            <p:strVal val="0-#ppt_w/2"/>
                                          </p:val>
                                        </p:tav>
                                        <p:tav tm="100000">
                                          <p:val>
                                            <p:strVal val="#ppt_x"/>
                                          </p:val>
                                        </p:tav>
                                      </p:tavLst>
                                    </p:anim>
                                    <p:anim calcmode="lin" valueType="num">
                                      <p:cBhvr additive="base">
                                        <p:cTn id="8" dur="500" fill="hold"/>
                                        <p:tgtEl>
                                          <p:spTgt spid="3891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38915">
                                            <p:txEl>
                                              <p:pRg st="0" end="0"/>
                                            </p:txEl>
                                          </p:spTgt>
                                        </p:tgtEl>
                                        <p:attrNameLst>
                                          <p:attrName>style.visibility</p:attrName>
                                        </p:attrNameLst>
                                      </p:cBhvr>
                                      <p:to>
                                        <p:strVal val="visible"/>
                                      </p:to>
                                    </p:set>
                                    <p:animEffect transition="in" filter="box(out)">
                                      <p:cBhvr>
                                        <p:cTn id="13" dur="500"/>
                                        <p:tgtEl>
                                          <p:spTgt spid="3891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38915">
                                            <p:txEl>
                                              <p:pRg st="1" end="1"/>
                                            </p:txEl>
                                          </p:spTgt>
                                        </p:tgtEl>
                                        <p:attrNameLst>
                                          <p:attrName>style.visibility</p:attrName>
                                        </p:attrNameLst>
                                      </p:cBhvr>
                                      <p:to>
                                        <p:strVal val="visible"/>
                                      </p:to>
                                    </p:set>
                                    <p:animEffect transition="in" filter="box(out)">
                                      <p:cBhvr>
                                        <p:cTn id="18" dur="500"/>
                                        <p:tgtEl>
                                          <p:spTgt spid="38915">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38915">
                                            <p:txEl>
                                              <p:pRg st="2" end="2"/>
                                            </p:txEl>
                                          </p:spTgt>
                                        </p:tgtEl>
                                        <p:attrNameLst>
                                          <p:attrName>style.visibility</p:attrName>
                                        </p:attrNameLst>
                                      </p:cBhvr>
                                      <p:to>
                                        <p:strVal val="visible"/>
                                      </p:to>
                                    </p:set>
                                    <p:animEffect transition="in" filter="box(out)">
                                      <p:cBhvr>
                                        <p:cTn id="23" dur="500"/>
                                        <p:tgtEl>
                                          <p:spTgt spid="3891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grpId="0" nodeType="clickEffect">
                                  <p:stCondLst>
                                    <p:cond delay="0"/>
                                  </p:stCondLst>
                                  <p:childTnLst>
                                    <p:set>
                                      <p:cBhvr>
                                        <p:cTn id="27" dur="1" fill="hold">
                                          <p:stCondLst>
                                            <p:cond delay="0"/>
                                          </p:stCondLst>
                                        </p:cTn>
                                        <p:tgtEl>
                                          <p:spTgt spid="38924"/>
                                        </p:tgtEl>
                                        <p:attrNameLst>
                                          <p:attrName>style.visibility</p:attrName>
                                        </p:attrNameLst>
                                      </p:cBhvr>
                                      <p:to>
                                        <p:strVal val="visible"/>
                                      </p:to>
                                    </p:set>
                                    <p:anim calcmode="lin" valueType="num">
                                      <p:cBhvr>
                                        <p:cTn id="28" dur="500" fill="hold"/>
                                        <p:tgtEl>
                                          <p:spTgt spid="38924"/>
                                        </p:tgtEl>
                                        <p:attrNameLst>
                                          <p:attrName>ppt_w</p:attrName>
                                        </p:attrNameLst>
                                      </p:cBhvr>
                                      <p:tavLst>
                                        <p:tav tm="0">
                                          <p:val>
                                            <p:fltVal val="0"/>
                                          </p:val>
                                        </p:tav>
                                        <p:tav tm="100000">
                                          <p:val>
                                            <p:strVal val="#ppt_w"/>
                                          </p:val>
                                        </p:tav>
                                      </p:tavLst>
                                    </p:anim>
                                    <p:anim calcmode="lin" valueType="num">
                                      <p:cBhvr>
                                        <p:cTn id="29" dur="500" fill="hold"/>
                                        <p:tgtEl>
                                          <p:spTgt spid="38924"/>
                                        </p:tgtEl>
                                        <p:attrNameLst>
                                          <p:attrName>ppt_h</p:attrName>
                                        </p:attrNameLst>
                                      </p:cBhvr>
                                      <p:tavLst>
                                        <p:tav tm="0">
                                          <p:val>
                                            <p:fltVal val="0"/>
                                          </p:val>
                                        </p:tav>
                                        <p:tav tm="100000">
                                          <p:val>
                                            <p:strVal val="#ppt_h"/>
                                          </p:val>
                                        </p:tav>
                                      </p:tavLst>
                                    </p:anim>
                                    <p:anim calcmode="lin" valueType="num">
                                      <p:cBhvr>
                                        <p:cTn id="30" dur="500" fill="hold"/>
                                        <p:tgtEl>
                                          <p:spTgt spid="38924"/>
                                        </p:tgtEl>
                                        <p:attrNameLst>
                                          <p:attrName>ppt_x</p:attrName>
                                        </p:attrNameLst>
                                      </p:cBhvr>
                                      <p:tavLst>
                                        <p:tav tm="0">
                                          <p:val>
                                            <p:fltVal val="0.5"/>
                                          </p:val>
                                        </p:tav>
                                        <p:tav tm="100000">
                                          <p:val>
                                            <p:strVal val="#ppt_x"/>
                                          </p:val>
                                        </p:tav>
                                      </p:tavLst>
                                    </p:anim>
                                    <p:anim calcmode="lin" valueType="num">
                                      <p:cBhvr>
                                        <p:cTn id="31" dur="500" fill="hold"/>
                                        <p:tgtEl>
                                          <p:spTgt spid="38924"/>
                                        </p:tgtEl>
                                        <p:attrNameLst>
                                          <p:attrName>ppt_y</p:attrName>
                                        </p:attrNameLst>
                                      </p:cBhvr>
                                      <p:tavLst>
                                        <p:tav tm="0">
                                          <p:val>
                                            <p:fltVal val="0.5"/>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528" fill="hold" grpId="0" nodeType="clickEffect">
                                  <p:stCondLst>
                                    <p:cond delay="0"/>
                                  </p:stCondLst>
                                  <p:childTnLst>
                                    <p:set>
                                      <p:cBhvr>
                                        <p:cTn id="35" dur="1" fill="hold">
                                          <p:stCondLst>
                                            <p:cond delay="0"/>
                                          </p:stCondLst>
                                        </p:cTn>
                                        <p:tgtEl>
                                          <p:spTgt spid="38925"/>
                                        </p:tgtEl>
                                        <p:attrNameLst>
                                          <p:attrName>style.visibility</p:attrName>
                                        </p:attrNameLst>
                                      </p:cBhvr>
                                      <p:to>
                                        <p:strVal val="visible"/>
                                      </p:to>
                                    </p:set>
                                    <p:anim calcmode="lin" valueType="num">
                                      <p:cBhvr>
                                        <p:cTn id="36" dur="500" fill="hold"/>
                                        <p:tgtEl>
                                          <p:spTgt spid="38925"/>
                                        </p:tgtEl>
                                        <p:attrNameLst>
                                          <p:attrName>ppt_w</p:attrName>
                                        </p:attrNameLst>
                                      </p:cBhvr>
                                      <p:tavLst>
                                        <p:tav tm="0">
                                          <p:val>
                                            <p:fltVal val="0"/>
                                          </p:val>
                                        </p:tav>
                                        <p:tav tm="100000">
                                          <p:val>
                                            <p:strVal val="#ppt_w"/>
                                          </p:val>
                                        </p:tav>
                                      </p:tavLst>
                                    </p:anim>
                                    <p:anim calcmode="lin" valueType="num">
                                      <p:cBhvr>
                                        <p:cTn id="37" dur="500" fill="hold"/>
                                        <p:tgtEl>
                                          <p:spTgt spid="38925"/>
                                        </p:tgtEl>
                                        <p:attrNameLst>
                                          <p:attrName>ppt_h</p:attrName>
                                        </p:attrNameLst>
                                      </p:cBhvr>
                                      <p:tavLst>
                                        <p:tav tm="0">
                                          <p:val>
                                            <p:fltVal val="0"/>
                                          </p:val>
                                        </p:tav>
                                        <p:tav tm="100000">
                                          <p:val>
                                            <p:strVal val="#ppt_h"/>
                                          </p:val>
                                        </p:tav>
                                      </p:tavLst>
                                    </p:anim>
                                    <p:anim calcmode="lin" valueType="num">
                                      <p:cBhvr>
                                        <p:cTn id="38" dur="500" fill="hold"/>
                                        <p:tgtEl>
                                          <p:spTgt spid="38925"/>
                                        </p:tgtEl>
                                        <p:attrNameLst>
                                          <p:attrName>ppt_x</p:attrName>
                                        </p:attrNameLst>
                                      </p:cBhvr>
                                      <p:tavLst>
                                        <p:tav tm="0">
                                          <p:val>
                                            <p:fltVal val="0.5"/>
                                          </p:val>
                                        </p:tav>
                                        <p:tav tm="100000">
                                          <p:val>
                                            <p:strVal val="#ppt_x"/>
                                          </p:val>
                                        </p:tav>
                                      </p:tavLst>
                                    </p:anim>
                                    <p:anim calcmode="lin" valueType="num">
                                      <p:cBhvr>
                                        <p:cTn id="39" dur="500" fill="hold"/>
                                        <p:tgtEl>
                                          <p:spTgt spid="38925"/>
                                        </p:tgtEl>
                                        <p:attrNameLst>
                                          <p:attrName>ppt_y</p:attrName>
                                        </p:attrNameLst>
                                      </p:cBhvr>
                                      <p:tavLst>
                                        <p:tav tm="0">
                                          <p:val>
                                            <p:fltVal val="0.5"/>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528" fill="hold" grpId="0" nodeType="clickEffect">
                                  <p:stCondLst>
                                    <p:cond delay="0"/>
                                  </p:stCondLst>
                                  <p:childTnLst>
                                    <p:set>
                                      <p:cBhvr>
                                        <p:cTn id="43" dur="1" fill="hold">
                                          <p:stCondLst>
                                            <p:cond delay="0"/>
                                          </p:stCondLst>
                                        </p:cTn>
                                        <p:tgtEl>
                                          <p:spTgt spid="38926"/>
                                        </p:tgtEl>
                                        <p:attrNameLst>
                                          <p:attrName>style.visibility</p:attrName>
                                        </p:attrNameLst>
                                      </p:cBhvr>
                                      <p:to>
                                        <p:strVal val="visible"/>
                                      </p:to>
                                    </p:set>
                                    <p:anim calcmode="lin" valueType="num">
                                      <p:cBhvr>
                                        <p:cTn id="44" dur="500" fill="hold"/>
                                        <p:tgtEl>
                                          <p:spTgt spid="38926"/>
                                        </p:tgtEl>
                                        <p:attrNameLst>
                                          <p:attrName>ppt_w</p:attrName>
                                        </p:attrNameLst>
                                      </p:cBhvr>
                                      <p:tavLst>
                                        <p:tav tm="0">
                                          <p:val>
                                            <p:fltVal val="0"/>
                                          </p:val>
                                        </p:tav>
                                        <p:tav tm="100000">
                                          <p:val>
                                            <p:strVal val="#ppt_w"/>
                                          </p:val>
                                        </p:tav>
                                      </p:tavLst>
                                    </p:anim>
                                    <p:anim calcmode="lin" valueType="num">
                                      <p:cBhvr>
                                        <p:cTn id="45" dur="500" fill="hold"/>
                                        <p:tgtEl>
                                          <p:spTgt spid="38926"/>
                                        </p:tgtEl>
                                        <p:attrNameLst>
                                          <p:attrName>ppt_h</p:attrName>
                                        </p:attrNameLst>
                                      </p:cBhvr>
                                      <p:tavLst>
                                        <p:tav tm="0">
                                          <p:val>
                                            <p:fltVal val="0"/>
                                          </p:val>
                                        </p:tav>
                                        <p:tav tm="100000">
                                          <p:val>
                                            <p:strVal val="#ppt_h"/>
                                          </p:val>
                                        </p:tav>
                                      </p:tavLst>
                                    </p:anim>
                                    <p:anim calcmode="lin" valueType="num">
                                      <p:cBhvr>
                                        <p:cTn id="46" dur="500" fill="hold"/>
                                        <p:tgtEl>
                                          <p:spTgt spid="38926"/>
                                        </p:tgtEl>
                                        <p:attrNameLst>
                                          <p:attrName>ppt_x</p:attrName>
                                        </p:attrNameLst>
                                      </p:cBhvr>
                                      <p:tavLst>
                                        <p:tav tm="0">
                                          <p:val>
                                            <p:fltVal val="0.5"/>
                                          </p:val>
                                        </p:tav>
                                        <p:tav tm="100000">
                                          <p:val>
                                            <p:strVal val="#ppt_x"/>
                                          </p:val>
                                        </p:tav>
                                      </p:tavLst>
                                    </p:anim>
                                    <p:anim calcmode="lin" valueType="num">
                                      <p:cBhvr>
                                        <p:cTn id="47" dur="500" fill="hold"/>
                                        <p:tgtEl>
                                          <p:spTgt spid="389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nimBg="1" autoUpdateAnimBg="0"/>
      <p:bldP spid="38915" grpId="0" build="p" autoUpdateAnimBg="0"/>
      <p:bldP spid="38925" grpId="0" animBg="1"/>
      <p:bldP spid="38926" grpId="0" animBg="1"/>
      <p:bldP spid="3892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bwMode="auto">
          <a:xfrm>
            <a:off x="685800" y="2655888"/>
            <a:ext cx="7772400" cy="1143000"/>
          </a:xfrm>
          <a:noFill/>
          <a:ln/>
          <a:effectLst>
            <a:outerShdw blurRad="63500"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numCol="1" anchor="ctr" anchorCtr="0" compatLnSpc="1">
            <a:prstTxWarp prst="textNoShape">
              <a:avLst/>
            </a:prstTxWarp>
          </a:bodyPr>
          <a:lstStyle/>
          <a:p>
            <a:pPr algn="ctr">
              <a:lnSpc>
                <a:spcPct val="45000"/>
              </a:lnSpc>
            </a:pPr>
            <a:r>
              <a:rPr lang="en-US" b="1"/>
              <a:t/>
            </a:r>
            <a:br>
              <a:rPr lang="en-US" b="1"/>
            </a:br>
            <a:r>
              <a:rPr lang="en-US" b="1"/>
              <a:t/>
            </a:r>
            <a:br>
              <a:rPr lang="en-US" b="1"/>
            </a:br>
            <a:r>
              <a:rPr lang="en-US" sz="4800" b="1">
                <a:solidFill>
                  <a:srgbClr val="FAFD00"/>
                </a:solidFill>
                <a:latin typeface="Arial" charset="0"/>
              </a:rPr>
              <a:t>SCHEPPING</a:t>
            </a:r>
            <a:br>
              <a:rPr lang="en-US" sz="4800" b="1">
                <a:solidFill>
                  <a:srgbClr val="FAFD00"/>
                </a:solidFill>
                <a:latin typeface="Arial" charset="0"/>
              </a:rPr>
            </a:br>
            <a:r>
              <a:rPr lang="en-US" sz="4800" b="1">
                <a:solidFill>
                  <a:srgbClr val="FAFD00"/>
                </a:solidFill>
                <a:latin typeface="Arial" charset="0"/>
              </a:rPr>
              <a:t/>
            </a:r>
            <a:br>
              <a:rPr lang="en-US" sz="4800" b="1">
                <a:solidFill>
                  <a:srgbClr val="FAFD00"/>
                </a:solidFill>
                <a:latin typeface="Arial" charset="0"/>
              </a:rPr>
            </a:br>
            <a:r>
              <a:rPr lang="en-US" sz="4800" b="1">
                <a:solidFill>
                  <a:srgbClr val="FF5008"/>
                </a:solidFill>
                <a:latin typeface="Arial" charset="0"/>
              </a:rPr>
              <a:t>ABRAHAM</a:t>
            </a:r>
            <a:br>
              <a:rPr lang="en-US" sz="4800" b="1">
                <a:solidFill>
                  <a:srgbClr val="FF5008"/>
                </a:solidFill>
                <a:latin typeface="Arial" charset="0"/>
              </a:rPr>
            </a:br>
            <a:r>
              <a:rPr lang="en-US" sz="4800" b="1">
                <a:solidFill>
                  <a:srgbClr val="FF5008"/>
                </a:solidFill>
                <a:latin typeface="Arial" charset="0"/>
              </a:rPr>
              <a:t/>
            </a:r>
            <a:br>
              <a:rPr lang="en-US" sz="4800" b="1">
                <a:solidFill>
                  <a:srgbClr val="FF5008"/>
                </a:solidFill>
                <a:latin typeface="Arial" charset="0"/>
              </a:rPr>
            </a:br>
            <a:r>
              <a:rPr lang="en-US" sz="4800" b="1">
                <a:solidFill>
                  <a:srgbClr val="FF5008"/>
                </a:solidFill>
                <a:latin typeface="Arial" charset="0"/>
              </a:rPr>
              <a:t>JOZEF</a:t>
            </a:r>
            <a:br>
              <a:rPr lang="en-US" sz="4800" b="1">
                <a:solidFill>
                  <a:srgbClr val="FF5008"/>
                </a:solidFill>
                <a:latin typeface="Arial" charset="0"/>
              </a:rPr>
            </a:br>
            <a:r>
              <a:rPr lang="en-US" sz="4800" b="1">
                <a:solidFill>
                  <a:srgbClr val="FF5008"/>
                </a:solidFill>
                <a:latin typeface="Arial" charset="0"/>
              </a:rPr>
              <a:t/>
            </a:r>
            <a:br>
              <a:rPr lang="en-US" sz="4800" b="1">
                <a:solidFill>
                  <a:srgbClr val="FF5008"/>
                </a:solidFill>
                <a:latin typeface="Arial" charset="0"/>
              </a:rPr>
            </a:br>
            <a:r>
              <a:rPr lang="en-US" sz="4800" b="1">
                <a:solidFill>
                  <a:srgbClr val="FF5008"/>
                </a:solidFill>
                <a:latin typeface="Arial" charset="0"/>
              </a:rPr>
              <a:t>MOZES</a:t>
            </a:r>
            <a:br>
              <a:rPr lang="en-US" sz="4800" b="1">
                <a:solidFill>
                  <a:srgbClr val="FF5008"/>
                </a:solidFill>
                <a:latin typeface="Arial" charset="0"/>
              </a:rPr>
            </a:br>
            <a:r>
              <a:rPr lang="en-US" sz="4800" b="1">
                <a:solidFill>
                  <a:srgbClr val="FF5008"/>
                </a:solidFill>
                <a:latin typeface="Arial" charset="0"/>
              </a:rPr>
              <a:t/>
            </a:r>
            <a:br>
              <a:rPr lang="en-US" sz="4800" b="1">
                <a:solidFill>
                  <a:srgbClr val="FF5008"/>
                </a:solidFill>
                <a:latin typeface="Arial" charset="0"/>
              </a:rPr>
            </a:br>
            <a:r>
              <a:rPr lang="en-US" sz="4800" b="1">
                <a:solidFill>
                  <a:srgbClr val="FF5008"/>
                </a:solidFill>
                <a:latin typeface="Arial" charset="0"/>
              </a:rPr>
              <a:t>JOZUA</a:t>
            </a:r>
            <a:br>
              <a:rPr lang="en-US" sz="4800" b="1">
                <a:solidFill>
                  <a:srgbClr val="FF5008"/>
                </a:solidFill>
                <a:latin typeface="Arial" charset="0"/>
              </a:rPr>
            </a:br>
            <a:r>
              <a:rPr lang="en-US" sz="4800" b="1">
                <a:latin typeface="Arial" charset="0"/>
              </a:rPr>
              <a:t/>
            </a:r>
            <a:br>
              <a:rPr lang="en-US" sz="4800" b="1">
                <a:latin typeface="Arial" charset="0"/>
              </a:rPr>
            </a:br>
            <a:r>
              <a:rPr lang="en-US" sz="4800" b="1">
                <a:solidFill>
                  <a:srgbClr val="FAFD00"/>
                </a:solidFill>
                <a:latin typeface="Arial" charset="0"/>
              </a:rPr>
              <a:t>A</a:t>
            </a:r>
            <a:r>
              <a:rPr lang="en-US" sz="4800" b="1">
                <a:solidFill>
                  <a:srgbClr val="00FF00"/>
                </a:solidFill>
                <a:latin typeface="Arial" charset="0"/>
              </a:rPr>
              <a:t>NARCHIE</a:t>
            </a:r>
            <a:br>
              <a:rPr lang="en-US" sz="4800" b="1">
                <a:solidFill>
                  <a:srgbClr val="00FF00"/>
                </a:solidFill>
                <a:latin typeface="Arial" charset="0"/>
              </a:rPr>
            </a:br>
            <a:r>
              <a:rPr lang="en-US" sz="4800" b="1">
                <a:solidFill>
                  <a:srgbClr val="00FF00"/>
                </a:solidFill>
                <a:latin typeface="Arial" charset="0"/>
              </a:rPr>
              <a:t/>
            </a:r>
            <a:br>
              <a:rPr lang="en-US" sz="4800" b="1">
                <a:solidFill>
                  <a:srgbClr val="00FF00"/>
                </a:solidFill>
                <a:latin typeface="Arial" charset="0"/>
              </a:rPr>
            </a:br>
            <a:r>
              <a:rPr lang="en-US" sz="4800" b="1">
                <a:solidFill>
                  <a:srgbClr val="FAFD00"/>
                </a:solidFill>
                <a:latin typeface="Arial" charset="0"/>
              </a:rPr>
              <a:t>K</a:t>
            </a:r>
            <a:r>
              <a:rPr lang="en-US" sz="4800" b="1">
                <a:solidFill>
                  <a:srgbClr val="00FF00"/>
                </a:solidFill>
                <a:latin typeface="Arial" charset="0"/>
              </a:rPr>
              <a:t>ONINKRIJK</a:t>
            </a:r>
            <a:br>
              <a:rPr lang="en-US" sz="4800" b="1">
                <a:solidFill>
                  <a:srgbClr val="00FF00"/>
                </a:solidFill>
                <a:latin typeface="Arial" charset="0"/>
              </a:rPr>
            </a:br>
            <a:r>
              <a:rPr lang="en-US" sz="4800" b="1">
                <a:solidFill>
                  <a:srgbClr val="00FF00"/>
                </a:solidFill>
                <a:latin typeface="Arial" charset="0"/>
              </a:rPr>
              <a:t/>
            </a:r>
            <a:br>
              <a:rPr lang="en-US" sz="4800" b="1">
                <a:solidFill>
                  <a:srgbClr val="00FF00"/>
                </a:solidFill>
                <a:latin typeface="Arial" charset="0"/>
              </a:rPr>
            </a:br>
            <a:r>
              <a:rPr lang="en-US" sz="4800" b="1">
                <a:solidFill>
                  <a:srgbClr val="FAFD00"/>
                </a:solidFill>
                <a:latin typeface="Arial" charset="0"/>
              </a:rPr>
              <a:t>B</a:t>
            </a:r>
            <a:r>
              <a:rPr lang="en-US" sz="4800" b="1">
                <a:solidFill>
                  <a:srgbClr val="00FF00"/>
                </a:solidFill>
                <a:latin typeface="Arial" charset="0"/>
              </a:rPr>
              <a:t>ALLINGSCHAP</a:t>
            </a:r>
            <a:r>
              <a:rPr lang="en-US" sz="4800" b="1">
                <a:solidFill>
                  <a:srgbClr val="00FF00"/>
                </a:solidFill>
              </a:rPr>
              <a:t> </a:t>
            </a:r>
          </a:p>
        </p:txBody>
      </p:sp>
      <p:sp>
        <p:nvSpPr>
          <p:cNvPr id="43011" name="Rectangle 3"/>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a:solidFill>
                  <a:schemeClr val="tx2"/>
                </a:solidFill>
                <a:latin typeface="Times" charset="0"/>
              </a:rPr>
              <a:t>7</a:t>
            </a:r>
          </a:p>
        </p:txBody>
      </p:sp>
      <p:sp>
        <p:nvSpPr>
          <p:cNvPr id="43012" name="Line 4"/>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43015" name="Freeform 7"/>
          <p:cNvSpPr>
            <a:spLocks/>
          </p:cNvSpPr>
          <p:nvPr/>
        </p:nvSpPr>
        <p:spPr bwMode="auto">
          <a:xfrm>
            <a:off x="7131050" y="2638425"/>
            <a:ext cx="1103313" cy="1035050"/>
          </a:xfrm>
          <a:custGeom>
            <a:avLst/>
            <a:gdLst>
              <a:gd name="T0" fmla="*/ 112 w 695"/>
              <a:gd name="T1" fmla="*/ 111 h 652"/>
              <a:gd name="T2" fmla="*/ 89 w 695"/>
              <a:gd name="T3" fmla="*/ 181 h 652"/>
              <a:gd name="T4" fmla="*/ 73 w 695"/>
              <a:gd name="T5" fmla="*/ 228 h 652"/>
              <a:gd name="T6" fmla="*/ 26 w 695"/>
              <a:gd name="T7" fmla="*/ 260 h 652"/>
              <a:gd name="T8" fmla="*/ 41 w 695"/>
              <a:gd name="T9" fmla="*/ 432 h 652"/>
              <a:gd name="T10" fmla="*/ 34 w 695"/>
              <a:gd name="T11" fmla="*/ 464 h 652"/>
              <a:gd name="T12" fmla="*/ 18 w 695"/>
              <a:gd name="T13" fmla="*/ 511 h 652"/>
              <a:gd name="T14" fmla="*/ 96 w 695"/>
              <a:gd name="T15" fmla="*/ 628 h 652"/>
              <a:gd name="T16" fmla="*/ 143 w 695"/>
              <a:gd name="T17" fmla="*/ 644 h 652"/>
              <a:gd name="T18" fmla="*/ 167 w 695"/>
              <a:gd name="T19" fmla="*/ 652 h 652"/>
              <a:gd name="T20" fmla="*/ 410 w 695"/>
              <a:gd name="T21" fmla="*/ 613 h 652"/>
              <a:gd name="T22" fmla="*/ 426 w 695"/>
              <a:gd name="T23" fmla="*/ 589 h 652"/>
              <a:gd name="T24" fmla="*/ 457 w 695"/>
              <a:gd name="T25" fmla="*/ 558 h 652"/>
              <a:gd name="T26" fmla="*/ 465 w 695"/>
              <a:gd name="T27" fmla="*/ 534 h 652"/>
              <a:gd name="T28" fmla="*/ 512 w 695"/>
              <a:gd name="T29" fmla="*/ 503 h 652"/>
              <a:gd name="T30" fmla="*/ 559 w 695"/>
              <a:gd name="T31" fmla="*/ 487 h 652"/>
              <a:gd name="T32" fmla="*/ 583 w 695"/>
              <a:gd name="T33" fmla="*/ 479 h 652"/>
              <a:gd name="T34" fmla="*/ 645 w 695"/>
              <a:gd name="T35" fmla="*/ 432 h 652"/>
              <a:gd name="T36" fmla="*/ 614 w 695"/>
              <a:gd name="T37" fmla="*/ 291 h 652"/>
              <a:gd name="T38" fmla="*/ 496 w 695"/>
              <a:gd name="T39" fmla="*/ 268 h 652"/>
              <a:gd name="T40" fmla="*/ 449 w 695"/>
              <a:gd name="T41" fmla="*/ 150 h 652"/>
              <a:gd name="T42" fmla="*/ 426 w 695"/>
              <a:gd name="T43" fmla="*/ 142 h 652"/>
              <a:gd name="T44" fmla="*/ 379 w 695"/>
              <a:gd name="T45" fmla="*/ 111 h 652"/>
              <a:gd name="T46" fmla="*/ 379 w 695"/>
              <a:gd name="T47" fmla="*/ 111 h 652"/>
              <a:gd name="T48" fmla="*/ 324 w 695"/>
              <a:gd name="T49" fmla="*/ 64 h 652"/>
              <a:gd name="T50" fmla="*/ 269 w 695"/>
              <a:gd name="T51" fmla="*/ 1 h 652"/>
              <a:gd name="T52" fmla="*/ 151 w 695"/>
              <a:gd name="T53" fmla="*/ 9 h 652"/>
              <a:gd name="T54" fmla="*/ 120 w 695"/>
              <a:gd name="T55" fmla="*/ 119 h 652"/>
              <a:gd name="T56" fmla="*/ 104 w 695"/>
              <a:gd name="T57" fmla="*/ 142 h 652"/>
              <a:gd name="T58" fmla="*/ 112 w 695"/>
              <a:gd name="T59" fmla="*/ 111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ffectLst/>
          <a:extLst>
            <a:ext uri="{91240B29-F687-4f45-9708-019B960494DF}">
              <a14:hiddenLine xmlns:a14="http://schemas.microsoft.com/office/drawing/2010/main" w="127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43017" name="Text Box 9"/>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2000">
              <a:latin typeface="Comic Sans MS" charset="0"/>
            </a:endParaRPr>
          </a:p>
        </p:txBody>
      </p:sp>
      <p:sp>
        <p:nvSpPr>
          <p:cNvPr id="43021" name="Text Box 13"/>
          <p:cNvSpPr txBox="1">
            <a:spLocks noChangeArrowheads="1"/>
          </p:cNvSpPr>
          <p:nvPr/>
        </p:nvSpPr>
        <p:spPr bwMode="auto">
          <a:xfrm>
            <a:off x="8086725" y="652462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53</a:t>
            </a:r>
          </a:p>
        </p:txBody>
      </p:sp>
      <p:sp>
        <p:nvSpPr>
          <p:cNvPr id="43023" name="Text Box 15"/>
          <p:cNvSpPr txBox="1">
            <a:spLocks noChangeArrowheads="1"/>
          </p:cNvSpPr>
          <p:nvPr/>
        </p:nvSpPr>
        <p:spPr bwMode="auto">
          <a:xfrm>
            <a:off x="7100888" y="6270625"/>
            <a:ext cx="15303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a:solidFill>
                  <a:schemeClr val="tx1"/>
                </a:solidFill>
              </a:rPr>
              <a:t>Werkboek pg. 8-14</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43010"/>
                                        </p:tgtEl>
                                        <p:attrNameLst>
                                          <p:attrName>style.visibility</p:attrName>
                                        </p:attrNameLst>
                                      </p:cBhvr>
                                      <p:to>
                                        <p:strVal val="visible"/>
                                      </p:to>
                                    </p:set>
                                    <p:animEffect transition="in" filter="wipe(up)">
                                      <p:cBhvr>
                                        <p:cTn id="7" dur="5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nimBg="1"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2570163" y="828675"/>
            <a:ext cx="4587875" cy="682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5061" name="Rectangle 5"/>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a:solidFill>
                  <a:schemeClr val="tx2"/>
                </a:solidFill>
                <a:latin typeface="Times" charset="0"/>
              </a:rPr>
              <a:t>7</a:t>
            </a:r>
          </a:p>
        </p:txBody>
      </p:sp>
      <p:sp>
        <p:nvSpPr>
          <p:cNvPr id="45062" name="Line 6"/>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45063" name="Rectangle 7"/>
          <p:cNvSpPr>
            <a:spLocks noChangeArrowheads="1"/>
          </p:cNvSpPr>
          <p:nvPr/>
        </p:nvSpPr>
        <p:spPr bwMode="auto">
          <a:xfrm>
            <a:off x="2551113" y="508000"/>
            <a:ext cx="5803900" cy="6985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r>
              <a:rPr lang="en-US" sz="4000" i="1">
                <a:solidFill>
                  <a:schemeClr val="tx1"/>
                </a:solidFill>
                <a:effectLst>
                  <a:outerShdw blurRad="38100" dist="38100" dir="2700000" algn="tl">
                    <a:srgbClr val="000000"/>
                  </a:outerShdw>
                </a:effectLst>
                <a:latin typeface="Times" charset="0"/>
              </a:rPr>
              <a:t>EVEN TERUGBLIKKEN... </a:t>
            </a:r>
          </a:p>
        </p:txBody>
      </p:sp>
      <p:sp>
        <p:nvSpPr>
          <p:cNvPr id="45066" name="Freeform 10"/>
          <p:cNvSpPr>
            <a:spLocks/>
          </p:cNvSpPr>
          <p:nvPr/>
        </p:nvSpPr>
        <p:spPr bwMode="auto">
          <a:xfrm>
            <a:off x="7131050" y="2638425"/>
            <a:ext cx="1103313" cy="1035050"/>
          </a:xfrm>
          <a:custGeom>
            <a:avLst/>
            <a:gdLst>
              <a:gd name="T0" fmla="*/ 112 w 695"/>
              <a:gd name="T1" fmla="*/ 111 h 652"/>
              <a:gd name="T2" fmla="*/ 89 w 695"/>
              <a:gd name="T3" fmla="*/ 181 h 652"/>
              <a:gd name="T4" fmla="*/ 73 w 695"/>
              <a:gd name="T5" fmla="*/ 228 h 652"/>
              <a:gd name="T6" fmla="*/ 26 w 695"/>
              <a:gd name="T7" fmla="*/ 260 h 652"/>
              <a:gd name="T8" fmla="*/ 41 w 695"/>
              <a:gd name="T9" fmla="*/ 432 h 652"/>
              <a:gd name="T10" fmla="*/ 34 w 695"/>
              <a:gd name="T11" fmla="*/ 464 h 652"/>
              <a:gd name="T12" fmla="*/ 18 w 695"/>
              <a:gd name="T13" fmla="*/ 511 h 652"/>
              <a:gd name="T14" fmla="*/ 96 w 695"/>
              <a:gd name="T15" fmla="*/ 628 h 652"/>
              <a:gd name="T16" fmla="*/ 143 w 695"/>
              <a:gd name="T17" fmla="*/ 644 h 652"/>
              <a:gd name="T18" fmla="*/ 167 w 695"/>
              <a:gd name="T19" fmla="*/ 652 h 652"/>
              <a:gd name="T20" fmla="*/ 410 w 695"/>
              <a:gd name="T21" fmla="*/ 613 h 652"/>
              <a:gd name="T22" fmla="*/ 426 w 695"/>
              <a:gd name="T23" fmla="*/ 589 h 652"/>
              <a:gd name="T24" fmla="*/ 457 w 695"/>
              <a:gd name="T25" fmla="*/ 558 h 652"/>
              <a:gd name="T26" fmla="*/ 465 w 695"/>
              <a:gd name="T27" fmla="*/ 534 h 652"/>
              <a:gd name="T28" fmla="*/ 512 w 695"/>
              <a:gd name="T29" fmla="*/ 503 h 652"/>
              <a:gd name="T30" fmla="*/ 559 w 695"/>
              <a:gd name="T31" fmla="*/ 487 h 652"/>
              <a:gd name="T32" fmla="*/ 583 w 695"/>
              <a:gd name="T33" fmla="*/ 479 h 652"/>
              <a:gd name="T34" fmla="*/ 645 w 695"/>
              <a:gd name="T35" fmla="*/ 432 h 652"/>
              <a:gd name="T36" fmla="*/ 614 w 695"/>
              <a:gd name="T37" fmla="*/ 291 h 652"/>
              <a:gd name="T38" fmla="*/ 496 w 695"/>
              <a:gd name="T39" fmla="*/ 268 h 652"/>
              <a:gd name="T40" fmla="*/ 449 w 695"/>
              <a:gd name="T41" fmla="*/ 150 h 652"/>
              <a:gd name="T42" fmla="*/ 426 w 695"/>
              <a:gd name="T43" fmla="*/ 142 h 652"/>
              <a:gd name="T44" fmla="*/ 379 w 695"/>
              <a:gd name="T45" fmla="*/ 111 h 652"/>
              <a:gd name="T46" fmla="*/ 379 w 695"/>
              <a:gd name="T47" fmla="*/ 111 h 652"/>
              <a:gd name="T48" fmla="*/ 324 w 695"/>
              <a:gd name="T49" fmla="*/ 64 h 652"/>
              <a:gd name="T50" fmla="*/ 269 w 695"/>
              <a:gd name="T51" fmla="*/ 1 h 652"/>
              <a:gd name="T52" fmla="*/ 151 w 695"/>
              <a:gd name="T53" fmla="*/ 9 h 652"/>
              <a:gd name="T54" fmla="*/ 120 w 695"/>
              <a:gd name="T55" fmla="*/ 119 h 652"/>
              <a:gd name="T56" fmla="*/ 104 w 695"/>
              <a:gd name="T57" fmla="*/ 142 h 652"/>
              <a:gd name="T58" fmla="*/ 112 w 695"/>
              <a:gd name="T59" fmla="*/ 111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ffectLst/>
          <a:extLst>
            <a:ext uri="{91240B29-F687-4f45-9708-019B960494DF}">
              <a14:hiddenLine xmlns:a14="http://schemas.microsoft.com/office/drawing/2010/main" w="127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grpSp>
        <p:nvGrpSpPr>
          <p:cNvPr id="45080" name="Group 24"/>
          <p:cNvGrpSpPr>
            <a:grpSpLocks/>
          </p:cNvGrpSpPr>
          <p:nvPr/>
        </p:nvGrpSpPr>
        <p:grpSpPr bwMode="auto">
          <a:xfrm>
            <a:off x="506413" y="3578225"/>
            <a:ext cx="8220075" cy="3073400"/>
            <a:chOff x="237" y="1990"/>
            <a:chExt cx="5182" cy="1936"/>
          </a:xfrm>
        </p:grpSpPr>
        <p:sp>
          <p:nvSpPr>
            <p:cNvPr id="45067" name="Rectangle 11"/>
            <p:cNvSpPr>
              <a:spLocks noChangeArrowheads="1"/>
            </p:cNvSpPr>
            <p:nvPr/>
          </p:nvSpPr>
          <p:spPr bwMode="auto">
            <a:xfrm>
              <a:off x="237" y="2372"/>
              <a:ext cx="5182" cy="1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spcBef>
                  <a:spcPct val="20000"/>
                </a:spcBef>
              </a:pPr>
              <a:r>
                <a:rPr lang="en-US" sz="15600">
                  <a:solidFill>
                    <a:srgbClr val="F6FE0A"/>
                  </a:solidFill>
                  <a:effectLst>
                    <a:outerShdw blurRad="38100" dist="38100" dir="2700000" algn="tl">
                      <a:srgbClr val="000000"/>
                    </a:outerShdw>
                  </a:effectLst>
                </a:rPr>
                <a:t>S</a:t>
              </a:r>
              <a:r>
                <a:rPr lang="en-US" sz="15600">
                  <a:solidFill>
                    <a:srgbClr val="00FF00"/>
                  </a:solidFill>
                  <a:effectLst>
                    <a:outerShdw blurRad="38100" dist="38100" dir="2700000" algn="tl">
                      <a:srgbClr val="000000"/>
                    </a:outerShdw>
                  </a:effectLst>
                </a:rPr>
                <a:t> </a:t>
              </a:r>
              <a:r>
                <a:rPr lang="en-US" sz="15600">
                  <a:solidFill>
                    <a:srgbClr val="FF5008"/>
                  </a:solidFill>
                  <a:effectLst>
                    <a:outerShdw blurRad="38100" dist="38100" dir="2700000" algn="tl">
                      <a:srgbClr val="000000"/>
                    </a:outerShdw>
                  </a:effectLst>
                </a:rPr>
                <a:t>4</a:t>
              </a:r>
              <a:r>
                <a:rPr lang="en-US" sz="15600">
                  <a:solidFill>
                    <a:srgbClr val="00FF00"/>
                  </a:solidFill>
                  <a:effectLst>
                    <a:outerShdw blurRad="38100" dist="38100" dir="2700000" algn="tl">
                      <a:srgbClr val="000000"/>
                    </a:outerShdw>
                  </a:effectLst>
                </a:rPr>
                <a:t> 3 </a:t>
              </a:r>
              <a:r>
                <a:rPr lang="en-US" sz="15600">
                  <a:solidFill>
                    <a:schemeClr val="accent1"/>
                  </a:solidFill>
                  <a:effectLst>
                    <a:outerShdw blurRad="38100" dist="38100" dir="2700000" algn="tl">
                      <a:srgbClr val="000000"/>
                    </a:outerShdw>
                  </a:effectLst>
                </a:rPr>
                <a:t>S</a:t>
              </a:r>
              <a:r>
                <a:rPr lang="en-US" sz="15600">
                  <a:solidFill>
                    <a:srgbClr val="00FF00"/>
                  </a:solidFill>
                  <a:effectLst>
                    <a:outerShdw blurRad="38100" dist="38100" dir="2700000" algn="tl">
                      <a:srgbClr val="000000"/>
                    </a:outerShdw>
                  </a:effectLst>
                </a:rPr>
                <a:t> </a:t>
              </a:r>
              <a:r>
                <a:rPr lang="en-US" sz="15600">
                  <a:solidFill>
                    <a:schemeClr val="hlink"/>
                  </a:solidFill>
                  <a:effectLst>
                    <a:outerShdw blurRad="38100" dist="38100" dir="2700000" algn="tl">
                      <a:srgbClr val="000000"/>
                    </a:outerShdw>
                  </a:effectLst>
                </a:rPr>
                <a:t>J</a:t>
              </a:r>
            </a:p>
          </p:txBody>
        </p:sp>
        <p:sp>
          <p:nvSpPr>
            <p:cNvPr id="45078" name="AutoShape 22"/>
            <p:cNvSpPr>
              <a:spLocks noChangeArrowheads="1"/>
            </p:cNvSpPr>
            <p:nvPr/>
          </p:nvSpPr>
          <p:spPr bwMode="auto">
            <a:xfrm rot="6562349">
              <a:off x="2029" y="2128"/>
              <a:ext cx="605" cy="337"/>
            </a:xfrm>
            <a:prstGeom prst="rightArrow">
              <a:avLst>
                <a:gd name="adj1" fmla="val 38870"/>
                <a:gd name="adj2" fmla="val 41839"/>
              </a:avLst>
            </a:prstGeom>
            <a:solidFill>
              <a:srgbClr val="CC1417"/>
            </a:solidFill>
            <a:ln w="28575">
              <a:solidFill>
                <a:srgbClr val="FFF30C"/>
              </a:solidFill>
              <a:miter lim="800000"/>
              <a:headEnd/>
              <a:tailEnd/>
            </a:ln>
            <a:effectLst>
              <a:outerShdw blurRad="63500" dist="71842" dir="2700000" algn="ctr" rotWithShape="0">
                <a:schemeClr val="bg2">
                  <a:alpha val="74998"/>
                </a:schemeClr>
              </a:outerShdw>
            </a:effectLst>
          </p:spPr>
          <p:txBody>
            <a:bodyPr wrap="none" anchor="ctr"/>
            <a:lstStyle/>
            <a:p>
              <a:endParaRPr lang="en-US"/>
            </a:p>
          </p:txBody>
        </p:sp>
        <p:sp>
          <p:nvSpPr>
            <p:cNvPr id="45079" name="AutoShape 23"/>
            <p:cNvSpPr>
              <a:spLocks noChangeArrowheads="1"/>
            </p:cNvSpPr>
            <p:nvPr/>
          </p:nvSpPr>
          <p:spPr bwMode="auto">
            <a:xfrm rot="4152488">
              <a:off x="2412" y="2124"/>
              <a:ext cx="605" cy="337"/>
            </a:xfrm>
            <a:prstGeom prst="rightArrow">
              <a:avLst>
                <a:gd name="adj1" fmla="val 38870"/>
                <a:gd name="adj2" fmla="val 41839"/>
              </a:avLst>
            </a:prstGeom>
            <a:solidFill>
              <a:srgbClr val="CC1417"/>
            </a:solidFill>
            <a:ln w="28575">
              <a:solidFill>
                <a:srgbClr val="FFF30C"/>
              </a:solidFill>
              <a:miter lim="800000"/>
              <a:headEnd/>
              <a:tailEnd/>
            </a:ln>
            <a:effectLst>
              <a:outerShdw blurRad="63500" dist="71842" dir="2700000" algn="ctr" rotWithShape="0">
                <a:schemeClr val="bg2">
                  <a:alpha val="74998"/>
                </a:schemeClr>
              </a:outerShdw>
            </a:effectLst>
          </p:spPr>
          <p:txBody>
            <a:bodyPr wrap="none" anchor="ctr"/>
            <a:lstStyle/>
            <a:p>
              <a:endParaRPr lang="en-US"/>
            </a:p>
          </p:txBody>
        </p:sp>
      </p:grpSp>
      <p:sp>
        <p:nvSpPr>
          <p:cNvPr id="45081" name="Text Box 25"/>
          <p:cNvSpPr txBox="1">
            <a:spLocks noChangeArrowheads="1"/>
          </p:cNvSpPr>
          <p:nvPr/>
        </p:nvSpPr>
        <p:spPr bwMode="auto">
          <a:xfrm>
            <a:off x="8723313" y="90488"/>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latin typeface="Comic Sans MS" charset="0"/>
              </a:rPr>
              <a:t> </a:t>
            </a:r>
          </a:p>
        </p:txBody>
      </p:sp>
      <p:sp>
        <p:nvSpPr>
          <p:cNvPr id="45083" name="Text Box 27"/>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2000">
              <a:solidFill>
                <a:srgbClr val="FFFFFF"/>
              </a:solidFill>
            </a:endParaRPr>
          </a:p>
        </p:txBody>
      </p:sp>
      <p:sp>
        <p:nvSpPr>
          <p:cNvPr id="45085" name="Text Box 29"/>
          <p:cNvSpPr txBox="1">
            <a:spLocks noChangeArrowheads="1"/>
          </p:cNvSpPr>
          <p:nvPr/>
        </p:nvSpPr>
        <p:spPr bwMode="auto">
          <a:xfrm>
            <a:off x="8086725" y="652462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54</a:t>
            </a:r>
          </a:p>
        </p:txBody>
      </p:sp>
      <p:sp>
        <p:nvSpPr>
          <p:cNvPr id="45086" name="Text Box 30"/>
          <p:cNvSpPr txBox="1">
            <a:spLocks noChangeArrowheads="1"/>
          </p:cNvSpPr>
          <p:nvPr/>
        </p:nvSpPr>
        <p:spPr bwMode="auto">
          <a:xfrm>
            <a:off x="8747125" y="64008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3</a:t>
            </a:r>
          </a:p>
        </p:txBody>
      </p:sp>
      <p:sp>
        <p:nvSpPr>
          <p:cNvPr id="45088" name="Text Box 32"/>
          <p:cNvSpPr txBox="1">
            <a:spLocks noChangeArrowheads="1"/>
          </p:cNvSpPr>
          <p:nvPr/>
        </p:nvSpPr>
        <p:spPr bwMode="auto">
          <a:xfrm>
            <a:off x="7100888" y="6270625"/>
            <a:ext cx="15303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a:solidFill>
                  <a:schemeClr val="tx1"/>
                </a:solidFill>
              </a:rPr>
              <a:t>Werkboek pg. 8-14</a:t>
            </a:r>
          </a:p>
        </p:txBody>
      </p:sp>
      <p:grpSp>
        <p:nvGrpSpPr>
          <p:cNvPr id="45093" name="Group 37"/>
          <p:cNvGrpSpPr>
            <a:grpSpLocks/>
          </p:cNvGrpSpPr>
          <p:nvPr/>
        </p:nvGrpSpPr>
        <p:grpSpPr bwMode="auto">
          <a:xfrm>
            <a:off x="1423988" y="1254125"/>
            <a:ext cx="6567487" cy="2466975"/>
            <a:chOff x="897" y="790"/>
            <a:chExt cx="4137" cy="1554"/>
          </a:xfrm>
        </p:grpSpPr>
        <p:sp>
          <p:nvSpPr>
            <p:cNvPr id="45094" name="Rectangle 38"/>
            <p:cNvSpPr>
              <a:spLocks noChangeArrowheads="1"/>
            </p:cNvSpPr>
            <p:nvPr/>
          </p:nvSpPr>
          <p:spPr bwMode="auto">
            <a:xfrm>
              <a:off x="897" y="790"/>
              <a:ext cx="4137" cy="1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spcBef>
                  <a:spcPct val="20000"/>
                </a:spcBef>
              </a:pPr>
              <a:r>
                <a:rPr lang="en-US" sz="15600">
                  <a:solidFill>
                    <a:srgbClr val="FAFD00"/>
                  </a:solidFill>
                  <a:effectLst>
                    <a:outerShdw blurRad="38100" dist="38100" dir="2700000" algn="tl">
                      <a:srgbClr val="000000"/>
                    </a:outerShdw>
                  </a:effectLst>
                </a:rPr>
                <a:t>S 7 S J</a:t>
              </a:r>
              <a:endParaRPr lang="en-US" sz="15600">
                <a:solidFill>
                  <a:schemeClr val="hlink"/>
                </a:solidFill>
                <a:effectLst>
                  <a:outerShdw blurRad="38100" dist="38100" dir="2700000" algn="tl">
                    <a:srgbClr val="000000"/>
                  </a:outerShdw>
                </a:effectLst>
              </a:endParaRPr>
            </a:p>
          </p:txBody>
        </p:sp>
        <p:sp>
          <p:nvSpPr>
            <p:cNvPr id="45095" name="Line 39"/>
            <p:cNvSpPr>
              <a:spLocks noChangeShapeType="1"/>
            </p:cNvSpPr>
            <p:nvPr/>
          </p:nvSpPr>
          <p:spPr bwMode="auto">
            <a:xfrm>
              <a:off x="2389" y="1482"/>
              <a:ext cx="324" cy="0"/>
            </a:xfrm>
            <a:prstGeom prst="line">
              <a:avLst/>
            </a:prstGeom>
            <a:noFill/>
            <a:ln w="101600">
              <a:solidFill>
                <a:srgbClr val="FAFD00"/>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grpSp>
      <p:grpSp>
        <p:nvGrpSpPr>
          <p:cNvPr id="45090" name="Group 34"/>
          <p:cNvGrpSpPr>
            <a:grpSpLocks/>
          </p:cNvGrpSpPr>
          <p:nvPr/>
        </p:nvGrpSpPr>
        <p:grpSpPr bwMode="auto">
          <a:xfrm>
            <a:off x="2901950" y="0"/>
            <a:ext cx="3348038" cy="6919913"/>
            <a:chOff x="1971" y="0"/>
            <a:chExt cx="2109" cy="4359"/>
          </a:xfrm>
        </p:grpSpPr>
        <p:sp>
          <p:nvSpPr>
            <p:cNvPr id="45091" name="Text Box 35"/>
            <p:cNvSpPr txBox="1">
              <a:spLocks noChangeArrowheads="1"/>
            </p:cNvSpPr>
            <p:nvPr/>
          </p:nvSpPr>
          <p:spPr bwMode="auto">
            <a:xfrm>
              <a:off x="1971" y="0"/>
              <a:ext cx="2109" cy="43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44800" i="1">
                  <a:solidFill>
                    <a:srgbClr val="FFFF00"/>
                  </a:solidFill>
                  <a:effectLst>
                    <a:outerShdw blurRad="38100" dist="38100" dir="2700000" algn="tl">
                      <a:srgbClr val="000000"/>
                    </a:outerShdw>
                  </a:effectLst>
                </a:rPr>
                <a:t>7</a:t>
              </a:r>
            </a:p>
          </p:txBody>
        </p:sp>
        <p:sp>
          <p:nvSpPr>
            <p:cNvPr id="45092" name="Rectangle 36"/>
            <p:cNvSpPr>
              <a:spLocks noChangeArrowheads="1"/>
            </p:cNvSpPr>
            <p:nvPr/>
          </p:nvSpPr>
          <p:spPr bwMode="auto">
            <a:xfrm>
              <a:off x="2640" y="1968"/>
              <a:ext cx="1114" cy="288"/>
            </a:xfrm>
            <a:prstGeom prst="rect">
              <a:avLst/>
            </a:prstGeom>
            <a:solidFill>
              <a:srgbClr val="E9F416"/>
            </a:solidFill>
            <a:ln w="12700">
              <a:solidFill>
                <a:srgbClr val="EDF636"/>
              </a:solidFill>
              <a:miter lim="800000"/>
              <a:headEnd/>
              <a:tailEnd/>
            </a:ln>
            <a:effectLst>
              <a:outerShdw blurRad="63500" dist="114300" algn="ctr" rotWithShape="0">
                <a:schemeClr val="bg2">
                  <a:alpha val="74998"/>
                </a:schemeClr>
              </a:outerShdw>
            </a:effectLst>
          </p:spPr>
          <p:txBody>
            <a:bodyPr wrap="none" anchor="ctr"/>
            <a:lstStyle/>
            <a:p>
              <a:endParaRPr lang="en-US"/>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5090"/>
                                        </p:tgtEl>
                                        <p:attrNameLst>
                                          <p:attrName>style.visibility</p:attrName>
                                        </p:attrNameLst>
                                      </p:cBhvr>
                                      <p:to>
                                        <p:strVal val="visible"/>
                                      </p:to>
                                    </p:set>
                                    <p:anim calcmode="lin" valueType="num">
                                      <p:cBhvr additive="base">
                                        <p:cTn id="7" dur="500" fill="hold"/>
                                        <p:tgtEl>
                                          <p:spTgt spid="45090"/>
                                        </p:tgtEl>
                                        <p:attrNameLst>
                                          <p:attrName>ppt_x</p:attrName>
                                        </p:attrNameLst>
                                      </p:cBhvr>
                                      <p:tavLst>
                                        <p:tav tm="0">
                                          <p:val>
                                            <p:strVal val="0-#ppt_w/2"/>
                                          </p:val>
                                        </p:tav>
                                        <p:tav tm="100000">
                                          <p:val>
                                            <p:strVal val="#ppt_x"/>
                                          </p:val>
                                        </p:tav>
                                      </p:tavLst>
                                    </p:anim>
                                    <p:anim calcmode="lin" valueType="num">
                                      <p:cBhvr additive="base">
                                        <p:cTn id="8" dur="500" fill="hold"/>
                                        <p:tgtEl>
                                          <p:spTgt spid="45090"/>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45090"/>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528" fill="hold" nodeType="clickEffect">
                                  <p:stCondLst>
                                    <p:cond delay="0"/>
                                  </p:stCondLst>
                                  <p:childTnLst>
                                    <p:set>
                                      <p:cBhvr>
                                        <p:cTn id="12" dur="1" fill="hold">
                                          <p:stCondLst>
                                            <p:cond delay="0"/>
                                          </p:stCondLst>
                                        </p:cTn>
                                        <p:tgtEl>
                                          <p:spTgt spid="45093"/>
                                        </p:tgtEl>
                                        <p:attrNameLst>
                                          <p:attrName>style.visibility</p:attrName>
                                        </p:attrNameLst>
                                      </p:cBhvr>
                                      <p:to>
                                        <p:strVal val="visible"/>
                                      </p:to>
                                    </p:set>
                                    <p:anim calcmode="lin" valueType="num">
                                      <p:cBhvr>
                                        <p:cTn id="13" dur="500" fill="hold"/>
                                        <p:tgtEl>
                                          <p:spTgt spid="45093"/>
                                        </p:tgtEl>
                                        <p:attrNameLst>
                                          <p:attrName>ppt_w</p:attrName>
                                        </p:attrNameLst>
                                      </p:cBhvr>
                                      <p:tavLst>
                                        <p:tav tm="0">
                                          <p:val>
                                            <p:fltVal val="0"/>
                                          </p:val>
                                        </p:tav>
                                        <p:tav tm="100000">
                                          <p:val>
                                            <p:strVal val="#ppt_w"/>
                                          </p:val>
                                        </p:tav>
                                      </p:tavLst>
                                    </p:anim>
                                    <p:anim calcmode="lin" valueType="num">
                                      <p:cBhvr>
                                        <p:cTn id="14" dur="500" fill="hold"/>
                                        <p:tgtEl>
                                          <p:spTgt spid="45093"/>
                                        </p:tgtEl>
                                        <p:attrNameLst>
                                          <p:attrName>ppt_h</p:attrName>
                                        </p:attrNameLst>
                                      </p:cBhvr>
                                      <p:tavLst>
                                        <p:tav tm="0">
                                          <p:val>
                                            <p:fltVal val="0"/>
                                          </p:val>
                                        </p:tav>
                                        <p:tav tm="100000">
                                          <p:val>
                                            <p:strVal val="#ppt_h"/>
                                          </p:val>
                                        </p:tav>
                                      </p:tavLst>
                                    </p:anim>
                                    <p:anim calcmode="lin" valueType="num">
                                      <p:cBhvr>
                                        <p:cTn id="15" dur="500" fill="hold"/>
                                        <p:tgtEl>
                                          <p:spTgt spid="45093"/>
                                        </p:tgtEl>
                                        <p:attrNameLst>
                                          <p:attrName>ppt_x</p:attrName>
                                        </p:attrNameLst>
                                      </p:cBhvr>
                                      <p:tavLst>
                                        <p:tav tm="0">
                                          <p:val>
                                            <p:fltVal val="0.5"/>
                                          </p:val>
                                        </p:tav>
                                        <p:tav tm="100000">
                                          <p:val>
                                            <p:strVal val="#ppt_x"/>
                                          </p:val>
                                        </p:tav>
                                      </p:tavLst>
                                    </p:anim>
                                    <p:anim calcmode="lin" valueType="num">
                                      <p:cBhvr>
                                        <p:cTn id="16" dur="500" fill="hold"/>
                                        <p:tgtEl>
                                          <p:spTgt spid="45093"/>
                                        </p:tgtEl>
                                        <p:attrNameLst>
                                          <p:attrName>ppt_y</p:attrName>
                                        </p:attrNameLst>
                                      </p:cBhvr>
                                      <p:tavLst>
                                        <p:tav tm="0">
                                          <p:val>
                                            <p:fltVal val="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528" fill="hold" nodeType="clickEffect">
                                  <p:stCondLst>
                                    <p:cond delay="0"/>
                                  </p:stCondLst>
                                  <p:childTnLst>
                                    <p:set>
                                      <p:cBhvr>
                                        <p:cTn id="20" dur="1" fill="hold">
                                          <p:stCondLst>
                                            <p:cond delay="0"/>
                                          </p:stCondLst>
                                        </p:cTn>
                                        <p:tgtEl>
                                          <p:spTgt spid="45080"/>
                                        </p:tgtEl>
                                        <p:attrNameLst>
                                          <p:attrName>style.visibility</p:attrName>
                                        </p:attrNameLst>
                                      </p:cBhvr>
                                      <p:to>
                                        <p:strVal val="visible"/>
                                      </p:to>
                                    </p:set>
                                    <p:anim calcmode="lin" valueType="num">
                                      <p:cBhvr>
                                        <p:cTn id="21" dur="500" fill="hold"/>
                                        <p:tgtEl>
                                          <p:spTgt spid="45080"/>
                                        </p:tgtEl>
                                        <p:attrNameLst>
                                          <p:attrName>ppt_w</p:attrName>
                                        </p:attrNameLst>
                                      </p:cBhvr>
                                      <p:tavLst>
                                        <p:tav tm="0">
                                          <p:val>
                                            <p:fltVal val="0"/>
                                          </p:val>
                                        </p:tav>
                                        <p:tav tm="100000">
                                          <p:val>
                                            <p:strVal val="#ppt_w"/>
                                          </p:val>
                                        </p:tav>
                                      </p:tavLst>
                                    </p:anim>
                                    <p:anim calcmode="lin" valueType="num">
                                      <p:cBhvr>
                                        <p:cTn id="22" dur="500" fill="hold"/>
                                        <p:tgtEl>
                                          <p:spTgt spid="45080"/>
                                        </p:tgtEl>
                                        <p:attrNameLst>
                                          <p:attrName>ppt_h</p:attrName>
                                        </p:attrNameLst>
                                      </p:cBhvr>
                                      <p:tavLst>
                                        <p:tav tm="0">
                                          <p:val>
                                            <p:fltVal val="0"/>
                                          </p:val>
                                        </p:tav>
                                        <p:tav tm="100000">
                                          <p:val>
                                            <p:strVal val="#ppt_h"/>
                                          </p:val>
                                        </p:tav>
                                      </p:tavLst>
                                    </p:anim>
                                    <p:anim calcmode="lin" valueType="num">
                                      <p:cBhvr>
                                        <p:cTn id="23" dur="500" fill="hold"/>
                                        <p:tgtEl>
                                          <p:spTgt spid="45080"/>
                                        </p:tgtEl>
                                        <p:attrNameLst>
                                          <p:attrName>ppt_x</p:attrName>
                                        </p:attrNameLst>
                                      </p:cBhvr>
                                      <p:tavLst>
                                        <p:tav tm="0">
                                          <p:val>
                                            <p:fltVal val="0.5"/>
                                          </p:val>
                                        </p:tav>
                                        <p:tav tm="100000">
                                          <p:val>
                                            <p:strVal val="#ppt_x"/>
                                          </p:val>
                                        </p:tav>
                                      </p:tavLst>
                                    </p:anim>
                                    <p:anim calcmode="lin" valueType="num">
                                      <p:cBhvr>
                                        <p:cTn id="24" dur="500" fill="hold"/>
                                        <p:tgtEl>
                                          <p:spTgt spid="4508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1" name="Freeform 7"/>
          <p:cNvSpPr>
            <a:spLocks/>
          </p:cNvSpPr>
          <p:nvPr/>
        </p:nvSpPr>
        <p:spPr bwMode="auto">
          <a:xfrm>
            <a:off x="7131050" y="2638425"/>
            <a:ext cx="1103313" cy="1035050"/>
          </a:xfrm>
          <a:custGeom>
            <a:avLst/>
            <a:gdLst>
              <a:gd name="T0" fmla="*/ 112 w 695"/>
              <a:gd name="T1" fmla="*/ 111 h 652"/>
              <a:gd name="T2" fmla="*/ 89 w 695"/>
              <a:gd name="T3" fmla="*/ 181 h 652"/>
              <a:gd name="T4" fmla="*/ 73 w 695"/>
              <a:gd name="T5" fmla="*/ 228 h 652"/>
              <a:gd name="T6" fmla="*/ 26 w 695"/>
              <a:gd name="T7" fmla="*/ 260 h 652"/>
              <a:gd name="T8" fmla="*/ 41 w 695"/>
              <a:gd name="T9" fmla="*/ 432 h 652"/>
              <a:gd name="T10" fmla="*/ 34 w 695"/>
              <a:gd name="T11" fmla="*/ 464 h 652"/>
              <a:gd name="T12" fmla="*/ 18 w 695"/>
              <a:gd name="T13" fmla="*/ 511 h 652"/>
              <a:gd name="T14" fmla="*/ 96 w 695"/>
              <a:gd name="T15" fmla="*/ 628 h 652"/>
              <a:gd name="T16" fmla="*/ 143 w 695"/>
              <a:gd name="T17" fmla="*/ 644 h 652"/>
              <a:gd name="T18" fmla="*/ 167 w 695"/>
              <a:gd name="T19" fmla="*/ 652 h 652"/>
              <a:gd name="T20" fmla="*/ 410 w 695"/>
              <a:gd name="T21" fmla="*/ 613 h 652"/>
              <a:gd name="T22" fmla="*/ 426 w 695"/>
              <a:gd name="T23" fmla="*/ 589 h 652"/>
              <a:gd name="T24" fmla="*/ 457 w 695"/>
              <a:gd name="T25" fmla="*/ 558 h 652"/>
              <a:gd name="T26" fmla="*/ 465 w 695"/>
              <a:gd name="T27" fmla="*/ 534 h 652"/>
              <a:gd name="T28" fmla="*/ 512 w 695"/>
              <a:gd name="T29" fmla="*/ 503 h 652"/>
              <a:gd name="T30" fmla="*/ 559 w 695"/>
              <a:gd name="T31" fmla="*/ 487 h 652"/>
              <a:gd name="T32" fmla="*/ 583 w 695"/>
              <a:gd name="T33" fmla="*/ 479 h 652"/>
              <a:gd name="T34" fmla="*/ 645 w 695"/>
              <a:gd name="T35" fmla="*/ 432 h 652"/>
              <a:gd name="T36" fmla="*/ 614 w 695"/>
              <a:gd name="T37" fmla="*/ 291 h 652"/>
              <a:gd name="T38" fmla="*/ 496 w 695"/>
              <a:gd name="T39" fmla="*/ 268 h 652"/>
              <a:gd name="T40" fmla="*/ 449 w 695"/>
              <a:gd name="T41" fmla="*/ 150 h 652"/>
              <a:gd name="T42" fmla="*/ 426 w 695"/>
              <a:gd name="T43" fmla="*/ 142 h 652"/>
              <a:gd name="T44" fmla="*/ 379 w 695"/>
              <a:gd name="T45" fmla="*/ 111 h 652"/>
              <a:gd name="T46" fmla="*/ 379 w 695"/>
              <a:gd name="T47" fmla="*/ 111 h 652"/>
              <a:gd name="T48" fmla="*/ 324 w 695"/>
              <a:gd name="T49" fmla="*/ 64 h 652"/>
              <a:gd name="T50" fmla="*/ 269 w 695"/>
              <a:gd name="T51" fmla="*/ 1 h 652"/>
              <a:gd name="T52" fmla="*/ 151 w 695"/>
              <a:gd name="T53" fmla="*/ 9 h 652"/>
              <a:gd name="T54" fmla="*/ 120 w 695"/>
              <a:gd name="T55" fmla="*/ 119 h 652"/>
              <a:gd name="T56" fmla="*/ 104 w 695"/>
              <a:gd name="T57" fmla="*/ 142 h 652"/>
              <a:gd name="T58" fmla="*/ 112 w 695"/>
              <a:gd name="T59" fmla="*/ 111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ffectLst/>
          <a:extLst>
            <a:ext uri="{91240B29-F687-4f45-9708-019B960494DF}">
              <a14:hiddenLine xmlns:a14="http://schemas.microsoft.com/office/drawing/2010/main" w="127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47107" name="Rectangle 3"/>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a:solidFill>
                  <a:schemeClr val="tx2"/>
                </a:solidFill>
                <a:latin typeface="Times" charset="0"/>
              </a:rPr>
              <a:t>7</a:t>
            </a:r>
          </a:p>
        </p:txBody>
      </p:sp>
      <p:sp>
        <p:nvSpPr>
          <p:cNvPr id="47106" name="Rectangle 2"/>
          <p:cNvSpPr>
            <a:spLocks noGrp="1" noChangeArrowheads="1"/>
          </p:cNvSpPr>
          <p:nvPr>
            <p:ph type="ctrTitle"/>
          </p:nvPr>
        </p:nvSpPr>
        <p:spPr bwMode="auto">
          <a:xfrm>
            <a:off x="685800" y="2082800"/>
            <a:ext cx="7772400" cy="1143000"/>
          </a:xfrm>
          <a:noFill/>
          <a:ln/>
          <a:effectLst>
            <a:outerShdw blurRad="63500"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numCol="1" anchor="ctr" anchorCtr="0" compatLnSpc="1">
            <a:prstTxWarp prst="textNoShape">
              <a:avLst/>
            </a:prstTxWarp>
          </a:bodyPr>
          <a:lstStyle/>
          <a:p>
            <a:pPr algn="ctr"/>
            <a:r>
              <a:rPr lang="en-US" sz="4800"/>
              <a:t/>
            </a:r>
            <a:br>
              <a:rPr lang="en-US" sz="4800"/>
            </a:br>
            <a:r>
              <a:rPr lang="en-US" sz="6000"/>
              <a:t/>
            </a:r>
            <a:br>
              <a:rPr lang="en-US" sz="6000"/>
            </a:br>
            <a:r>
              <a:rPr lang="en-US" sz="6000" b="1">
                <a:solidFill>
                  <a:srgbClr val="FAFD00"/>
                </a:solidFill>
                <a:latin typeface="Arial" charset="0"/>
              </a:rPr>
              <a:t>SCHEPPING</a:t>
            </a:r>
            <a:br>
              <a:rPr lang="en-US" sz="6000" b="1">
                <a:solidFill>
                  <a:srgbClr val="FAFD00"/>
                </a:solidFill>
                <a:latin typeface="Arial" charset="0"/>
              </a:rPr>
            </a:br>
            <a:r>
              <a:rPr lang="en-US" sz="6000" b="1">
                <a:solidFill>
                  <a:srgbClr val="FF5008"/>
                </a:solidFill>
                <a:latin typeface="Arial" charset="0"/>
              </a:rPr>
              <a:t>4  PERSONEN</a:t>
            </a:r>
            <a:r>
              <a:rPr lang="en-US" sz="6000" b="1">
                <a:latin typeface="Arial" charset="0"/>
              </a:rPr>
              <a:t/>
            </a:r>
            <a:br>
              <a:rPr lang="en-US" sz="6000" b="1">
                <a:latin typeface="Arial" charset="0"/>
              </a:rPr>
            </a:br>
            <a:r>
              <a:rPr lang="en-US" sz="6000" b="1">
                <a:solidFill>
                  <a:srgbClr val="00FF00"/>
                </a:solidFill>
                <a:latin typeface="Arial" charset="0"/>
              </a:rPr>
              <a:t>3  SAMENLEVINGEN</a:t>
            </a:r>
            <a:r>
              <a:rPr lang="en-US" sz="6000" b="1">
                <a:latin typeface="Arial" charset="0"/>
              </a:rPr>
              <a:t/>
            </a:r>
            <a:br>
              <a:rPr lang="en-US" sz="6000" b="1">
                <a:latin typeface="Arial" charset="0"/>
              </a:rPr>
            </a:br>
            <a:r>
              <a:rPr lang="en-US" sz="6000" b="1">
                <a:solidFill>
                  <a:srgbClr val="E8EC39"/>
                </a:solidFill>
                <a:latin typeface="Arial" charset="0"/>
              </a:rPr>
              <a:t>STILTE</a:t>
            </a:r>
            <a:r>
              <a:rPr lang="en-US" sz="6000" b="1">
                <a:solidFill>
                  <a:schemeClr val="accent1"/>
                </a:solidFill>
                <a:latin typeface="Arial" charset="0"/>
              </a:rPr>
              <a:t/>
            </a:r>
            <a:br>
              <a:rPr lang="en-US" sz="6000" b="1">
                <a:solidFill>
                  <a:schemeClr val="accent1"/>
                </a:solidFill>
                <a:latin typeface="Arial" charset="0"/>
              </a:rPr>
            </a:br>
            <a:r>
              <a:rPr lang="en-US" sz="8000" b="1" i="1">
                <a:solidFill>
                  <a:schemeClr val="hlink"/>
                </a:solidFill>
                <a:latin typeface="Arial" charset="0"/>
              </a:rPr>
              <a:t>JEZUS</a:t>
            </a:r>
            <a:endParaRPr lang="en-US" sz="8000" i="1">
              <a:solidFill>
                <a:schemeClr val="hlink"/>
              </a:solidFill>
            </a:endParaRPr>
          </a:p>
        </p:txBody>
      </p:sp>
      <p:sp>
        <p:nvSpPr>
          <p:cNvPr id="47108" name="Line 4"/>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47112" name="Text Box 8"/>
          <p:cNvSpPr txBox="1">
            <a:spLocks noChangeArrowheads="1"/>
          </p:cNvSpPr>
          <p:nvPr/>
        </p:nvSpPr>
        <p:spPr bwMode="auto">
          <a:xfrm>
            <a:off x="8723313" y="90488"/>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latin typeface="Comic Sans MS" charset="0"/>
              </a:rPr>
              <a:t> </a:t>
            </a:r>
          </a:p>
        </p:txBody>
      </p:sp>
      <p:sp>
        <p:nvSpPr>
          <p:cNvPr id="47116" name="Text Box 12"/>
          <p:cNvSpPr txBox="1">
            <a:spLocks noChangeArrowheads="1"/>
          </p:cNvSpPr>
          <p:nvPr/>
        </p:nvSpPr>
        <p:spPr bwMode="auto">
          <a:xfrm>
            <a:off x="8086725" y="652462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55</a:t>
            </a:r>
          </a:p>
        </p:txBody>
      </p:sp>
      <p:sp>
        <p:nvSpPr>
          <p:cNvPr id="47118" name="Text Box 14"/>
          <p:cNvSpPr txBox="1">
            <a:spLocks noChangeArrowheads="1"/>
          </p:cNvSpPr>
          <p:nvPr/>
        </p:nvSpPr>
        <p:spPr bwMode="auto">
          <a:xfrm>
            <a:off x="7100888" y="6270625"/>
            <a:ext cx="15303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a:solidFill>
                  <a:schemeClr val="tx1"/>
                </a:solidFill>
              </a:rPr>
              <a:t>Werkboek pg. 8-14</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wipe(up)">
                                      <p:cBhvr>
                                        <p:cTn id="7" dur="500"/>
                                        <p:tgtEl>
                                          <p:spTgt spid="47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animBg="1"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614363" y="2182813"/>
            <a:ext cx="184150" cy="9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9155" name="Rectangle 3"/>
          <p:cNvSpPr>
            <a:spLocks noChangeArrowheads="1"/>
          </p:cNvSpPr>
          <p:nvPr/>
        </p:nvSpPr>
        <p:spPr bwMode="auto">
          <a:xfrm>
            <a:off x="2255838" y="546100"/>
            <a:ext cx="2873375" cy="638175"/>
          </a:xfrm>
          <a:prstGeom prst="rect">
            <a:avLst/>
          </a:prstGeom>
          <a:noFill/>
          <a:ln>
            <a:noFill/>
          </a:ln>
          <a:effectLst>
            <a:outerShdw blurRad="63500" dist="91581" dir="2021404"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r>
              <a:rPr lang="en-US" sz="3600" b="1" i="1">
                <a:solidFill>
                  <a:srgbClr val="F6FE0A"/>
                </a:solidFill>
              </a:rPr>
              <a:t>SCHEPPING</a:t>
            </a:r>
          </a:p>
        </p:txBody>
      </p:sp>
      <p:sp>
        <p:nvSpPr>
          <p:cNvPr id="49156" name="Rectangle 4"/>
          <p:cNvSpPr>
            <a:spLocks noChangeArrowheads="1"/>
          </p:cNvSpPr>
          <p:nvPr/>
        </p:nvSpPr>
        <p:spPr bwMode="auto">
          <a:xfrm>
            <a:off x="2481263" y="1085850"/>
            <a:ext cx="2543175" cy="638175"/>
          </a:xfrm>
          <a:prstGeom prst="rect">
            <a:avLst/>
          </a:prstGeom>
          <a:noFill/>
          <a:ln>
            <a:noFill/>
          </a:ln>
          <a:effectLst>
            <a:outerShdw blurRad="63500" dist="91581" dir="2021404"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sz="3600" b="1" i="1">
                <a:solidFill>
                  <a:srgbClr val="FF5008"/>
                </a:solidFill>
              </a:rPr>
              <a:t>ABRAHAM</a:t>
            </a:r>
          </a:p>
        </p:txBody>
      </p:sp>
      <p:sp>
        <p:nvSpPr>
          <p:cNvPr id="49157" name="Rectangle 5"/>
          <p:cNvSpPr>
            <a:spLocks noChangeArrowheads="1"/>
          </p:cNvSpPr>
          <p:nvPr/>
        </p:nvSpPr>
        <p:spPr bwMode="auto">
          <a:xfrm>
            <a:off x="2838450" y="1638300"/>
            <a:ext cx="1654175" cy="638175"/>
          </a:xfrm>
          <a:prstGeom prst="rect">
            <a:avLst/>
          </a:prstGeom>
          <a:noFill/>
          <a:ln>
            <a:noFill/>
          </a:ln>
          <a:effectLst>
            <a:outerShdw blurRad="63500" dist="91581" dir="2021404"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sz="3600" b="1" i="1">
                <a:solidFill>
                  <a:srgbClr val="FF5008"/>
                </a:solidFill>
              </a:rPr>
              <a:t>JOZEF</a:t>
            </a:r>
          </a:p>
        </p:txBody>
      </p:sp>
      <p:sp>
        <p:nvSpPr>
          <p:cNvPr id="49158" name="Rectangle 6"/>
          <p:cNvSpPr>
            <a:spLocks noChangeArrowheads="1"/>
          </p:cNvSpPr>
          <p:nvPr/>
        </p:nvSpPr>
        <p:spPr bwMode="auto">
          <a:xfrm>
            <a:off x="2957513" y="2190750"/>
            <a:ext cx="2109787" cy="638175"/>
          </a:xfrm>
          <a:prstGeom prst="rect">
            <a:avLst/>
          </a:prstGeom>
          <a:noFill/>
          <a:ln>
            <a:noFill/>
          </a:ln>
          <a:effectLst>
            <a:outerShdw blurRad="63500" dist="91581" dir="2021404"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sz="3600" b="1" i="1">
                <a:solidFill>
                  <a:srgbClr val="FF5008"/>
                </a:solidFill>
              </a:rPr>
              <a:t>MOZES</a:t>
            </a:r>
          </a:p>
        </p:txBody>
      </p:sp>
      <p:sp>
        <p:nvSpPr>
          <p:cNvPr id="49159" name="Rectangle 7"/>
          <p:cNvSpPr>
            <a:spLocks noChangeArrowheads="1"/>
          </p:cNvSpPr>
          <p:nvPr/>
        </p:nvSpPr>
        <p:spPr bwMode="auto">
          <a:xfrm>
            <a:off x="3344863" y="2724150"/>
            <a:ext cx="1730375" cy="638175"/>
          </a:xfrm>
          <a:prstGeom prst="rect">
            <a:avLst/>
          </a:prstGeom>
          <a:noFill/>
          <a:ln>
            <a:noFill/>
          </a:ln>
          <a:effectLst>
            <a:outerShdw blurRad="63500" dist="91581" dir="2021404"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sz="3600" b="1" i="1">
                <a:solidFill>
                  <a:srgbClr val="FF5008"/>
                </a:solidFill>
              </a:rPr>
              <a:t>JOZUA</a:t>
            </a:r>
          </a:p>
        </p:txBody>
      </p:sp>
      <p:sp>
        <p:nvSpPr>
          <p:cNvPr id="49160" name="Rectangle 8"/>
          <p:cNvSpPr>
            <a:spLocks noChangeArrowheads="1"/>
          </p:cNvSpPr>
          <p:nvPr/>
        </p:nvSpPr>
        <p:spPr bwMode="auto">
          <a:xfrm>
            <a:off x="3586163" y="3276600"/>
            <a:ext cx="2593975" cy="638175"/>
          </a:xfrm>
          <a:prstGeom prst="rect">
            <a:avLst/>
          </a:prstGeom>
          <a:noFill/>
          <a:ln>
            <a:noFill/>
          </a:ln>
          <a:effectLst>
            <a:outerShdw blurRad="63500" dist="91581" dir="2021404"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sz="3600" b="1" i="1">
                <a:solidFill>
                  <a:srgbClr val="00FF00"/>
                </a:solidFill>
              </a:rPr>
              <a:t>ANARCHIE</a:t>
            </a:r>
          </a:p>
        </p:txBody>
      </p:sp>
      <p:sp>
        <p:nvSpPr>
          <p:cNvPr id="49161" name="Rectangle 9"/>
          <p:cNvSpPr>
            <a:spLocks noChangeArrowheads="1"/>
          </p:cNvSpPr>
          <p:nvPr/>
        </p:nvSpPr>
        <p:spPr bwMode="auto">
          <a:xfrm>
            <a:off x="3949700" y="3860800"/>
            <a:ext cx="3025775" cy="638175"/>
          </a:xfrm>
          <a:prstGeom prst="rect">
            <a:avLst/>
          </a:prstGeom>
          <a:noFill/>
          <a:ln>
            <a:noFill/>
          </a:ln>
          <a:effectLst>
            <a:outerShdw blurRad="63500" dist="91581" dir="2021404"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sz="3600" b="1" i="1">
                <a:solidFill>
                  <a:srgbClr val="00FF00"/>
                </a:solidFill>
              </a:rPr>
              <a:t>KONINKRIJK</a:t>
            </a:r>
          </a:p>
        </p:txBody>
      </p:sp>
      <p:sp>
        <p:nvSpPr>
          <p:cNvPr id="49162" name="Rectangle 10"/>
          <p:cNvSpPr>
            <a:spLocks noChangeArrowheads="1"/>
          </p:cNvSpPr>
          <p:nvPr/>
        </p:nvSpPr>
        <p:spPr bwMode="auto">
          <a:xfrm>
            <a:off x="4287838" y="4362450"/>
            <a:ext cx="3813175" cy="638175"/>
          </a:xfrm>
          <a:prstGeom prst="rect">
            <a:avLst/>
          </a:prstGeom>
          <a:noFill/>
          <a:ln>
            <a:noFill/>
          </a:ln>
          <a:effectLst>
            <a:outerShdw blurRad="63500" dist="91581" dir="2021404"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sz="3600" b="1" i="1">
                <a:solidFill>
                  <a:srgbClr val="00FF00"/>
                </a:solidFill>
              </a:rPr>
              <a:t>BALLINGSCHAP</a:t>
            </a:r>
          </a:p>
        </p:txBody>
      </p:sp>
      <p:sp>
        <p:nvSpPr>
          <p:cNvPr id="49163" name="Rectangle 11"/>
          <p:cNvSpPr>
            <a:spLocks noChangeArrowheads="1"/>
          </p:cNvSpPr>
          <p:nvPr/>
        </p:nvSpPr>
        <p:spPr bwMode="auto">
          <a:xfrm>
            <a:off x="4681538" y="4938713"/>
            <a:ext cx="1755775" cy="638175"/>
          </a:xfrm>
          <a:prstGeom prst="rect">
            <a:avLst/>
          </a:prstGeom>
          <a:noFill/>
          <a:ln>
            <a:noFill/>
          </a:ln>
          <a:effectLst>
            <a:outerShdw blurRad="63500" dist="91581" dir="2021404"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sz="3600" b="1" i="1">
                <a:solidFill>
                  <a:srgbClr val="E8EC39"/>
                </a:solidFill>
              </a:rPr>
              <a:t>STILTE</a:t>
            </a:r>
          </a:p>
        </p:txBody>
      </p:sp>
      <p:sp>
        <p:nvSpPr>
          <p:cNvPr id="49164" name="Rectangle 12"/>
          <p:cNvSpPr>
            <a:spLocks noChangeArrowheads="1"/>
          </p:cNvSpPr>
          <p:nvPr/>
        </p:nvSpPr>
        <p:spPr bwMode="auto">
          <a:xfrm>
            <a:off x="4975225" y="5514975"/>
            <a:ext cx="1982788" cy="758825"/>
          </a:xfrm>
          <a:prstGeom prst="rect">
            <a:avLst/>
          </a:prstGeom>
          <a:noFill/>
          <a:ln>
            <a:noFill/>
          </a:ln>
          <a:effectLst>
            <a:outerShdw blurRad="63500" dist="91581" dir="2021404"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sz="4400" b="1" i="1">
                <a:solidFill>
                  <a:schemeClr val="hlink"/>
                </a:solidFill>
              </a:rPr>
              <a:t>JEZUS</a:t>
            </a:r>
          </a:p>
        </p:txBody>
      </p:sp>
      <p:sp>
        <p:nvSpPr>
          <p:cNvPr id="49165" name="Rectangle 13"/>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a:solidFill>
                  <a:schemeClr val="tx2"/>
                </a:solidFill>
                <a:latin typeface="Times" charset="0"/>
              </a:rPr>
              <a:t>7</a:t>
            </a:r>
          </a:p>
        </p:txBody>
      </p:sp>
      <p:sp>
        <p:nvSpPr>
          <p:cNvPr id="49166" name="Line 14"/>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49169" name="Freeform 17"/>
          <p:cNvSpPr>
            <a:spLocks/>
          </p:cNvSpPr>
          <p:nvPr/>
        </p:nvSpPr>
        <p:spPr bwMode="auto">
          <a:xfrm>
            <a:off x="7131050" y="2638425"/>
            <a:ext cx="1103313" cy="1035050"/>
          </a:xfrm>
          <a:custGeom>
            <a:avLst/>
            <a:gdLst>
              <a:gd name="T0" fmla="*/ 112 w 695"/>
              <a:gd name="T1" fmla="*/ 111 h 652"/>
              <a:gd name="T2" fmla="*/ 89 w 695"/>
              <a:gd name="T3" fmla="*/ 181 h 652"/>
              <a:gd name="T4" fmla="*/ 73 w 695"/>
              <a:gd name="T5" fmla="*/ 228 h 652"/>
              <a:gd name="T6" fmla="*/ 26 w 695"/>
              <a:gd name="T7" fmla="*/ 260 h 652"/>
              <a:gd name="T8" fmla="*/ 41 w 695"/>
              <a:gd name="T9" fmla="*/ 432 h 652"/>
              <a:gd name="T10" fmla="*/ 34 w 695"/>
              <a:gd name="T11" fmla="*/ 464 h 652"/>
              <a:gd name="T12" fmla="*/ 18 w 695"/>
              <a:gd name="T13" fmla="*/ 511 h 652"/>
              <a:gd name="T14" fmla="*/ 96 w 695"/>
              <a:gd name="T15" fmla="*/ 628 h 652"/>
              <a:gd name="T16" fmla="*/ 143 w 695"/>
              <a:gd name="T17" fmla="*/ 644 h 652"/>
              <a:gd name="T18" fmla="*/ 167 w 695"/>
              <a:gd name="T19" fmla="*/ 652 h 652"/>
              <a:gd name="T20" fmla="*/ 410 w 695"/>
              <a:gd name="T21" fmla="*/ 613 h 652"/>
              <a:gd name="T22" fmla="*/ 426 w 695"/>
              <a:gd name="T23" fmla="*/ 589 h 652"/>
              <a:gd name="T24" fmla="*/ 457 w 695"/>
              <a:gd name="T25" fmla="*/ 558 h 652"/>
              <a:gd name="T26" fmla="*/ 465 w 695"/>
              <a:gd name="T27" fmla="*/ 534 h 652"/>
              <a:gd name="T28" fmla="*/ 512 w 695"/>
              <a:gd name="T29" fmla="*/ 503 h 652"/>
              <a:gd name="T30" fmla="*/ 559 w 695"/>
              <a:gd name="T31" fmla="*/ 487 h 652"/>
              <a:gd name="T32" fmla="*/ 583 w 695"/>
              <a:gd name="T33" fmla="*/ 479 h 652"/>
              <a:gd name="T34" fmla="*/ 645 w 695"/>
              <a:gd name="T35" fmla="*/ 432 h 652"/>
              <a:gd name="T36" fmla="*/ 614 w 695"/>
              <a:gd name="T37" fmla="*/ 291 h 652"/>
              <a:gd name="T38" fmla="*/ 496 w 695"/>
              <a:gd name="T39" fmla="*/ 268 h 652"/>
              <a:gd name="T40" fmla="*/ 449 w 695"/>
              <a:gd name="T41" fmla="*/ 150 h 652"/>
              <a:gd name="T42" fmla="*/ 426 w 695"/>
              <a:gd name="T43" fmla="*/ 142 h 652"/>
              <a:gd name="T44" fmla="*/ 379 w 695"/>
              <a:gd name="T45" fmla="*/ 111 h 652"/>
              <a:gd name="T46" fmla="*/ 379 w 695"/>
              <a:gd name="T47" fmla="*/ 111 h 652"/>
              <a:gd name="T48" fmla="*/ 324 w 695"/>
              <a:gd name="T49" fmla="*/ 64 h 652"/>
              <a:gd name="T50" fmla="*/ 269 w 695"/>
              <a:gd name="T51" fmla="*/ 1 h 652"/>
              <a:gd name="T52" fmla="*/ 151 w 695"/>
              <a:gd name="T53" fmla="*/ 9 h 652"/>
              <a:gd name="T54" fmla="*/ 120 w 695"/>
              <a:gd name="T55" fmla="*/ 119 h 652"/>
              <a:gd name="T56" fmla="*/ 104 w 695"/>
              <a:gd name="T57" fmla="*/ 142 h 652"/>
              <a:gd name="T58" fmla="*/ 112 w 695"/>
              <a:gd name="T59" fmla="*/ 111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ffectLst/>
          <a:extLst>
            <a:ext uri="{91240B29-F687-4f45-9708-019B960494DF}">
              <a14:hiddenLine xmlns:a14="http://schemas.microsoft.com/office/drawing/2010/main" w="127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49170" name="Text Box 18"/>
          <p:cNvSpPr txBox="1">
            <a:spLocks noChangeArrowheads="1"/>
          </p:cNvSpPr>
          <p:nvPr/>
        </p:nvSpPr>
        <p:spPr bwMode="auto">
          <a:xfrm>
            <a:off x="8726488" y="90488"/>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t> </a:t>
            </a:r>
          </a:p>
        </p:txBody>
      </p:sp>
      <p:sp>
        <p:nvSpPr>
          <p:cNvPr id="49172" name="Text Box 20"/>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2000">
              <a:solidFill>
                <a:srgbClr val="FFFFFF"/>
              </a:solidFill>
            </a:endParaRPr>
          </a:p>
        </p:txBody>
      </p:sp>
      <p:sp>
        <p:nvSpPr>
          <p:cNvPr id="49173" name="Text Box 21"/>
          <p:cNvSpPr txBox="1">
            <a:spLocks noChangeArrowheads="1"/>
          </p:cNvSpPr>
          <p:nvPr/>
        </p:nvSpPr>
        <p:spPr bwMode="auto">
          <a:xfrm>
            <a:off x="8364538" y="6486525"/>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1400" b="1">
              <a:solidFill>
                <a:srgbClr val="FFFFFF"/>
              </a:solidFill>
            </a:endParaRPr>
          </a:p>
        </p:txBody>
      </p:sp>
      <p:sp>
        <p:nvSpPr>
          <p:cNvPr id="49174" name="Text Box 22"/>
          <p:cNvSpPr txBox="1">
            <a:spLocks noChangeArrowheads="1"/>
          </p:cNvSpPr>
          <p:nvPr/>
        </p:nvSpPr>
        <p:spPr bwMode="auto">
          <a:xfrm>
            <a:off x="8086725" y="651827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56</a:t>
            </a:r>
          </a:p>
        </p:txBody>
      </p:sp>
      <p:sp>
        <p:nvSpPr>
          <p:cNvPr id="49175" name="Text Box 23"/>
          <p:cNvSpPr txBox="1">
            <a:spLocks noChangeArrowheads="1"/>
          </p:cNvSpPr>
          <p:nvPr/>
        </p:nvSpPr>
        <p:spPr bwMode="auto">
          <a:xfrm>
            <a:off x="8740775" y="64008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2</a:t>
            </a:r>
          </a:p>
        </p:txBody>
      </p:sp>
      <p:sp>
        <p:nvSpPr>
          <p:cNvPr id="49177" name="Text Box 25"/>
          <p:cNvSpPr txBox="1">
            <a:spLocks noChangeArrowheads="1"/>
          </p:cNvSpPr>
          <p:nvPr/>
        </p:nvSpPr>
        <p:spPr bwMode="auto">
          <a:xfrm>
            <a:off x="7100888" y="6270625"/>
            <a:ext cx="15303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a:solidFill>
                  <a:schemeClr val="tx1"/>
                </a:solidFill>
              </a:rPr>
              <a:t>Werkboek pg. 8-14</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9163"/>
                                        </p:tgtEl>
                                        <p:attrNameLst>
                                          <p:attrName>style.visibility</p:attrName>
                                        </p:attrNameLst>
                                      </p:cBhvr>
                                      <p:to>
                                        <p:strVal val="visible"/>
                                      </p:to>
                                    </p:set>
                                    <p:anim calcmode="lin" valueType="num">
                                      <p:cBhvr additive="base">
                                        <p:cTn id="7" dur="500" fill="hold"/>
                                        <p:tgtEl>
                                          <p:spTgt spid="49163"/>
                                        </p:tgtEl>
                                        <p:attrNameLst>
                                          <p:attrName>ppt_x</p:attrName>
                                        </p:attrNameLst>
                                      </p:cBhvr>
                                      <p:tavLst>
                                        <p:tav tm="0">
                                          <p:val>
                                            <p:strVal val="1+#ppt_w/2"/>
                                          </p:val>
                                        </p:tav>
                                        <p:tav tm="100000">
                                          <p:val>
                                            <p:strVal val="#ppt_x"/>
                                          </p:val>
                                        </p:tav>
                                      </p:tavLst>
                                    </p:anim>
                                    <p:anim calcmode="lin" valueType="num">
                                      <p:cBhvr additive="base">
                                        <p:cTn id="8" dur="500" fill="hold"/>
                                        <p:tgtEl>
                                          <p:spTgt spid="49163"/>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49164"/>
                                        </p:tgtEl>
                                        <p:attrNameLst>
                                          <p:attrName>style.visibility</p:attrName>
                                        </p:attrNameLst>
                                      </p:cBhvr>
                                      <p:to>
                                        <p:strVal val="visible"/>
                                      </p:to>
                                    </p:set>
                                    <p:anim calcmode="lin" valueType="num">
                                      <p:cBhvr additive="base">
                                        <p:cTn id="13" dur="500" fill="hold"/>
                                        <p:tgtEl>
                                          <p:spTgt spid="49164"/>
                                        </p:tgtEl>
                                        <p:attrNameLst>
                                          <p:attrName>ppt_x</p:attrName>
                                        </p:attrNameLst>
                                      </p:cBhvr>
                                      <p:tavLst>
                                        <p:tav tm="0">
                                          <p:val>
                                            <p:strVal val="1+#ppt_w/2"/>
                                          </p:val>
                                        </p:tav>
                                        <p:tav tm="100000">
                                          <p:val>
                                            <p:strVal val="#ppt_x"/>
                                          </p:val>
                                        </p:tav>
                                      </p:tavLst>
                                    </p:anim>
                                    <p:anim calcmode="lin" valueType="num">
                                      <p:cBhvr additive="base">
                                        <p:cTn id="14" dur="500" fill="hold"/>
                                        <p:tgtEl>
                                          <p:spTgt spid="4916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3" grpId="0" autoUpdateAnimBg="0"/>
      <p:bldP spid="49164"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7" name="Freeform 3"/>
          <p:cNvSpPr>
            <a:spLocks/>
          </p:cNvSpPr>
          <p:nvPr/>
        </p:nvSpPr>
        <p:spPr bwMode="auto">
          <a:xfrm>
            <a:off x="7131050" y="2638425"/>
            <a:ext cx="1103313" cy="1035050"/>
          </a:xfrm>
          <a:custGeom>
            <a:avLst/>
            <a:gdLst>
              <a:gd name="T0" fmla="*/ 112 w 695"/>
              <a:gd name="T1" fmla="*/ 111 h 652"/>
              <a:gd name="T2" fmla="*/ 89 w 695"/>
              <a:gd name="T3" fmla="*/ 181 h 652"/>
              <a:gd name="T4" fmla="*/ 73 w 695"/>
              <a:gd name="T5" fmla="*/ 228 h 652"/>
              <a:gd name="T6" fmla="*/ 26 w 695"/>
              <a:gd name="T7" fmla="*/ 260 h 652"/>
              <a:gd name="T8" fmla="*/ 41 w 695"/>
              <a:gd name="T9" fmla="*/ 432 h 652"/>
              <a:gd name="T10" fmla="*/ 34 w 695"/>
              <a:gd name="T11" fmla="*/ 464 h 652"/>
              <a:gd name="T12" fmla="*/ 18 w 695"/>
              <a:gd name="T13" fmla="*/ 511 h 652"/>
              <a:gd name="T14" fmla="*/ 96 w 695"/>
              <a:gd name="T15" fmla="*/ 628 h 652"/>
              <a:gd name="T16" fmla="*/ 143 w 695"/>
              <a:gd name="T17" fmla="*/ 644 h 652"/>
              <a:gd name="T18" fmla="*/ 167 w 695"/>
              <a:gd name="T19" fmla="*/ 652 h 652"/>
              <a:gd name="T20" fmla="*/ 410 w 695"/>
              <a:gd name="T21" fmla="*/ 613 h 652"/>
              <a:gd name="T22" fmla="*/ 426 w 695"/>
              <a:gd name="T23" fmla="*/ 589 h 652"/>
              <a:gd name="T24" fmla="*/ 457 w 695"/>
              <a:gd name="T25" fmla="*/ 558 h 652"/>
              <a:gd name="T26" fmla="*/ 465 w 695"/>
              <a:gd name="T27" fmla="*/ 534 h 652"/>
              <a:gd name="T28" fmla="*/ 512 w 695"/>
              <a:gd name="T29" fmla="*/ 503 h 652"/>
              <a:gd name="T30" fmla="*/ 559 w 695"/>
              <a:gd name="T31" fmla="*/ 487 h 652"/>
              <a:gd name="T32" fmla="*/ 583 w 695"/>
              <a:gd name="T33" fmla="*/ 479 h 652"/>
              <a:gd name="T34" fmla="*/ 645 w 695"/>
              <a:gd name="T35" fmla="*/ 432 h 652"/>
              <a:gd name="T36" fmla="*/ 614 w 695"/>
              <a:gd name="T37" fmla="*/ 291 h 652"/>
              <a:gd name="T38" fmla="*/ 496 w 695"/>
              <a:gd name="T39" fmla="*/ 268 h 652"/>
              <a:gd name="T40" fmla="*/ 449 w 695"/>
              <a:gd name="T41" fmla="*/ 150 h 652"/>
              <a:gd name="T42" fmla="*/ 426 w 695"/>
              <a:gd name="T43" fmla="*/ 142 h 652"/>
              <a:gd name="T44" fmla="*/ 379 w 695"/>
              <a:gd name="T45" fmla="*/ 111 h 652"/>
              <a:gd name="T46" fmla="*/ 379 w 695"/>
              <a:gd name="T47" fmla="*/ 111 h 652"/>
              <a:gd name="T48" fmla="*/ 324 w 695"/>
              <a:gd name="T49" fmla="*/ 64 h 652"/>
              <a:gd name="T50" fmla="*/ 269 w 695"/>
              <a:gd name="T51" fmla="*/ 1 h 652"/>
              <a:gd name="T52" fmla="*/ 151 w 695"/>
              <a:gd name="T53" fmla="*/ 9 h 652"/>
              <a:gd name="T54" fmla="*/ 120 w 695"/>
              <a:gd name="T55" fmla="*/ 119 h 652"/>
              <a:gd name="T56" fmla="*/ 104 w 695"/>
              <a:gd name="T57" fmla="*/ 142 h 652"/>
              <a:gd name="T58" fmla="*/ 112 w 695"/>
              <a:gd name="T59" fmla="*/ 111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ffectLst/>
          <a:extLst>
            <a:ext uri="{91240B29-F687-4f45-9708-019B960494DF}">
              <a14:hiddenLine xmlns:a14="http://schemas.microsoft.com/office/drawing/2010/main" w="127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pic>
        <p:nvPicPr>
          <p:cNvPr id="226308"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63663" y="904875"/>
            <a:ext cx="6584950" cy="5351463"/>
          </a:xfrm>
          <a:prstGeom prst="rect">
            <a:avLst/>
          </a:prstGeom>
          <a:noFill/>
          <a:ln w="57150">
            <a:solidFill>
              <a:schemeClr val="accent2"/>
            </a:solidFill>
            <a:miter lim="800000"/>
            <a:headEnd/>
            <a:tailEnd/>
          </a:ln>
          <a:effectLst>
            <a:outerShdw blurRad="63500" dist="71842"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Lst>
        </p:spPr>
      </p:pic>
      <p:grpSp>
        <p:nvGrpSpPr>
          <p:cNvPr id="226309" name="Group 5"/>
          <p:cNvGrpSpPr>
            <a:grpSpLocks/>
          </p:cNvGrpSpPr>
          <p:nvPr/>
        </p:nvGrpSpPr>
        <p:grpSpPr bwMode="auto">
          <a:xfrm>
            <a:off x="4427538" y="1428750"/>
            <a:ext cx="2233612" cy="1709738"/>
            <a:chOff x="1464" y="1397"/>
            <a:chExt cx="2796" cy="2267"/>
          </a:xfrm>
        </p:grpSpPr>
        <p:sp>
          <p:nvSpPr>
            <p:cNvPr id="226310" name="Rectangle 6"/>
            <p:cNvSpPr>
              <a:spLocks noChangeArrowheads="1"/>
            </p:cNvSpPr>
            <p:nvPr/>
          </p:nvSpPr>
          <p:spPr bwMode="auto">
            <a:xfrm>
              <a:off x="1512" y="1613"/>
              <a:ext cx="977" cy="417"/>
            </a:xfrm>
            <a:prstGeom prst="rect">
              <a:avLst/>
            </a:prstGeom>
            <a:solidFill>
              <a:srgbClr val="FFD34A"/>
            </a:solidFill>
            <a:ln w="31750">
              <a:solidFill>
                <a:srgbClr val="FFD34A"/>
              </a:solidFill>
              <a:miter lim="800000"/>
              <a:headEnd/>
              <a:tailEnd/>
            </a:ln>
          </p:spPr>
          <p:txBody>
            <a:bodyPr/>
            <a:lstStyle/>
            <a:p>
              <a:endParaRPr lang="en-US"/>
            </a:p>
          </p:txBody>
        </p:sp>
        <p:sp>
          <p:nvSpPr>
            <p:cNvPr id="226311" name="Rectangle 7"/>
            <p:cNvSpPr>
              <a:spLocks noChangeArrowheads="1"/>
            </p:cNvSpPr>
            <p:nvPr/>
          </p:nvSpPr>
          <p:spPr bwMode="auto">
            <a:xfrm>
              <a:off x="1633" y="1433"/>
              <a:ext cx="65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790015"/>
                  </a:solidFill>
                  <a:latin typeface="Times" charset="0"/>
                </a:rPr>
                <a:t>ABRAHAM</a:t>
              </a:r>
              <a:endParaRPr lang="en-US" sz="800">
                <a:effectLst>
                  <a:outerShdw blurRad="38100" dist="38100" dir="2700000" algn="tl">
                    <a:srgbClr val="000000"/>
                  </a:outerShdw>
                </a:effectLst>
                <a:latin typeface="Times" charset="0"/>
              </a:endParaRPr>
            </a:p>
          </p:txBody>
        </p:sp>
        <p:sp>
          <p:nvSpPr>
            <p:cNvPr id="226312" name="Rectangle 8"/>
            <p:cNvSpPr>
              <a:spLocks noChangeArrowheads="1"/>
            </p:cNvSpPr>
            <p:nvPr/>
          </p:nvSpPr>
          <p:spPr bwMode="auto">
            <a:xfrm>
              <a:off x="1512" y="1613"/>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226313" name="AutoShape 9"/>
            <p:cNvSpPr>
              <a:spLocks noChangeArrowheads="1"/>
            </p:cNvSpPr>
            <p:nvPr/>
          </p:nvSpPr>
          <p:spPr bwMode="auto">
            <a:xfrm>
              <a:off x="1512" y="1397"/>
              <a:ext cx="803"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226314" name="Rectangle 10"/>
            <p:cNvSpPr>
              <a:spLocks noChangeArrowheads="1"/>
            </p:cNvSpPr>
            <p:nvPr/>
          </p:nvSpPr>
          <p:spPr bwMode="auto">
            <a:xfrm>
              <a:off x="1512" y="1613"/>
              <a:ext cx="977" cy="376"/>
            </a:xfrm>
            <a:prstGeom prst="rect">
              <a:avLst/>
            </a:prstGeom>
            <a:solidFill>
              <a:srgbClr val="FFD34A"/>
            </a:solidFill>
            <a:ln w="31750">
              <a:solidFill>
                <a:srgbClr val="FFD34A"/>
              </a:solidFill>
              <a:miter lim="800000"/>
              <a:headEnd/>
              <a:tailEnd/>
            </a:ln>
          </p:spPr>
          <p:txBody>
            <a:bodyPr/>
            <a:lstStyle/>
            <a:p>
              <a:endParaRPr lang="en-US"/>
            </a:p>
          </p:txBody>
        </p:sp>
        <p:sp>
          <p:nvSpPr>
            <p:cNvPr id="226315" name="Rectangle 11"/>
            <p:cNvSpPr>
              <a:spLocks noChangeArrowheads="1"/>
            </p:cNvSpPr>
            <p:nvPr/>
          </p:nvSpPr>
          <p:spPr bwMode="auto">
            <a:xfrm>
              <a:off x="1464" y="1399"/>
              <a:ext cx="823"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790015"/>
                  </a:solidFill>
                  <a:latin typeface="Helvetica" charset="0"/>
                </a:rPr>
                <a:t>  SCHEPPING</a:t>
              </a:r>
              <a:endParaRPr lang="en-US" sz="800" b="1">
                <a:effectLst>
                  <a:outerShdw blurRad="38100" dist="38100" dir="2700000" algn="tl">
                    <a:srgbClr val="000000"/>
                  </a:outerShdw>
                </a:effectLst>
                <a:latin typeface="Helvetica" charset="0"/>
              </a:endParaRPr>
            </a:p>
          </p:txBody>
        </p:sp>
        <p:sp>
          <p:nvSpPr>
            <p:cNvPr id="226316" name="Line 12"/>
            <p:cNvSpPr>
              <a:spLocks noChangeShapeType="1"/>
            </p:cNvSpPr>
            <p:nvPr/>
          </p:nvSpPr>
          <p:spPr bwMode="auto">
            <a:xfrm>
              <a:off x="1512" y="1559"/>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317" name="Line 13"/>
            <p:cNvSpPr>
              <a:spLocks noChangeShapeType="1"/>
            </p:cNvSpPr>
            <p:nvPr/>
          </p:nvSpPr>
          <p:spPr bwMode="auto">
            <a:xfrm>
              <a:off x="2301" y="1613"/>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318" name="Rectangle 14"/>
            <p:cNvSpPr>
              <a:spLocks noChangeArrowheads="1"/>
            </p:cNvSpPr>
            <p:nvPr/>
          </p:nvSpPr>
          <p:spPr bwMode="auto">
            <a:xfrm>
              <a:off x="1659" y="1774"/>
              <a:ext cx="977" cy="431"/>
            </a:xfrm>
            <a:prstGeom prst="rect">
              <a:avLst/>
            </a:prstGeom>
            <a:solidFill>
              <a:srgbClr val="FFD34A"/>
            </a:solidFill>
            <a:ln w="31750">
              <a:solidFill>
                <a:srgbClr val="FFD34A"/>
              </a:solidFill>
              <a:miter lim="800000"/>
              <a:headEnd/>
              <a:tailEnd/>
            </a:ln>
          </p:spPr>
          <p:txBody>
            <a:bodyPr/>
            <a:lstStyle/>
            <a:p>
              <a:endParaRPr lang="en-US"/>
            </a:p>
          </p:txBody>
        </p:sp>
        <p:sp>
          <p:nvSpPr>
            <p:cNvPr id="226319" name="Rectangle 15"/>
            <p:cNvSpPr>
              <a:spLocks noChangeArrowheads="1"/>
            </p:cNvSpPr>
            <p:nvPr/>
          </p:nvSpPr>
          <p:spPr bwMode="auto">
            <a:xfrm>
              <a:off x="1776" y="1605"/>
              <a:ext cx="65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790015"/>
                  </a:solidFill>
                  <a:latin typeface="Times" charset="0"/>
                </a:rPr>
                <a:t>ABRAHAM</a:t>
              </a:r>
              <a:endParaRPr lang="en-US" sz="800">
                <a:effectLst>
                  <a:outerShdw blurRad="38100" dist="38100" dir="2700000" algn="tl">
                    <a:srgbClr val="000000"/>
                  </a:outerShdw>
                </a:effectLst>
                <a:latin typeface="Times" charset="0"/>
              </a:endParaRPr>
            </a:p>
          </p:txBody>
        </p:sp>
        <p:sp>
          <p:nvSpPr>
            <p:cNvPr id="226320" name="Rectangle 16"/>
            <p:cNvSpPr>
              <a:spLocks noChangeArrowheads="1"/>
            </p:cNvSpPr>
            <p:nvPr/>
          </p:nvSpPr>
          <p:spPr bwMode="auto">
            <a:xfrm>
              <a:off x="1659" y="1774"/>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226321" name="AutoShape 17"/>
            <p:cNvSpPr>
              <a:spLocks noChangeArrowheads="1"/>
            </p:cNvSpPr>
            <p:nvPr/>
          </p:nvSpPr>
          <p:spPr bwMode="auto">
            <a:xfrm>
              <a:off x="1659" y="1559"/>
              <a:ext cx="789"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226322" name="Rectangle 18"/>
            <p:cNvSpPr>
              <a:spLocks noChangeArrowheads="1"/>
            </p:cNvSpPr>
            <p:nvPr/>
          </p:nvSpPr>
          <p:spPr bwMode="auto">
            <a:xfrm>
              <a:off x="1659" y="1774"/>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226323" name="Rectangle 19"/>
            <p:cNvSpPr>
              <a:spLocks noChangeArrowheads="1"/>
            </p:cNvSpPr>
            <p:nvPr/>
          </p:nvSpPr>
          <p:spPr bwMode="auto">
            <a:xfrm>
              <a:off x="1647" y="1563"/>
              <a:ext cx="725"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790015"/>
                  </a:solidFill>
                  <a:latin typeface="Helvetica" charset="0"/>
                </a:rPr>
                <a:t>  ABRAHAM</a:t>
              </a:r>
              <a:endParaRPr lang="en-US" sz="800" b="1">
                <a:effectLst>
                  <a:outerShdw blurRad="38100" dist="38100" dir="2700000" algn="tl">
                    <a:srgbClr val="000000"/>
                  </a:outerShdw>
                </a:effectLst>
                <a:latin typeface="Helvetica" charset="0"/>
              </a:endParaRPr>
            </a:p>
          </p:txBody>
        </p:sp>
        <p:sp>
          <p:nvSpPr>
            <p:cNvPr id="226324" name="Line 20"/>
            <p:cNvSpPr>
              <a:spLocks noChangeShapeType="1"/>
            </p:cNvSpPr>
            <p:nvPr/>
          </p:nvSpPr>
          <p:spPr bwMode="auto">
            <a:xfrm>
              <a:off x="1659" y="1734"/>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325" name="Line 21"/>
            <p:cNvSpPr>
              <a:spLocks noChangeShapeType="1"/>
            </p:cNvSpPr>
            <p:nvPr/>
          </p:nvSpPr>
          <p:spPr bwMode="auto">
            <a:xfrm>
              <a:off x="2448" y="1774"/>
              <a:ext cx="429"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326" name="Rectangle 22"/>
            <p:cNvSpPr>
              <a:spLocks noChangeArrowheads="1"/>
            </p:cNvSpPr>
            <p:nvPr/>
          </p:nvSpPr>
          <p:spPr bwMode="auto">
            <a:xfrm>
              <a:off x="1806" y="1949"/>
              <a:ext cx="964" cy="417"/>
            </a:xfrm>
            <a:prstGeom prst="rect">
              <a:avLst/>
            </a:prstGeom>
            <a:solidFill>
              <a:srgbClr val="FFD34A"/>
            </a:solidFill>
            <a:ln w="31750">
              <a:solidFill>
                <a:srgbClr val="FFD34A"/>
              </a:solidFill>
              <a:miter lim="800000"/>
              <a:headEnd/>
              <a:tailEnd/>
            </a:ln>
          </p:spPr>
          <p:txBody>
            <a:bodyPr/>
            <a:lstStyle/>
            <a:p>
              <a:endParaRPr lang="en-US"/>
            </a:p>
          </p:txBody>
        </p:sp>
        <p:sp>
          <p:nvSpPr>
            <p:cNvPr id="226327" name="Rectangle 23"/>
            <p:cNvSpPr>
              <a:spLocks noChangeArrowheads="1"/>
            </p:cNvSpPr>
            <p:nvPr/>
          </p:nvSpPr>
          <p:spPr bwMode="auto">
            <a:xfrm>
              <a:off x="1917" y="1765"/>
              <a:ext cx="65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790015"/>
                  </a:solidFill>
                  <a:latin typeface="Times" charset="0"/>
                </a:rPr>
                <a:t>ABRAHAM</a:t>
              </a:r>
              <a:endParaRPr lang="en-US" sz="800">
                <a:effectLst>
                  <a:outerShdw blurRad="38100" dist="38100" dir="2700000" algn="tl">
                    <a:srgbClr val="000000"/>
                  </a:outerShdw>
                </a:effectLst>
                <a:latin typeface="Times" charset="0"/>
              </a:endParaRPr>
            </a:p>
          </p:txBody>
        </p:sp>
        <p:sp>
          <p:nvSpPr>
            <p:cNvPr id="226328" name="Rectangle 24"/>
            <p:cNvSpPr>
              <a:spLocks noChangeArrowheads="1"/>
            </p:cNvSpPr>
            <p:nvPr/>
          </p:nvSpPr>
          <p:spPr bwMode="auto">
            <a:xfrm>
              <a:off x="1806" y="1949"/>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226329" name="AutoShape 25"/>
            <p:cNvSpPr>
              <a:spLocks noChangeArrowheads="1"/>
            </p:cNvSpPr>
            <p:nvPr/>
          </p:nvSpPr>
          <p:spPr bwMode="auto">
            <a:xfrm>
              <a:off x="1806" y="1734"/>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226330" name="Rectangle 26"/>
            <p:cNvSpPr>
              <a:spLocks noChangeArrowheads="1"/>
            </p:cNvSpPr>
            <p:nvPr/>
          </p:nvSpPr>
          <p:spPr bwMode="auto">
            <a:xfrm>
              <a:off x="1806" y="1949"/>
              <a:ext cx="964" cy="377"/>
            </a:xfrm>
            <a:prstGeom prst="rect">
              <a:avLst/>
            </a:prstGeom>
            <a:solidFill>
              <a:srgbClr val="FFD34A"/>
            </a:solidFill>
            <a:ln w="31750">
              <a:solidFill>
                <a:srgbClr val="FFD34A"/>
              </a:solidFill>
              <a:miter lim="800000"/>
              <a:headEnd/>
              <a:tailEnd/>
            </a:ln>
          </p:spPr>
          <p:txBody>
            <a:bodyPr/>
            <a:lstStyle/>
            <a:p>
              <a:endParaRPr lang="en-US"/>
            </a:p>
          </p:txBody>
        </p:sp>
        <p:sp>
          <p:nvSpPr>
            <p:cNvPr id="226331" name="Rectangle 27"/>
            <p:cNvSpPr>
              <a:spLocks noChangeArrowheads="1"/>
            </p:cNvSpPr>
            <p:nvPr/>
          </p:nvSpPr>
          <p:spPr bwMode="auto">
            <a:xfrm>
              <a:off x="1883" y="1736"/>
              <a:ext cx="519"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790015"/>
                  </a:solidFill>
                  <a:latin typeface="Helvetica" charset="0"/>
                </a:rPr>
                <a:t>   JOZEF</a:t>
              </a:r>
              <a:endParaRPr lang="en-US" sz="800" b="1">
                <a:effectLst>
                  <a:outerShdw blurRad="38100" dist="38100" dir="2700000" algn="tl">
                    <a:srgbClr val="000000"/>
                  </a:outerShdw>
                </a:effectLst>
                <a:latin typeface="Helvetica" charset="0"/>
              </a:endParaRPr>
            </a:p>
          </p:txBody>
        </p:sp>
        <p:sp>
          <p:nvSpPr>
            <p:cNvPr id="226332" name="Line 28"/>
            <p:cNvSpPr>
              <a:spLocks noChangeShapeType="1"/>
            </p:cNvSpPr>
            <p:nvPr/>
          </p:nvSpPr>
          <p:spPr bwMode="auto">
            <a:xfrm>
              <a:off x="1806" y="1895"/>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333" name="Line 29"/>
            <p:cNvSpPr>
              <a:spLocks noChangeShapeType="1"/>
            </p:cNvSpPr>
            <p:nvPr/>
          </p:nvSpPr>
          <p:spPr bwMode="auto">
            <a:xfrm>
              <a:off x="2582" y="1949"/>
              <a:ext cx="442"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334" name="Rectangle 30"/>
            <p:cNvSpPr>
              <a:spLocks noChangeArrowheads="1"/>
            </p:cNvSpPr>
            <p:nvPr/>
          </p:nvSpPr>
          <p:spPr bwMode="auto">
            <a:xfrm>
              <a:off x="1980" y="2110"/>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226335" name="AutoShape 31"/>
            <p:cNvSpPr>
              <a:spLocks noChangeArrowheads="1"/>
            </p:cNvSpPr>
            <p:nvPr/>
          </p:nvSpPr>
          <p:spPr bwMode="auto">
            <a:xfrm>
              <a:off x="1980" y="1895"/>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226336" name="Rectangle 32"/>
            <p:cNvSpPr>
              <a:spLocks noChangeArrowheads="1"/>
            </p:cNvSpPr>
            <p:nvPr/>
          </p:nvSpPr>
          <p:spPr bwMode="auto">
            <a:xfrm>
              <a:off x="1980" y="2110"/>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226337" name="Rectangle 33"/>
            <p:cNvSpPr>
              <a:spLocks noChangeArrowheads="1"/>
            </p:cNvSpPr>
            <p:nvPr/>
          </p:nvSpPr>
          <p:spPr bwMode="auto">
            <a:xfrm>
              <a:off x="2046" y="1894"/>
              <a:ext cx="561"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790015"/>
                  </a:solidFill>
                  <a:latin typeface="Helvetica" charset="0"/>
                </a:rPr>
                <a:t>   MOZES</a:t>
              </a:r>
              <a:endParaRPr lang="en-US" sz="800" b="1">
                <a:effectLst>
                  <a:outerShdw blurRad="38100" dist="38100" dir="2700000" algn="tl">
                    <a:srgbClr val="000000"/>
                  </a:outerShdw>
                </a:effectLst>
                <a:latin typeface="Helvetica" charset="0"/>
              </a:endParaRPr>
            </a:p>
          </p:txBody>
        </p:sp>
        <p:sp>
          <p:nvSpPr>
            <p:cNvPr id="226338" name="Line 34"/>
            <p:cNvSpPr>
              <a:spLocks noChangeShapeType="1"/>
            </p:cNvSpPr>
            <p:nvPr/>
          </p:nvSpPr>
          <p:spPr bwMode="auto">
            <a:xfrm>
              <a:off x="1980" y="2070"/>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339" name="Line 35"/>
            <p:cNvSpPr>
              <a:spLocks noChangeShapeType="1"/>
            </p:cNvSpPr>
            <p:nvPr/>
          </p:nvSpPr>
          <p:spPr bwMode="auto">
            <a:xfrm>
              <a:off x="2770" y="2110"/>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340" name="Rectangle 36"/>
            <p:cNvSpPr>
              <a:spLocks noChangeArrowheads="1"/>
            </p:cNvSpPr>
            <p:nvPr/>
          </p:nvSpPr>
          <p:spPr bwMode="auto">
            <a:xfrm>
              <a:off x="2127" y="2272"/>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226341" name="AutoShape 37"/>
            <p:cNvSpPr>
              <a:spLocks noChangeArrowheads="1"/>
            </p:cNvSpPr>
            <p:nvPr/>
          </p:nvSpPr>
          <p:spPr bwMode="auto">
            <a:xfrm>
              <a:off x="2127" y="2070"/>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226342" name="Rectangle 38"/>
            <p:cNvSpPr>
              <a:spLocks noChangeArrowheads="1"/>
            </p:cNvSpPr>
            <p:nvPr/>
          </p:nvSpPr>
          <p:spPr bwMode="auto">
            <a:xfrm>
              <a:off x="2127" y="2272"/>
              <a:ext cx="872" cy="390"/>
            </a:xfrm>
            <a:prstGeom prst="rect">
              <a:avLst/>
            </a:prstGeom>
            <a:solidFill>
              <a:srgbClr val="FFD34A"/>
            </a:solidFill>
            <a:ln w="31750">
              <a:solidFill>
                <a:srgbClr val="FFD34A"/>
              </a:solidFill>
              <a:miter lim="800000"/>
              <a:headEnd/>
              <a:tailEnd/>
            </a:ln>
          </p:spPr>
          <p:txBody>
            <a:bodyPr/>
            <a:lstStyle/>
            <a:p>
              <a:endParaRPr lang="en-US"/>
            </a:p>
          </p:txBody>
        </p:sp>
        <p:sp>
          <p:nvSpPr>
            <p:cNvPr id="226343" name="Rectangle 39"/>
            <p:cNvSpPr>
              <a:spLocks noChangeArrowheads="1"/>
            </p:cNvSpPr>
            <p:nvPr/>
          </p:nvSpPr>
          <p:spPr bwMode="auto">
            <a:xfrm>
              <a:off x="2189" y="2071"/>
              <a:ext cx="539"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790015"/>
                  </a:solidFill>
                  <a:latin typeface="Helvetica" charset="0"/>
                </a:rPr>
                <a:t>   JOZUA</a:t>
              </a:r>
              <a:endParaRPr lang="en-US" sz="800" b="1">
                <a:effectLst>
                  <a:outerShdw blurRad="38100" dist="38100" dir="2700000" algn="tl">
                    <a:srgbClr val="000000"/>
                  </a:outerShdw>
                </a:effectLst>
                <a:latin typeface="Helvetica" charset="0"/>
              </a:endParaRPr>
            </a:p>
          </p:txBody>
        </p:sp>
        <p:sp>
          <p:nvSpPr>
            <p:cNvPr id="226344" name="Line 40"/>
            <p:cNvSpPr>
              <a:spLocks noChangeShapeType="1"/>
            </p:cNvSpPr>
            <p:nvPr/>
          </p:nvSpPr>
          <p:spPr bwMode="auto">
            <a:xfrm>
              <a:off x="2127" y="2232"/>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345" name="Rectangle 41"/>
            <p:cNvSpPr>
              <a:spLocks noChangeArrowheads="1"/>
            </p:cNvSpPr>
            <p:nvPr/>
          </p:nvSpPr>
          <p:spPr bwMode="auto">
            <a:xfrm>
              <a:off x="2261" y="2455"/>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226346" name="AutoShape 42"/>
            <p:cNvSpPr>
              <a:spLocks noChangeArrowheads="1"/>
            </p:cNvSpPr>
            <p:nvPr/>
          </p:nvSpPr>
          <p:spPr bwMode="auto">
            <a:xfrm>
              <a:off x="2261" y="2232"/>
              <a:ext cx="819" cy="591"/>
            </a:xfrm>
            <a:prstGeom prst="roundRect">
              <a:avLst>
                <a:gd name="adj" fmla="val 10745"/>
              </a:avLst>
            </a:prstGeom>
            <a:solidFill>
              <a:srgbClr val="FFD34A"/>
            </a:solidFill>
            <a:ln w="31750">
              <a:solidFill>
                <a:srgbClr val="1A0004"/>
              </a:solidFill>
              <a:round/>
              <a:headEnd/>
              <a:tailEnd/>
            </a:ln>
          </p:spPr>
          <p:txBody>
            <a:bodyPr/>
            <a:lstStyle/>
            <a:p>
              <a:endParaRPr lang="en-US"/>
            </a:p>
          </p:txBody>
        </p:sp>
        <p:sp>
          <p:nvSpPr>
            <p:cNvPr id="226347" name="Rectangle 43"/>
            <p:cNvSpPr>
              <a:spLocks noChangeArrowheads="1"/>
            </p:cNvSpPr>
            <p:nvPr/>
          </p:nvSpPr>
          <p:spPr bwMode="auto">
            <a:xfrm>
              <a:off x="2261" y="2455"/>
              <a:ext cx="965" cy="390"/>
            </a:xfrm>
            <a:prstGeom prst="rect">
              <a:avLst/>
            </a:prstGeom>
            <a:solidFill>
              <a:srgbClr val="FFD34A"/>
            </a:solidFill>
            <a:ln w="31750">
              <a:solidFill>
                <a:srgbClr val="FFD34A"/>
              </a:solidFill>
              <a:miter lim="800000"/>
              <a:headEnd/>
              <a:tailEnd/>
            </a:ln>
          </p:spPr>
          <p:txBody>
            <a:bodyPr/>
            <a:lstStyle/>
            <a:p>
              <a:endParaRPr lang="en-US"/>
            </a:p>
          </p:txBody>
        </p:sp>
        <p:sp>
          <p:nvSpPr>
            <p:cNvPr id="226348" name="Rectangle 44"/>
            <p:cNvSpPr>
              <a:spLocks noChangeArrowheads="1"/>
            </p:cNvSpPr>
            <p:nvPr/>
          </p:nvSpPr>
          <p:spPr bwMode="auto">
            <a:xfrm>
              <a:off x="2207" y="2235"/>
              <a:ext cx="777"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790015"/>
                  </a:solidFill>
                  <a:latin typeface="Helvetica" charset="0"/>
                </a:rPr>
                <a:t>   ANARCHIE</a:t>
              </a:r>
              <a:endParaRPr lang="en-US" sz="800" b="1">
                <a:effectLst>
                  <a:outerShdw blurRad="38100" dist="38100" dir="2700000" algn="tl">
                    <a:srgbClr val="000000"/>
                  </a:outerShdw>
                </a:effectLst>
                <a:latin typeface="Helvetica" charset="0"/>
              </a:endParaRPr>
            </a:p>
          </p:txBody>
        </p:sp>
        <p:sp>
          <p:nvSpPr>
            <p:cNvPr id="226349" name="Line 45"/>
            <p:cNvSpPr>
              <a:spLocks noChangeShapeType="1"/>
            </p:cNvSpPr>
            <p:nvPr/>
          </p:nvSpPr>
          <p:spPr bwMode="auto">
            <a:xfrm>
              <a:off x="2261" y="2415"/>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350" name="Rectangle 46"/>
            <p:cNvSpPr>
              <a:spLocks noChangeArrowheads="1"/>
            </p:cNvSpPr>
            <p:nvPr/>
          </p:nvSpPr>
          <p:spPr bwMode="auto">
            <a:xfrm>
              <a:off x="2400" y="2642"/>
              <a:ext cx="1365" cy="466"/>
            </a:xfrm>
            <a:prstGeom prst="rect">
              <a:avLst/>
            </a:prstGeom>
            <a:solidFill>
              <a:srgbClr val="FFD34A"/>
            </a:solidFill>
            <a:ln w="31750">
              <a:solidFill>
                <a:srgbClr val="1A0004"/>
              </a:solidFill>
              <a:miter lim="800000"/>
              <a:headEnd/>
              <a:tailEnd/>
            </a:ln>
          </p:spPr>
          <p:txBody>
            <a:bodyPr/>
            <a:lstStyle/>
            <a:p>
              <a:endParaRPr lang="en-US"/>
            </a:p>
          </p:txBody>
        </p:sp>
        <p:sp>
          <p:nvSpPr>
            <p:cNvPr id="226351" name="AutoShape 47"/>
            <p:cNvSpPr>
              <a:spLocks noChangeArrowheads="1"/>
            </p:cNvSpPr>
            <p:nvPr/>
          </p:nvSpPr>
          <p:spPr bwMode="auto">
            <a:xfrm>
              <a:off x="2400" y="2415"/>
              <a:ext cx="834"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226352" name="Rectangle 48"/>
            <p:cNvSpPr>
              <a:spLocks noChangeArrowheads="1"/>
            </p:cNvSpPr>
            <p:nvPr/>
          </p:nvSpPr>
          <p:spPr bwMode="auto">
            <a:xfrm>
              <a:off x="2400" y="2646"/>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226353" name="Rectangle 49"/>
            <p:cNvSpPr>
              <a:spLocks noChangeArrowheads="1"/>
            </p:cNvSpPr>
            <p:nvPr/>
          </p:nvSpPr>
          <p:spPr bwMode="auto">
            <a:xfrm>
              <a:off x="2301" y="2416"/>
              <a:ext cx="89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790015"/>
                  </a:solidFill>
                  <a:latin typeface="Helvetica" charset="0"/>
                </a:rPr>
                <a:t>   KONINKRIJK</a:t>
              </a:r>
              <a:endParaRPr lang="en-US" sz="800" b="1">
                <a:effectLst>
                  <a:outerShdw blurRad="38100" dist="38100" dir="2700000" algn="tl">
                    <a:srgbClr val="000000"/>
                  </a:outerShdw>
                </a:effectLst>
                <a:latin typeface="Helvetica" charset="0"/>
              </a:endParaRPr>
            </a:p>
          </p:txBody>
        </p:sp>
        <p:sp>
          <p:nvSpPr>
            <p:cNvPr id="226354" name="Line 50"/>
            <p:cNvSpPr>
              <a:spLocks noChangeShapeType="1"/>
            </p:cNvSpPr>
            <p:nvPr/>
          </p:nvSpPr>
          <p:spPr bwMode="auto">
            <a:xfrm>
              <a:off x="2400" y="2593"/>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355" name="Rectangle 51"/>
            <p:cNvSpPr>
              <a:spLocks noChangeArrowheads="1"/>
            </p:cNvSpPr>
            <p:nvPr/>
          </p:nvSpPr>
          <p:spPr bwMode="auto">
            <a:xfrm>
              <a:off x="2550" y="2816"/>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226356" name="AutoShape 52"/>
            <p:cNvSpPr>
              <a:spLocks noChangeArrowheads="1"/>
            </p:cNvSpPr>
            <p:nvPr/>
          </p:nvSpPr>
          <p:spPr bwMode="auto">
            <a:xfrm>
              <a:off x="2550" y="2593"/>
              <a:ext cx="803"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226357" name="Rectangle 53"/>
            <p:cNvSpPr>
              <a:spLocks noChangeArrowheads="1"/>
            </p:cNvSpPr>
            <p:nvPr/>
          </p:nvSpPr>
          <p:spPr bwMode="auto">
            <a:xfrm>
              <a:off x="2550" y="2816"/>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226358" name="Rectangle 54"/>
            <p:cNvSpPr>
              <a:spLocks noChangeArrowheads="1"/>
            </p:cNvSpPr>
            <p:nvPr/>
          </p:nvSpPr>
          <p:spPr bwMode="auto">
            <a:xfrm>
              <a:off x="2434" y="2590"/>
              <a:ext cx="884"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790015"/>
                  </a:solidFill>
                  <a:latin typeface="Helvetica" charset="0"/>
                </a:rPr>
                <a:t>    BAL.SCHAP</a:t>
              </a:r>
              <a:endParaRPr lang="en-US" sz="800" b="1">
                <a:effectLst>
                  <a:outerShdw blurRad="38100" dist="38100" dir="2700000" algn="tl">
                    <a:srgbClr val="000000"/>
                  </a:outerShdw>
                </a:effectLst>
                <a:latin typeface="Helvetica" charset="0"/>
              </a:endParaRPr>
            </a:p>
          </p:txBody>
        </p:sp>
        <p:sp>
          <p:nvSpPr>
            <p:cNvPr id="226359" name="Line 55"/>
            <p:cNvSpPr>
              <a:spLocks noChangeShapeType="1"/>
            </p:cNvSpPr>
            <p:nvPr/>
          </p:nvSpPr>
          <p:spPr bwMode="auto">
            <a:xfrm>
              <a:off x="2550" y="2776"/>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360" name="Line 56"/>
            <p:cNvSpPr>
              <a:spLocks noChangeShapeType="1"/>
            </p:cNvSpPr>
            <p:nvPr/>
          </p:nvSpPr>
          <p:spPr bwMode="auto">
            <a:xfrm>
              <a:off x="3340" y="2816"/>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361" name="Rectangle 57"/>
            <p:cNvSpPr>
              <a:spLocks noChangeArrowheads="1"/>
            </p:cNvSpPr>
            <p:nvPr/>
          </p:nvSpPr>
          <p:spPr bwMode="auto">
            <a:xfrm>
              <a:off x="2722" y="2991"/>
              <a:ext cx="1364" cy="458"/>
            </a:xfrm>
            <a:prstGeom prst="rect">
              <a:avLst/>
            </a:prstGeom>
            <a:solidFill>
              <a:srgbClr val="FFD34A"/>
            </a:solidFill>
            <a:ln w="31750">
              <a:solidFill>
                <a:srgbClr val="1A0004"/>
              </a:solidFill>
              <a:miter lim="800000"/>
              <a:headEnd/>
              <a:tailEnd/>
            </a:ln>
          </p:spPr>
          <p:txBody>
            <a:bodyPr/>
            <a:lstStyle/>
            <a:p>
              <a:endParaRPr lang="en-US"/>
            </a:p>
          </p:txBody>
        </p:sp>
        <p:sp>
          <p:nvSpPr>
            <p:cNvPr id="226362" name="AutoShape 58"/>
            <p:cNvSpPr>
              <a:spLocks noChangeArrowheads="1"/>
            </p:cNvSpPr>
            <p:nvPr/>
          </p:nvSpPr>
          <p:spPr bwMode="auto">
            <a:xfrm>
              <a:off x="2722" y="2776"/>
              <a:ext cx="789"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226363" name="Rectangle 59"/>
            <p:cNvSpPr>
              <a:spLocks noChangeArrowheads="1"/>
            </p:cNvSpPr>
            <p:nvPr/>
          </p:nvSpPr>
          <p:spPr bwMode="auto">
            <a:xfrm>
              <a:off x="2722" y="2991"/>
              <a:ext cx="963" cy="377"/>
            </a:xfrm>
            <a:prstGeom prst="rect">
              <a:avLst/>
            </a:prstGeom>
            <a:solidFill>
              <a:srgbClr val="FFD34A"/>
            </a:solidFill>
            <a:ln w="31750">
              <a:solidFill>
                <a:srgbClr val="FFD34A"/>
              </a:solidFill>
              <a:miter lim="800000"/>
              <a:headEnd/>
              <a:tailEnd/>
            </a:ln>
          </p:spPr>
          <p:txBody>
            <a:bodyPr/>
            <a:lstStyle/>
            <a:p>
              <a:endParaRPr lang="en-US"/>
            </a:p>
          </p:txBody>
        </p:sp>
        <p:sp>
          <p:nvSpPr>
            <p:cNvPr id="226364" name="Rectangle 60"/>
            <p:cNvSpPr>
              <a:spLocks noChangeArrowheads="1"/>
            </p:cNvSpPr>
            <p:nvPr/>
          </p:nvSpPr>
          <p:spPr bwMode="auto">
            <a:xfrm>
              <a:off x="2782" y="2778"/>
              <a:ext cx="546"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790015"/>
                  </a:solidFill>
                  <a:latin typeface="Helvetica" charset="0"/>
                </a:rPr>
                <a:t>   STILTE</a:t>
              </a:r>
              <a:endParaRPr lang="en-US" sz="800" b="1">
                <a:effectLst>
                  <a:outerShdw blurRad="38100" dist="38100" dir="2700000" algn="tl">
                    <a:srgbClr val="000000"/>
                  </a:outerShdw>
                </a:effectLst>
                <a:latin typeface="Helvetica" charset="0"/>
              </a:endParaRPr>
            </a:p>
          </p:txBody>
        </p:sp>
        <p:sp>
          <p:nvSpPr>
            <p:cNvPr id="226365" name="Line 61"/>
            <p:cNvSpPr>
              <a:spLocks noChangeShapeType="1"/>
            </p:cNvSpPr>
            <p:nvPr/>
          </p:nvSpPr>
          <p:spPr bwMode="auto">
            <a:xfrm>
              <a:off x="2722" y="2951"/>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366" name="Line 62"/>
            <p:cNvSpPr>
              <a:spLocks noChangeShapeType="1"/>
            </p:cNvSpPr>
            <p:nvPr/>
          </p:nvSpPr>
          <p:spPr bwMode="auto">
            <a:xfrm>
              <a:off x="3511" y="2991"/>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367" name="Rectangle 63"/>
            <p:cNvSpPr>
              <a:spLocks noChangeArrowheads="1"/>
            </p:cNvSpPr>
            <p:nvPr/>
          </p:nvSpPr>
          <p:spPr bwMode="auto">
            <a:xfrm>
              <a:off x="2895" y="3201"/>
              <a:ext cx="1365" cy="463"/>
            </a:xfrm>
            <a:prstGeom prst="rect">
              <a:avLst/>
            </a:prstGeom>
            <a:solidFill>
              <a:srgbClr val="FFD34A"/>
            </a:solidFill>
            <a:ln w="31750">
              <a:solidFill>
                <a:srgbClr val="1A0004"/>
              </a:solidFill>
              <a:miter lim="800000"/>
              <a:headEnd/>
              <a:tailEnd/>
            </a:ln>
          </p:spPr>
          <p:txBody>
            <a:bodyPr/>
            <a:lstStyle/>
            <a:p>
              <a:endParaRPr lang="en-US"/>
            </a:p>
          </p:txBody>
        </p:sp>
        <p:sp>
          <p:nvSpPr>
            <p:cNvPr id="226368" name="AutoShape 64"/>
            <p:cNvSpPr>
              <a:spLocks noChangeArrowheads="1"/>
            </p:cNvSpPr>
            <p:nvPr/>
          </p:nvSpPr>
          <p:spPr bwMode="auto">
            <a:xfrm>
              <a:off x="2895" y="2951"/>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226369" name="Rectangle 65"/>
            <p:cNvSpPr>
              <a:spLocks noChangeArrowheads="1"/>
            </p:cNvSpPr>
            <p:nvPr/>
          </p:nvSpPr>
          <p:spPr bwMode="auto">
            <a:xfrm>
              <a:off x="2895" y="3221"/>
              <a:ext cx="865" cy="378"/>
            </a:xfrm>
            <a:prstGeom prst="rect">
              <a:avLst/>
            </a:prstGeom>
            <a:solidFill>
              <a:srgbClr val="FFD34A"/>
            </a:solidFill>
            <a:ln w="31750">
              <a:solidFill>
                <a:srgbClr val="FFD34A"/>
              </a:solidFill>
              <a:miter lim="800000"/>
              <a:headEnd/>
              <a:tailEnd/>
            </a:ln>
          </p:spPr>
          <p:txBody>
            <a:bodyPr/>
            <a:lstStyle/>
            <a:p>
              <a:endParaRPr lang="en-US"/>
            </a:p>
          </p:txBody>
        </p:sp>
        <p:grpSp>
          <p:nvGrpSpPr>
            <p:cNvPr id="226370" name="Group 66"/>
            <p:cNvGrpSpPr>
              <a:grpSpLocks/>
            </p:cNvGrpSpPr>
            <p:nvPr/>
          </p:nvGrpSpPr>
          <p:grpSpPr bwMode="auto">
            <a:xfrm>
              <a:off x="3014" y="2963"/>
              <a:ext cx="483" cy="175"/>
              <a:chOff x="3102" y="3099"/>
              <a:chExt cx="483" cy="175"/>
            </a:xfrm>
          </p:grpSpPr>
          <p:sp>
            <p:nvSpPr>
              <p:cNvPr id="226371" name="Rectangle 67"/>
              <p:cNvSpPr>
                <a:spLocks noChangeArrowheads="1"/>
              </p:cNvSpPr>
              <p:nvPr/>
            </p:nvSpPr>
            <p:spPr bwMode="auto">
              <a:xfrm>
                <a:off x="3102" y="3112"/>
                <a:ext cx="107"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chemeClr val="accent1"/>
                    </a:solidFill>
                    <a:latin typeface="Helvetica" charset="0"/>
                  </a:rPr>
                  <a:t>   </a:t>
                </a:r>
                <a:endParaRPr lang="en-US" sz="800" b="1">
                  <a:solidFill>
                    <a:schemeClr val="accent1"/>
                  </a:solidFill>
                  <a:effectLst>
                    <a:outerShdw blurRad="38100" dist="38100" dir="2700000" algn="tl">
                      <a:srgbClr val="000000"/>
                    </a:outerShdw>
                  </a:effectLst>
                  <a:latin typeface="Helvetica" charset="0"/>
                </a:endParaRPr>
              </a:p>
            </p:txBody>
          </p:sp>
          <p:sp>
            <p:nvSpPr>
              <p:cNvPr id="226372" name="Rectangle 68"/>
              <p:cNvSpPr>
                <a:spLocks noChangeArrowheads="1"/>
              </p:cNvSpPr>
              <p:nvPr/>
            </p:nvSpPr>
            <p:spPr bwMode="auto">
              <a:xfrm>
                <a:off x="3174" y="3099"/>
                <a:ext cx="411"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chemeClr val="accent1"/>
                    </a:solidFill>
                    <a:latin typeface="Helvetica" charset="0"/>
                  </a:rPr>
                  <a:t>JEZUS</a:t>
                </a:r>
                <a:endParaRPr lang="en-US" sz="800" b="1">
                  <a:solidFill>
                    <a:schemeClr val="accent1"/>
                  </a:solidFill>
                  <a:effectLst>
                    <a:outerShdw blurRad="38100" dist="38100" dir="2700000" algn="tl">
                      <a:srgbClr val="000000"/>
                    </a:outerShdw>
                  </a:effectLst>
                  <a:latin typeface="Helvetica" charset="0"/>
                </a:endParaRPr>
              </a:p>
            </p:txBody>
          </p:sp>
        </p:grpSp>
        <p:sp>
          <p:nvSpPr>
            <p:cNvPr id="226373" name="Line 69"/>
            <p:cNvSpPr>
              <a:spLocks noChangeShapeType="1"/>
            </p:cNvSpPr>
            <p:nvPr/>
          </p:nvSpPr>
          <p:spPr bwMode="auto">
            <a:xfrm>
              <a:off x="2895" y="3153"/>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374" name="Line 70"/>
            <p:cNvSpPr>
              <a:spLocks noChangeShapeType="1"/>
            </p:cNvSpPr>
            <p:nvPr/>
          </p:nvSpPr>
          <p:spPr bwMode="auto">
            <a:xfrm flipV="1">
              <a:off x="3354" y="2645"/>
              <a:ext cx="158" cy="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26375" name="Text Box 71"/>
          <p:cNvSpPr txBox="1">
            <a:spLocks noChangeArrowheads="1"/>
          </p:cNvSpPr>
          <p:nvPr/>
        </p:nvSpPr>
        <p:spPr bwMode="auto">
          <a:xfrm>
            <a:off x="584200" y="438150"/>
            <a:ext cx="7969250" cy="701675"/>
          </a:xfrm>
          <a:prstGeom prst="rect">
            <a:avLst/>
          </a:prstGeom>
          <a:noFill/>
          <a:ln>
            <a:noFill/>
          </a:ln>
          <a:effectLst>
            <a:outerShdw blurRad="63500" dist="63500" dir="2212194"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4000" b="1">
                <a:solidFill>
                  <a:srgbClr val="DCF210"/>
                </a:solidFill>
                <a:effectLst>
                  <a:outerShdw blurRad="38100" dist="38100" dir="2700000" algn="tl">
                    <a:srgbClr val="000000"/>
                  </a:outerShdw>
                </a:effectLst>
                <a:latin typeface="Comic Sans MS" charset="0"/>
              </a:rPr>
              <a:t>Uw </a:t>
            </a:r>
            <a:r>
              <a:rPr lang="ja-JP" altLang="en-US" sz="4000" b="1">
                <a:solidFill>
                  <a:srgbClr val="DCF210"/>
                </a:solidFill>
                <a:effectLst>
                  <a:outerShdw blurRad="38100" dist="38100" dir="2700000" algn="tl">
                    <a:srgbClr val="000000"/>
                  </a:outerShdw>
                </a:effectLst>
                <a:latin typeface="Arial"/>
              </a:rPr>
              <a:t>“</a:t>
            </a:r>
            <a:r>
              <a:rPr lang="en-US" sz="4000" b="1">
                <a:solidFill>
                  <a:srgbClr val="DCF210"/>
                </a:solidFill>
                <a:effectLst>
                  <a:outerShdw blurRad="38100" dist="38100" dir="2700000" algn="tl">
                    <a:srgbClr val="000000"/>
                  </a:outerShdw>
                </a:effectLst>
                <a:latin typeface="Comic Sans MS" charset="0"/>
              </a:rPr>
              <a:t>Bijbeldossier</a:t>
            </a:r>
            <a:r>
              <a:rPr lang="ja-JP" altLang="en-US" sz="4000" b="1">
                <a:solidFill>
                  <a:srgbClr val="DCF210"/>
                </a:solidFill>
                <a:effectLst>
                  <a:outerShdw blurRad="38100" dist="38100" dir="2700000" algn="tl">
                    <a:srgbClr val="000000"/>
                  </a:outerShdw>
                </a:effectLst>
                <a:latin typeface="Arial"/>
              </a:rPr>
              <a:t>”</a:t>
            </a:r>
            <a:r>
              <a:rPr lang="en-US" sz="4000" b="1">
                <a:solidFill>
                  <a:srgbClr val="DCF210"/>
                </a:solidFill>
                <a:effectLst>
                  <a:outerShdw blurRad="38100" dist="38100" dir="2700000" algn="tl">
                    <a:srgbClr val="000000"/>
                  </a:outerShdw>
                </a:effectLst>
                <a:latin typeface="Comic Sans MS" charset="0"/>
              </a:rPr>
              <a:t> in Uw Hoofd</a:t>
            </a:r>
          </a:p>
        </p:txBody>
      </p:sp>
      <p:grpSp>
        <p:nvGrpSpPr>
          <p:cNvPr id="226376" name="Group 72"/>
          <p:cNvGrpSpPr>
            <a:grpSpLocks/>
          </p:cNvGrpSpPr>
          <p:nvPr/>
        </p:nvGrpSpPr>
        <p:grpSpPr bwMode="auto">
          <a:xfrm>
            <a:off x="2028825" y="1225550"/>
            <a:ext cx="2811463" cy="1343025"/>
            <a:chOff x="2382" y="2052"/>
            <a:chExt cx="1771" cy="846"/>
          </a:xfrm>
        </p:grpSpPr>
        <p:sp>
          <p:nvSpPr>
            <p:cNvPr id="226377" name="Rectangle 73"/>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226378" name="AutoShape 74"/>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226379" name="Rectangle 75"/>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380" name="Rectangle 76"/>
            <p:cNvSpPr>
              <a:spLocks noChangeArrowheads="1"/>
            </p:cNvSpPr>
            <p:nvPr/>
          </p:nvSpPr>
          <p:spPr bwMode="auto">
            <a:xfrm>
              <a:off x="2382" y="2078"/>
              <a:ext cx="9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SCHEPPING</a:t>
              </a:r>
              <a:endParaRPr lang="en-US" sz="2800" b="1">
                <a:effectLst>
                  <a:outerShdw blurRad="38100" dist="38100" dir="2700000" algn="tl">
                    <a:srgbClr val="000000"/>
                  </a:outerShdw>
                </a:effectLst>
                <a:latin typeface="Helvetica" charset="0"/>
              </a:endParaRPr>
            </a:p>
          </p:txBody>
        </p:sp>
        <p:sp>
          <p:nvSpPr>
            <p:cNvPr id="226381" name="Line 77"/>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26382" name="Group 78"/>
          <p:cNvGrpSpPr>
            <a:grpSpLocks/>
          </p:cNvGrpSpPr>
          <p:nvPr/>
        </p:nvGrpSpPr>
        <p:grpSpPr bwMode="auto">
          <a:xfrm>
            <a:off x="2317750" y="1581150"/>
            <a:ext cx="2763838" cy="1343025"/>
            <a:chOff x="2412" y="2052"/>
            <a:chExt cx="1741" cy="846"/>
          </a:xfrm>
        </p:grpSpPr>
        <p:sp>
          <p:nvSpPr>
            <p:cNvPr id="226383" name="Rectangle 79"/>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226384" name="AutoShape 80"/>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226385" name="Rectangle 81"/>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386" name="Rectangle 82"/>
            <p:cNvSpPr>
              <a:spLocks noChangeArrowheads="1"/>
            </p:cNvSpPr>
            <p:nvPr/>
          </p:nvSpPr>
          <p:spPr bwMode="auto">
            <a:xfrm>
              <a:off x="2434" y="2078"/>
              <a:ext cx="8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ABRAHAM</a:t>
              </a:r>
              <a:endParaRPr lang="en-US" sz="2800" b="1">
                <a:effectLst>
                  <a:outerShdw blurRad="38100" dist="38100" dir="2700000" algn="tl">
                    <a:srgbClr val="000000"/>
                  </a:outerShdw>
                </a:effectLst>
                <a:latin typeface="Helvetica" charset="0"/>
              </a:endParaRPr>
            </a:p>
          </p:txBody>
        </p:sp>
        <p:sp>
          <p:nvSpPr>
            <p:cNvPr id="226387" name="Line 83"/>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26388" name="Group 84"/>
          <p:cNvGrpSpPr>
            <a:grpSpLocks/>
          </p:cNvGrpSpPr>
          <p:nvPr/>
        </p:nvGrpSpPr>
        <p:grpSpPr bwMode="auto">
          <a:xfrm>
            <a:off x="2597150" y="1924050"/>
            <a:ext cx="2763838" cy="1343025"/>
            <a:chOff x="2412" y="2052"/>
            <a:chExt cx="1741" cy="846"/>
          </a:xfrm>
        </p:grpSpPr>
        <p:sp>
          <p:nvSpPr>
            <p:cNvPr id="226389" name="Rectangle 85"/>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226390" name="AutoShape 86"/>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226391" name="Rectangle 87"/>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392" name="Rectangle 88"/>
            <p:cNvSpPr>
              <a:spLocks noChangeArrowheads="1"/>
            </p:cNvSpPr>
            <p:nvPr/>
          </p:nvSpPr>
          <p:spPr bwMode="auto">
            <a:xfrm>
              <a:off x="2574" y="2078"/>
              <a:ext cx="58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JOZEF</a:t>
              </a:r>
              <a:endParaRPr lang="en-US" sz="2800" b="1">
                <a:effectLst>
                  <a:outerShdw blurRad="38100" dist="38100" dir="2700000" algn="tl">
                    <a:srgbClr val="000000"/>
                  </a:outerShdw>
                </a:effectLst>
                <a:latin typeface="Helvetica" charset="0"/>
              </a:endParaRPr>
            </a:p>
          </p:txBody>
        </p:sp>
        <p:sp>
          <p:nvSpPr>
            <p:cNvPr id="226393" name="Line 89"/>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26394" name="Group 90"/>
          <p:cNvGrpSpPr>
            <a:grpSpLocks/>
          </p:cNvGrpSpPr>
          <p:nvPr/>
        </p:nvGrpSpPr>
        <p:grpSpPr bwMode="auto">
          <a:xfrm>
            <a:off x="2889250" y="2241550"/>
            <a:ext cx="2763838" cy="1343025"/>
            <a:chOff x="2412" y="2052"/>
            <a:chExt cx="1741" cy="846"/>
          </a:xfrm>
        </p:grpSpPr>
        <p:sp>
          <p:nvSpPr>
            <p:cNvPr id="226395" name="Rectangle 91"/>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226396" name="AutoShape 92"/>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226397" name="Rectangle 93"/>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398" name="Rectangle 94"/>
            <p:cNvSpPr>
              <a:spLocks noChangeArrowheads="1"/>
            </p:cNvSpPr>
            <p:nvPr/>
          </p:nvSpPr>
          <p:spPr bwMode="auto">
            <a:xfrm>
              <a:off x="2550" y="2078"/>
              <a:ext cx="63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MOZES</a:t>
              </a:r>
              <a:endParaRPr lang="en-US" sz="2800" b="1">
                <a:effectLst>
                  <a:outerShdw blurRad="38100" dist="38100" dir="2700000" algn="tl">
                    <a:srgbClr val="000000"/>
                  </a:outerShdw>
                </a:effectLst>
                <a:latin typeface="Helvetica" charset="0"/>
              </a:endParaRPr>
            </a:p>
          </p:txBody>
        </p:sp>
        <p:sp>
          <p:nvSpPr>
            <p:cNvPr id="226399" name="Line 95"/>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26400" name="Group 96"/>
          <p:cNvGrpSpPr>
            <a:grpSpLocks/>
          </p:cNvGrpSpPr>
          <p:nvPr/>
        </p:nvGrpSpPr>
        <p:grpSpPr bwMode="auto">
          <a:xfrm>
            <a:off x="3155950" y="2546350"/>
            <a:ext cx="2763838" cy="1343025"/>
            <a:chOff x="2412" y="2052"/>
            <a:chExt cx="1741" cy="846"/>
          </a:xfrm>
        </p:grpSpPr>
        <p:sp>
          <p:nvSpPr>
            <p:cNvPr id="226401" name="Rectangle 97"/>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226402" name="AutoShape 98"/>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226403" name="Rectangle 99"/>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404" name="Rectangle 100"/>
            <p:cNvSpPr>
              <a:spLocks noChangeArrowheads="1"/>
            </p:cNvSpPr>
            <p:nvPr/>
          </p:nvSpPr>
          <p:spPr bwMode="auto">
            <a:xfrm>
              <a:off x="2562" y="2078"/>
              <a:ext cx="6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JOZUA</a:t>
              </a:r>
              <a:endParaRPr lang="en-US" sz="2800" b="1">
                <a:effectLst>
                  <a:outerShdw blurRad="38100" dist="38100" dir="2700000" algn="tl">
                    <a:srgbClr val="000000"/>
                  </a:outerShdw>
                </a:effectLst>
                <a:latin typeface="Helvetica" charset="0"/>
              </a:endParaRPr>
            </a:p>
          </p:txBody>
        </p:sp>
        <p:sp>
          <p:nvSpPr>
            <p:cNvPr id="226405" name="Line 101"/>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26406" name="Group 102"/>
          <p:cNvGrpSpPr>
            <a:grpSpLocks/>
          </p:cNvGrpSpPr>
          <p:nvPr/>
        </p:nvGrpSpPr>
        <p:grpSpPr bwMode="auto">
          <a:xfrm>
            <a:off x="3435350" y="2851150"/>
            <a:ext cx="2763838" cy="1343025"/>
            <a:chOff x="2412" y="2052"/>
            <a:chExt cx="1741" cy="846"/>
          </a:xfrm>
        </p:grpSpPr>
        <p:sp>
          <p:nvSpPr>
            <p:cNvPr id="226407" name="Rectangle 103"/>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226408" name="AutoShape 104"/>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226409" name="Rectangle 105"/>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410" name="Rectangle 106"/>
            <p:cNvSpPr>
              <a:spLocks noChangeArrowheads="1"/>
            </p:cNvSpPr>
            <p:nvPr/>
          </p:nvSpPr>
          <p:spPr bwMode="auto">
            <a:xfrm>
              <a:off x="2426" y="2078"/>
              <a:ext cx="8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ANARCHIE</a:t>
              </a:r>
              <a:endParaRPr lang="en-US" sz="2800" b="1">
                <a:effectLst>
                  <a:outerShdw blurRad="38100" dist="38100" dir="2700000" algn="tl">
                    <a:srgbClr val="000000"/>
                  </a:outerShdw>
                </a:effectLst>
                <a:latin typeface="Helvetica" charset="0"/>
              </a:endParaRPr>
            </a:p>
          </p:txBody>
        </p:sp>
        <p:sp>
          <p:nvSpPr>
            <p:cNvPr id="226411" name="Line 107"/>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26412" name="Group 108"/>
          <p:cNvGrpSpPr>
            <a:grpSpLocks/>
          </p:cNvGrpSpPr>
          <p:nvPr/>
        </p:nvGrpSpPr>
        <p:grpSpPr bwMode="auto">
          <a:xfrm>
            <a:off x="3673475" y="3168650"/>
            <a:ext cx="2817813" cy="1343025"/>
            <a:chOff x="2378" y="2052"/>
            <a:chExt cx="1775" cy="846"/>
          </a:xfrm>
        </p:grpSpPr>
        <p:sp>
          <p:nvSpPr>
            <p:cNvPr id="226413" name="Rectangle 109"/>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226414" name="AutoShape 110"/>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226415" name="Rectangle 111"/>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416" name="Rectangle 112"/>
            <p:cNvSpPr>
              <a:spLocks noChangeArrowheads="1"/>
            </p:cNvSpPr>
            <p:nvPr/>
          </p:nvSpPr>
          <p:spPr bwMode="auto">
            <a:xfrm>
              <a:off x="2378" y="2078"/>
              <a:ext cx="97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KONINKRIJK</a:t>
              </a:r>
              <a:endParaRPr lang="en-US" sz="2800" b="1">
                <a:effectLst>
                  <a:outerShdw blurRad="38100" dist="38100" dir="2700000" algn="tl">
                    <a:srgbClr val="000000"/>
                  </a:outerShdw>
                </a:effectLst>
                <a:latin typeface="Helvetica" charset="0"/>
              </a:endParaRPr>
            </a:p>
          </p:txBody>
        </p:sp>
        <p:sp>
          <p:nvSpPr>
            <p:cNvPr id="226417" name="Line 113"/>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26418" name="Group 114"/>
          <p:cNvGrpSpPr>
            <a:grpSpLocks/>
          </p:cNvGrpSpPr>
          <p:nvPr/>
        </p:nvGrpSpPr>
        <p:grpSpPr bwMode="auto">
          <a:xfrm>
            <a:off x="3959225" y="3524250"/>
            <a:ext cx="2773363" cy="1343025"/>
            <a:chOff x="2406" y="2052"/>
            <a:chExt cx="1747" cy="846"/>
          </a:xfrm>
        </p:grpSpPr>
        <p:sp>
          <p:nvSpPr>
            <p:cNvPr id="226419" name="Rectangle 115"/>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226420" name="AutoShape 116"/>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226421" name="Rectangle 117"/>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422" name="Rectangle 118"/>
            <p:cNvSpPr>
              <a:spLocks noChangeArrowheads="1"/>
            </p:cNvSpPr>
            <p:nvPr/>
          </p:nvSpPr>
          <p:spPr bwMode="auto">
            <a:xfrm>
              <a:off x="2406" y="2078"/>
              <a:ext cx="9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BAL.SCHAP</a:t>
              </a:r>
              <a:endParaRPr lang="en-US" sz="2800" b="1">
                <a:effectLst>
                  <a:outerShdw blurRad="38100" dist="38100" dir="2700000" algn="tl">
                    <a:srgbClr val="000000"/>
                  </a:outerShdw>
                </a:effectLst>
                <a:latin typeface="Helvetica" charset="0"/>
              </a:endParaRPr>
            </a:p>
          </p:txBody>
        </p:sp>
        <p:sp>
          <p:nvSpPr>
            <p:cNvPr id="226423" name="Line 119"/>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26424" name="Group 120"/>
          <p:cNvGrpSpPr>
            <a:grpSpLocks/>
          </p:cNvGrpSpPr>
          <p:nvPr/>
        </p:nvGrpSpPr>
        <p:grpSpPr bwMode="auto">
          <a:xfrm>
            <a:off x="4273550" y="3859213"/>
            <a:ext cx="2760663" cy="1333500"/>
            <a:chOff x="2652" y="2271"/>
            <a:chExt cx="1739" cy="840"/>
          </a:xfrm>
        </p:grpSpPr>
        <p:sp>
          <p:nvSpPr>
            <p:cNvPr id="226425" name="Rectangle 121"/>
            <p:cNvSpPr>
              <a:spLocks noChangeArrowheads="1"/>
            </p:cNvSpPr>
            <p:nvPr/>
          </p:nvSpPr>
          <p:spPr bwMode="auto">
            <a:xfrm>
              <a:off x="2652" y="2559"/>
              <a:ext cx="1739" cy="552"/>
            </a:xfrm>
            <a:prstGeom prst="rect">
              <a:avLst/>
            </a:prstGeom>
            <a:solidFill>
              <a:srgbClr val="FFD34A"/>
            </a:solidFill>
            <a:ln w="31750">
              <a:solidFill>
                <a:srgbClr val="1A0004"/>
              </a:solidFill>
              <a:miter lim="800000"/>
              <a:headEnd/>
              <a:tailEnd/>
            </a:ln>
          </p:spPr>
          <p:txBody>
            <a:bodyPr/>
            <a:lstStyle/>
            <a:p>
              <a:endParaRPr lang="en-US"/>
            </a:p>
          </p:txBody>
        </p:sp>
        <p:sp>
          <p:nvSpPr>
            <p:cNvPr id="226426" name="AutoShape 122"/>
            <p:cNvSpPr>
              <a:spLocks noChangeArrowheads="1"/>
            </p:cNvSpPr>
            <p:nvPr/>
          </p:nvSpPr>
          <p:spPr bwMode="auto">
            <a:xfrm>
              <a:off x="2652" y="2271"/>
              <a:ext cx="1006" cy="71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226427" name="Rectangle 123"/>
            <p:cNvSpPr>
              <a:spLocks noChangeArrowheads="1"/>
            </p:cNvSpPr>
            <p:nvPr/>
          </p:nvSpPr>
          <p:spPr bwMode="auto">
            <a:xfrm>
              <a:off x="2678" y="2585"/>
              <a:ext cx="1227" cy="502"/>
            </a:xfrm>
            <a:prstGeom prst="rect">
              <a:avLst/>
            </a:prstGeom>
            <a:solidFill>
              <a:srgbClr val="FFD34A"/>
            </a:solidFill>
            <a:ln w="31750">
              <a:solidFill>
                <a:srgbClr val="FFD34A"/>
              </a:solidFill>
              <a:miter lim="800000"/>
              <a:headEnd/>
              <a:tailEnd/>
            </a:ln>
          </p:spPr>
          <p:txBody>
            <a:bodyPr/>
            <a:lstStyle/>
            <a:p>
              <a:endParaRPr lang="en-US"/>
            </a:p>
          </p:txBody>
        </p:sp>
        <p:sp>
          <p:nvSpPr>
            <p:cNvPr id="226428" name="Rectangle 124"/>
            <p:cNvSpPr>
              <a:spLocks noChangeArrowheads="1"/>
            </p:cNvSpPr>
            <p:nvPr/>
          </p:nvSpPr>
          <p:spPr bwMode="auto">
            <a:xfrm>
              <a:off x="2827" y="2298"/>
              <a:ext cx="61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STILTE</a:t>
              </a:r>
              <a:endParaRPr lang="en-US" sz="2800" b="1">
                <a:effectLst>
                  <a:outerShdw blurRad="38100" dist="38100" dir="2700000" algn="tl">
                    <a:srgbClr val="000000"/>
                  </a:outerShdw>
                </a:effectLst>
                <a:latin typeface="Helvetica" charset="0"/>
              </a:endParaRPr>
            </a:p>
          </p:txBody>
        </p:sp>
      </p:grpSp>
      <p:grpSp>
        <p:nvGrpSpPr>
          <p:cNvPr id="226429" name="Group 125"/>
          <p:cNvGrpSpPr>
            <a:grpSpLocks/>
          </p:cNvGrpSpPr>
          <p:nvPr/>
        </p:nvGrpSpPr>
        <p:grpSpPr bwMode="auto">
          <a:xfrm>
            <a:off x="4540250" y="4208463"/>
            <a:ext cx="2762250" cy="1479550"/>
            <a:chOff x="3948" y="107"/>
            <a:chExt cx="1740" cy="932"/>
          </a:xfrm>
        </p:grpSpPr>
        <p:sp>
          <p:nvSpPr>
            <p:cNvPr id="226430" name="Rectangle 126"/>
            <p:cNvSpPr>
              <a:spLocks noChangeArrowheads="1"/>
            </p:cNvSpPr>
            <p:nvPr/>
          </p:nvSpPr>
          <p:spPr bwMode="auto">
            <a:xfrm>
              <a:off x="3948" y="472"/>
              <a:ext cx="1740" cy="567"/>
            </a:xfrm>
            <a:prstGeom prst="rect">
              <a:avLst/>
            </a:prstGeom>
            <a:solidFill>
              <a:schemeClr val="tx2"/>
            </a:solidFill>
            <a:ln w="31750">
              <a:solidFill>
                <a:srgbClr val="1A0004"/>
              </a:solidFill>
              <a:miter lim="800000"/>
              <a:headEnd/>
              <a:tailEnd/>
            </a:ln>
          </p:spPr>
          <p:txBody>
            <a:bodyPr/>
            <a:lstStyle/>
            <a:p>
              <a:endParaRPr lang="en-US"/>
            </a:p>
          </p:txBody>
        </p:sp>
        <p:sp>
          <p:nvSpPr>
            <p:cNvPr id="226431" name="AutoShape 127"/>
            <p:cNvSpPr>
              <a:spLocks noChangeArrowheads="1"/>
            </p:cNvSpPr>
            <p:nvPr/>
          </p:nvSpPr>
          <p:spPr bwMode="auto">
            <a:xfrm>
              <a:off x="3948" y="107"/>
              <a:ext cx="1007" cy="712"/>
            </a:xfrm>
            <a:prstGeom prst="roundRect">
              <a:avLst>
                <a:gd name="adj" fmla="val 10727"/>
              </a:avLst>
            </a:prstGeom>
            <a:solidFill>
              <a:schemeClr val="tx2"/>
            </a:solidFill>
            <a:ln w="31750">
              <a:solidFill>
                <a:srgbClr val="1A0004"/>
              </a:solidFill>
              <a:round/>
              <a:headEnd/>
              <a:tailEnd/>
            </a:ln>
          </p:spPr>
          <p:txBody>
            <a:bodyPr/>
            <a:lstStyle/>
            <a:p>
              <a:endParaRPr lang="en-US"/>
            </a:p>
          </p:txBody>
        </p:sp>
        <p:sp>
          <p:nvSpPr>
            <p:cNvPr id="226432" name="Rectangle 128"/>
            <p:cNvSpPr>
              <a:spLocks noChangeArrowheads="1"/>
            </p:cNvSpPr>
            <p:nvPr/>
          </p:nvSpPr>
          <p:spPr bwMode="auto">
            <a:xfrm>
              <a:off x="3953" y="472"/>
              <a:ext cx="1245" cy="470"/>
            </a:xfrm>
            <a:prstGeom prst="rect">
              <a:avLst/>
            </a:prstGeom>
            <a:solidFill>
              <a:schemeClr val="tx2"/>
            </a:solidFill>
            <a:ln w="31750">
              <a:solidFill>
                <a:srgbClr val="FFD34A"/>
              </a:solidFill>
              <a:miter lim="800000"/>
              <a:headEnd/>
              <a:tailEnd/>
            </a:ln>
          </p:spPr>
          <p:txBody>
            <a:bodyPr/>
            <a:lstStyle/>
            <a:p>
              <a:endParaRPr lang="en-US"/>
            </a:p>
          </p:txBody>
        </p:sp>
        <p:grpSp>
          <p:nvGrpSpPr>
            <p:cNvPr id="226433" name="Group 129"/>
            <p:cNvGrpSpPr>
              <a:grpSpLocks/>
            </p:cNvGrpSpPr>
            <p:nvPr/>
          </p:nvGrpSpPr>
          <p:grpSpPr bwMode="auto">
            <a:xfrm>
              <a:off x="4060" y="130"/>
              <a:ext cx="750" cy="284"/>
              <a:chOff x="3083" y="3101"/>
              <a:chExt cx="588" cy="235"/>
            </a:xfrm>
          </p:grpSpPr>
          <p:sp>
            <p:nvSpPr>
              <p:cNvPr id="226434" name="Rectangle 130"/>
              <p:cNvSpPr>
                <a:spLocks noChangeArrowheads="1"/>
              </p:cNvSpPr>
              <p:nvPr/>
            </p:nvSpPr>
            <p:spPr bwMode="auto">
              <a:xfrm>
                <a:off x="3083" y="3113"/>
                <a:ext cx="146" cy="22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b="1">
                    <a:solidFill>
                      <a:srgbClr val="790015"/>
                    </a:solidFill>
                    <a:latin typeface="Helvetica" charset="0"/>
                  </a:rPr>
                  <a:t>   </a:t>
                </a:r>
                <a:endParaRPr lang="en-US" sz="4000" b="1">
                  <a:effectLst>
                    <a:outerShdw blurRad="38100" dist="38100" dir="2700000" algn="tl">
                      <a:srgbClr val="000000"/>
                    </a:outerShdw>
                  </a:effectLst>
                  <a:latin typeface="Helvetica" charset="0"/>
                </a:endParaRPr>
              </a:p>
            </p:txBody>
          </p:sp>
          <p:sp>
            <p:nvSpPr>
              <p:cNvPr id="226435" name="Rectangle 131"/>
              <p:cNvSpPr>
                <a:spLocks noChangeArrowheads="1"/>
              </p:cNvSpPr>
              <p:nvPr/>
            </p:nvSpPr>
            <p:spPr bwMode="auto">
              <a:xfrm>
                <a:off x="3084" y="3101"/>
                <a:ext cx="587" cy="23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900" b="1">
                    <a:solidFill>
                      <a:srgbClr val="790015"/>
                    </a:solidFill>
                    <a:latin typeface="Helvetica" charset="0"/>
                  </a:rPr>
                  <a:t>JEZUS</a:t>
                </a:r>
                <a:endParaRPr lang="en-US" sz="4000" b="1">
                  <a:effectLst>
                    <a:outerShdw blurRad="38100" dist="38100" dir="2700000" algn="tl">
                      <a:srgbClr val="000000"/>
                    </a:outerShdw>
                  </a:effectLst>
                  <a:latin typeface="Helvetica" charset="0"/>
                </a:endParaRPr>
              </a:p>
            </p:txBody>
          </p:sp>
        </p:grpSp>
        <p:sp>
          <p:nvSpPr>
            <p:cNvPr id="226436" name="Line 132"/>
            <p:cNvSpPr>
              <a:spLocks noChangeShapeType="1"/>
            </p:cNvSpPr>
            <p:nvPr/>
          </p:nvSpPr>
          <p:spPr bwMode="auto">
            <a:xfrm>
              <a:off x="3948" y="412"/>
              <a:ext cx="1"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437" name="Line 133"/>
            <p:cNvSpPr>
              <a:spLocks noChangeShapeType="1"/>
            </p:cNvSpPr>
            <p:nvPr/>
          </p:nvSpPr>
          <p:spPr bwMode="auto">
            <a:xfrm>
              <a:off x="4945" y="472"/>
              <a:ext cx="545" cy="2"/>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26438" name="Text Box 134"/>
          <p:cNvSpPr txBox="1">
            <a:spLocks noChangeArrowheads="1"/>
          </p:cNvSpPr>
          <p:nvPr/>
        </p:nvSpPr>
        <p:spPr bwMode="auto">
          <a:xfrm>
            <a:off x="8723313" y="90488"/>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latin typeface="Comic Sans MS" charset="0"/>
              </a:rPr>
              <a:t> </a:t>
            </a:r>
          </a:p>
        </p:txBody>
      </p:sp>
      <p:sp>
        <p:nvSpPr>
          <p:cNvPr id="226440" name="Text Box 136"/>
          <p:cNvSpPr txBox="1">
            <a:spLocks noChangeArrowheads="1"/>
          </p:cNvSpPr>
          <p:nvPr/>
        </p:nvSpPr>
        <p:spPr bwMode="auto">
          <a:xfrm>
            <a:off x="8834438" y="618490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2000">
              <a:solidFill>
                <a:srgbClr val="FFFFFF"/>
              </a:solidFill>
            </a:endParaRPr>
          </a:p>
        </p:txBody>
      </p:sp>
      <p:sp>
        <p:nvSpPr>
          <p:cNvPr id="226441" name="Text Box 137"/>
          <p:cNvSpPr txBox="1">
            <a:spLocks noChangeArrowheads="1"/>
          </p:cNvSpPr>
          <p:nvPr/>
        </p:nvSpPr>
        <p:spPr bwMode="auto">
          <a:xfrm>
            <a:off x="8364538" y="6486525"/>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1400" b="1">
              <a:solidFill>
                <a:srgbClr val="FFFFFF"/>
              </a:solidFill>
            </a:endParaRPr>
          </a:p>
        </p:txBody>
      </p:sp>
      <p:sp>
        <p:nvSpPr>
          <p:cNvPr id="226442" name="Text Box 138"/>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57</a:t>
            </a:r>
          </a:p>
        </p:txBody>
      </p:sp>
      <p:sp>
        <p:nvSpPr>
          <p:cNvPr id="226443" name="Text Box 139"/>
          <p:cNvSpPr txBox="1">
            <a:spLocks noChangeArrowheads="1"/>
          </p:cNvSpPr>
          <p:nvPr/>
        </p:nvSpPr>
        <p:spPr bwMode="auto">
          <a:xfrm>
            <a:off x="8651875" y="6413500"/>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11</a:t>
            </a:r>
          </a:p>
        </p:txBody>
      </p:sp>
      <p:sp>
        <p:nvSpPr>
          <p:cNvPr id="226445" name="Text Box 141"/>
          <p:cNvSpPr txBox="1">
            <a:spLocks noChangeArrowheads="1"/>
          </p:cNvSpPr>
          <p:nvPr/>
        </p:nvSpPr>
        <p:spPr bwMode="auto">
          <a:xfrm>
            <a:off x="7100888" y="6270625"/>
            <a:ext cx="15303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a:solidFill>
                  <a:schemeClr val="tx1"/>
                </a:solidFill>
              </a:rPr>
              <a:t>Werkboek pg. 8-14</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26375"/>
                                        </p:tgtEl>
                                        <p:attrNameLst>
                                          <p:attrName>style.visibility</p:attrName>
                                        </p:attrNameLst>
                                      </p:cBhvr>
                                      <p:to>
                                        <p:strVal val="visible"/>
                                      </p:to>
                                    </p:set>
                                    <p:animEffect transition="in" filter="dissolve">
                                      <p:cBhvr>
                                        <p:cTn id="7" dur="500"/>
                                        <p:tgtEl>
                                          <p:spTgt spid="2263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26309"/>
                                        </p:tgtEl>
                                        <p:attrNameLst>
                                          <p:attrName>style.visibility</p:attrName>
                                        </p:attrNameLst>
                                      </p:cBhvr>
                                      <p:to>
                                        <p:strVal val="visible"/>
                                      </p:to>
                                    </p:set>
                                    <p:animEffect transition="in" filter="wipe(up)">
                                      <p:cBhvr>
                                        <p:cTn id="12" dur="1000"/>
                                        <p:tgtEl>
                                          <p:spTgt spid="2263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26376"/>
                                        </p:tgtEl>
                                        <p:attrNameLst>
                                          <p:attrName>style.visibility</p:attrName>
                                        </p:attrNameLst>
                                      </p:cBhvr>
                                      <p:to>
                                        <p:strVal val="visible"/>
                                      </p:to>
                                    </p:set>
                                    <p:animEffect transition="in" filter="fade">
                                      <p:cBhvr>
                                        <p:cTn id="17" dur="500"/>
                                        <p:tgtEl>
                                          <p:spTgt spid="22637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26382"/>
                                        </p:tgtEl>
                                        <p:attrNameLst>
                                          <p:attrName>style.visibility</p:attrName>
                                        </p:attrNameLst>
                                      </p:cBhvr>
                                      <p:to>
                                        <p:strVal val="visible"/>
                                      </p:to>
                                    </p:set>
                                    <p:animEffect transition="in" filter="fade">
                                      <p:cBhvr>
                                        <p:cTn id="22" dur="500"/>
                                        <p:tgtEl>
                                          <p:spTgt spid="22638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26388"/>
                                        </p:tgtEl>
                                        <p:attrNameLst>
                                          <p:attrName>style.visibility</p:attrName>
                                        </p:attrNameLst>
                                      </p:cBhvr>
                                      <p:to>
                                        <p:strVal val="visible"/>
                                      </p:to>
                                    </p:set>
                                    <p:animEffect transition="in" filter="fade">
                                      <p:cBhvr>
                                        <p:cTn id="27" dur="500"/>
                                        <p:tgtEl>
                                          <p:spTgt spid="22638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26394"/>
                                        </p:tgtEl>
                                        <p:attrNameLst>
                                          <p:attrName>style.visibility</p:attrName>
                                        </p:attrNameLst>
                                      </p:cBhvr>
                                      <p:to>
                                        <p:strVal val="visible"/>
                                      </p:to>
                                    </p:set>
                                    <p:animEffect transition="in" filter="fade">
                                      <p:cBhvr>
                                        <p:cTn id="32" dur="500"/>
                                        <p:tgtEl>
                                          <p:spTgt spid="22639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26400"/>
                                        </p:tgtEl>
                                        <p:attrNameLst>
                                          <p:attrName>style.visibility</p:attrName>
                                        </p:attrNameLst>
                                      </p:cBhvr>
                                      <p:to>
                                        <p:strVal val="visible"/>
                                      </p:to>
                                    </p:set>
                                    <p:animEffect transition="in" filter="fade">
                                      <p:cBhvr>
                                        <p:cTn id="37" dur="500"/>
                                        <p:tgtEl>
                                          <p:spTgt spid="22640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226406"/>
                                        </p:tgtEl>
                                        <p:attrNameLst>
                                          <p:attrName>style.visibility</p:attrName>
                                        </p:attrNameLst>
                                      </p:cBhvr>
                                      <p:to>
                                        <p:strVal val="visible"/>
                                      </p:to>
                                    </p:set>
                                    <p:animEffect transition="in" filter="fade">
                                      <p:cBhvr>
                                        <p:cTn id="42" dur="500"/>
                                        <p:tgtEl>
                                          <p:spTgt spid="22640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226412"/>
                                        </p:tgtEl>
                                        <p:attrNameLst>
                                          <p:attrName>style.visibility</p:attrName>
                                        </p:attrNameLst>
                                      </p:cBhvr>
                                      <p:to>
                                        <p:strVal val="visible"/>
                                      </p:to>
                                    </p:set>
                                    <p:animEffect transition="in" filter="fade">
                                      <p:cBhvr>
                                        <p:cTn id="47" dur="500"/>
                                        <p:tgtEl>
                                          <p:spTgt spid="22641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226418"/>
                                        </p:tgtEl>
                                        <p:attrNameLst>
                                          <p:attrName>style.visibility</p:attrName>
                                        </p:attrNameLst>
                                      </p:cBhvr>
                                      <p:to>
                                        <p:strVal val="visible"/>
                                      </p:to>
                                    </p:set>
                                    <p:animEffect transition="in" filter="fade">
                                      <p:cBhvr>
                                        <p:cTn id="52" dur="500"/>
                                        <p:tgtEl>
                                          <p:spTgt spid="22641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226424"/>
                                        </p:tgtEl>
                                        <p:attrNameLst>
                                          <p:attrName>style.visibility</p:attrName>
                                        </p:attrNameLst>
                                      </p:cBhvr>
                                      <p:to>
                                        <p:strVal val="visible"/>
                                      </p:to>
                                    </p:set>
                                    <p:animEffect transition="in" filter="fade">
                                      <p:cBhvr>
                                        <p:cTn id="57" dur="500"/>
                                        <p:tgtEl>
                                          <p:spTgt spid="22642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226429"/>
                                        </p:tgtEl>
                                        <p:attrNameLst>
                                          <p:attrName>style.visibility</p:attrName>
                                        </p:attrNameLst>
                                      </p:cBhvr>
                                      <p:to>
                                        <p:strVal val="visible"/>
                                      </p:to>
                                    </p:set>
                                    <p:animEffect transition="in" filter="fade">
                                      <p:cBhvr>
                                        <p:cTn id="62" dur="500"/>
                                        <p:tgtEl>
                                          <p:spTgt spid="226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75"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ctrTitle"/>
          </p:nvPr>
        </p:nvSpPr>
        <p:spPr bwMode="auto">
          <a:xfrm>
            <a:off x="685800" y="2286000"/>
            <a:ext cx="7772400" cy="11430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lIns="91440" tIns="45720" rIns="91440" bIns="45720" numCol="1" anchor="t" anchorCtr="0" compatLnSpc="1">
            <a:prstTxWarp prst="textNoShape">
              <a:avLst/>
            </a:prstTxWarp>
          </a:bodyPr>
          <a:lstStyle/>
          <a:p>
            <a:endParaRPr lang="nl-NL">
              <a:effectLst>
                <a:outerShdw blurRad="38100" dist="38100" dir="2700000" algn="tl">
                  <a:srgbClr val="DDDDDD"/>
                </a:outerShdw>
              </a:effectLst>
            </a:endParaRPr>
          </a:p>
        </p:txBody>
      </p:sp>
      <p:sp>
        <p:nvSpPr>
          <p:cNvPr id="408579" name="Rectangle 3"/>
          <p:cNvSpPr>
            <a:spLocks noGrp="1" noChangeArrowheads="1"/>
          </p:cNvSpPr>
          <p:nvPr>
            <p:ph type="subTitle"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lIns="91440" tIns="45720" rIns="91440" bIns="45720" numCol="1" anchor="t" anchorCtr="0" compatLnSpc="1">
            <a:prstTxWarp prst="textNoShape">
              <a:avLst/>
            </a:prstTxWarp>
          </a:bodyPr>
          <a:lstStyle/>
          <a:p>
            <a:endParaRPr lang="nl-NL">
              <a:effectLst>
                <a:outerShdw blurRad="38100" dist="38100" dir="2700000" algn="tl">
                  <a:srgbClr val="DDDDDD"/>
                </a:outerShdw>
              </a:effectLst>
            </a:endParaRPr>
          </a:p>
        </p:txBody>
      </p:sp>
      <p:pic>
        <p:nvPicPr>
          <p:cNvPr id="408580" name="Picture 4" descr="BACKGR~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3338"/>
            <a:ext cx="9144000" cy="6891338"/>
          </a:xfrm>
          <a:prstGeom prst="rect">
            <a:avLst/>
          </a:prstGeom>
          <a:noFill/>
          <a:extLst>
            <a:ext uri="{909E8E84-426E-40dd-AFC4-6F175D3DCCD1}">
              <a14:hiddenFill xmlns:a14="http://schemas.microsoft.com/office/drawing/2010/main">
                <a:solidFill>
                  <a:srgbClr val="FFFFFF"/>
                </a:solidFill>
              </a14:hiddenFill>
            </a:ext>
          </a:extLst>
        </p:spPr>
      </p:pic>
      <p:sp>
        <p:nvSpPr>
          <p:cNvPr id="408581" name="Text Box 5"/>
          <p:cNvSpPr txBox="1">
            <a:spLocks noChangeArrowheads="1"/>
          </p:cNvSpPr>
          <p:nvPr/>
        </p:nvSpPr>
        <p:spPr bwMode="auto">
          <a:xfrm>
            <a:off x="0" y="457200"/>
            <a:ext cx="9144000" cy="4154983"/>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8800" b="1" dirty="0">
                <a:solidFill>
                  <a:srgbClr val="FFFF00"/>
                </a:solidFill>
                <a:latin typeface="Algerian" charset="0"/>
                <a:cs typeface="ＭＳ Ｐゴシック" charset="0"/>
              </a:rPr>
              <a:t>DE BIJBEL… VANAF DE BASIS</a:t>
            </a:r>
          </a:p>
        </p:txBody>
      </p:sp>
      <p:pic>
        <p:nvPicPr>
          <p:cNvPr id="408582"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28700" y="3086106"/>
            <a:ext cx="1574800" cy="166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08583" name="Text Box 7"/>
          <p:cNvSpPr txBox="1">
            <a:spLocks noChangeArrowheads="1"/>
          </p:cNvSpPr>
          <p:nvPr/>
        </p:nvSpPr>
        <p:spPr bwMode="auto">
          <a:xfrm>
            <a:off x="2155825" y="198438"/>
            <a:ext cx="4718050" cy="366712"/>
          </a:xfrm>
          <a:prstGeom prst="rect">
            <a:avLst/>
          </a:prstGeom>
          <a:noFill/>
          <a:ln>
            <a:noFill/>
          </a:ln>
          <a:effectLst>
            <a:outerShdw blurRad="63500" dist="508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en-US" sz="1800" b="1">
                <a:solidFill>
                  <a:srgbClr val="FFFF00"/>
                </a:solidFill>
              </a:rPr>
              <a:t>VERSIE 9.6 BETA</a:t>
            </a:r>
          </a:p>
        </p:txBody>
      </p:sp>
      <p:grpSp>
        <p:nvGrpSpPr>
          <p:cNvPr id="408584" name="Group 8"/>
          <p:cNvGrpSpPr>
            <a:grpSpLocks/>
          </p:cNvGrpSpPr>
          <p:nvPr/>
        </p:nvGrpSpPr>
        <p:grpSpPr bwMode="auto">
          <a:xfrm>
            <a:off x="76200" y="4809079"/>
            <a:ext cx="8596313" cy="1346200"/>
            <a:chOff x="48" y="3424"/>
            <a:chExt cx="5415" cy="848"/>
          </a:xfrm>
        </p:grpSpPr>
        <p:sp>
          <p:nvSpPr>
            <p:cNvPr id="408585" name="Text Box 9"/>
            <p:cNvSpPr txBox="1">
              <a:spLocks noChangeArrowheads="1"/>
            </p:cNvSpPr>
            <p:nvPr/>
          </p:nvSpPr>
          <p:spPr bwMode="auto">
            <a:xfrm>
              <a:off x="48" y="4099"/>
              <a:ext cx="1017" cy="173"/>
            </a:xfrm>
            <a:prstGeom prst="rect">
              <a:avLst/>
            </a:prstGeom>
            <a:noFill/>
            <a:ln>
              <a:noFill/>
            </a:ln>
            <a:effectLst>
              <a:outerShdw blurRad="63500" dist="85194" dir="1593903"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spAutoFit/>
            </a:bodyPr>
            <a:lstStyle/>
            <a:p>
              <a:pPr>
                <a:spcBef>
                  <a:spcPct val="50000"/>
                </a:spcBef>
              </a:pPr>
              <a:endParaRPr lang="nl-NL" sz="1200" b="1">
                <a:solidFill>
                  <a:schemeClr val="tx1"/>
                </a:solidFill>
                <a:effectLst>
                  <a:outerShdw blurRad="38100" dist="38100" dir="2700000" algn="tl">
                    <a:srgbClr val="000000"/>
                  </a:outerShdw>
                </a:effectLst>
                <a:latin typeface="Times New Roman" charset="0"/>
              </a:endParaRPr>
            </a:p>
          </p:txBody>
        </p:sp>
        <p:sp>
          <p:nvSpPr>
            <p:cNvPr id="408586" name="Text Box 10"/>
            <p:cNvSpPr txBox="1">
              <a:spLocks noChangeArrowheads="1"/>
            </p:cNvSpPr>
            <p:nvPr/>
          </p:nvSpPr>
          <p:spPr bwMode="auto">
            <a:xfrm>
              <a:off x="409" y="3424"/>
              <a:ext cx="5054" cy="442"/>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en-US" sz="2000" b="1" i="1">
                  <a:solidFill>
                    <a:srgbClr val="FAFD00"/>
                  </a:solidFill>
                  <a:latin typeface="Times New Roman" charset="0"/>
                </a:rPr>
                <a:t>Een Presentatie van The Bible…Basically Ministries International Inc.                Fort Worth, Texas</a:t>
              </a:r>
              <a:endParaRPr lang="en-US" sz="1800" b="1">
                <a:solidFill>
                  <a:srgbClr val="FAFD00"/>
                </a:solidFill>
                <a:latin typeface="Times New Roman" charset="0"/>
              </a:endParaRPr>
            </a:p>
          </p:txBody>
        </p:sp>
        <p:sp>
          <p:nvSpPr>
            <p:cNvPr id="408587" name="Text Box 11"/>
            <p:cNvSpPr txBox="1">
              <a:spLocks noChangeArrowheads="1"/>
            </p:cNvSpPr>
            <p:nvPr/>
          </p:nvSpPr>
          <p:spPr bwMode="auto">
            <a:xfrm>
              <a:off x="1957" y="3833"/>
              <a:ext cx="1871" cy="250"/>
            </a:xfrm>
            <a:prstGeom prst="rect">
              <a:avLst/>
            </a:prstGeom>
            <a:noFill/>
            <a:ln>
              <a:noFill/>
            </a:ln>
            <a:effectLst>
              <a:outerShdw blurRad="63500" dist="53882" dir="2700000" algn="ctr" rotWithShape="0">
                <a:srgbClr val="080435">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spcBef>
                  <a:spcPct val="50000"/>
                </a:spcBef>
              </a:pPr>
              <a:r>
                <a:rPr lang="en-US" sz="2000" dirty="0" smtClean="0">
                  <a:solidFill>
                    <a:srgbClr val="FFFB0C"/>
                  </a:solidFill>
                  <a:latin typeface="Helvetica" charset="0"/>
                </a:rPr>
                <a:t>www.biblebasically.org</a:t>
              </a:r>
              <a:endParaRPr lang="en-US" sz="2000" dirty="0">
                <a:solidFill>
                  <a:srgbClr val="FFFB0C"/>
                </a:solidFill>
                <a:latin typeface="Helvetica" charset="0"/>
              </a:endParaRPr>
            </a:p>
          </p:txBody>
        </p:sp>
      </p:grpSp>
      <p:sp>
        <p:nvSpPr>
          <p:cNvPr id="408588" name="Text Box 12"/>
          <p:cNvSpPr txBox="1">
            <a:spLocks noChangeArrowheads="1"/>
          </p:cNvSpPr>
          <p:nvPr/>
        </p:nvSpPr>
        <p:spPr bwMode="auto">
          <a:xfrm>
            <a:off x="481013" y="6545263"/>
            <a:ext cx="915987"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a:solidFill>
                  <a:srgbClr val="FFFFFF"/>
                </a:solidFill>
              </a:rPr>
              <a:t>©2006 TBBMI</a:t>
            </a:r>
          </a:p>
        </p:txBody>
      </p:sp>
    </p:spTree>
    <p:extLst>
      <p:ext uri="{BB962C8B-B14F-4D97-AF65-F5344CB8AC3E}">
        <p14:creationId xmlns:p14="http://schemas.microsoft.com/office/powerpoint/2010/main" val="348021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1298" name="Picture 2"/>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9763" y="546100"/>
            <a:ext cx="7858125" cy="5740400"/>
          </a:xfrm>
          <a:prstGeom prst="rect">
            <a:avLst/>
          </a:prstGeom>
          <a:noFill/>
          <a:ln w="508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11299" name="Rectangle 3"/>
          <p:cNvSpPr>
            <a:spLocks noChangeArrowheads="1"/>
          </p:cNvSpPr>
          <p:nvPr/>
        </p:nvSpPr>
        <p:spPr bwMode="auto">
          <a:xfrm>
            <a:off x="544513" y="158750"/>
            <a:ext cx="742950" cy="1433513"/>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p>
            <a:endParaRPr lang="en-US"/>
          </a:p>
        </p:txBody>
      </p:sp>
      <p:sp>
        <p:nvSpPr>
          <p:cNvPr id="311300" name="Rectangle 4"/>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a:solidFill>
                  <a:schemeClr val="tx2"/>
                </a:solidFill>
                <a:latin typeface="Times" charset="0"/>
              </a:rPr>
              <a:t>7</a:t>
            </a:r>
          </a:p>
        </p:txBody>
      </p:sp>
      <p:sp>
        <p:nvSpPr>
          <p:cNvPr id="311301" name="Line 5"/>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311302" name="Text Box 6"/>
          <p:cNvSpPr txBox="1">
            <a:spLocks noChangeArrowheads="1"/>
          </p:cNvSpPr>
          <p:nvPr/>
        </p:nvSpPr>
        <p:spPr bwMode="auto">
          <a:xfrm>
            <a:off x="8723313" y="90488"/>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latin typeface="Comic Sans MS" charset="0"/>
              </a:rPr>
              <a:t> </a:t>
            </a:r>
          </a:p>
        </p:txBody>
      </p:sp>
      <p:sp>
        <p:nvSpPr>
          <p:cNvPr id="311303" name="Text Box 7"/>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2000">
              <a:solidFill>
                <a:srgbClr val="FFFFFF"/>
              </a:solidFill>
            </a:endParaRPr>
          </a:p>
        </p:txBody>
      </p:sp>
      <p:sp>
        <p:nvSpPr>
          <p:cNvPr id="311304" name="Text Box 8"/>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58</a:t>
            </a:r>
          </a:p>
        </p:txBody>
      </p:sp>
      <p:sp>
        <p:nvSpPr>
          <p:cNvPr id="311305" name="Text Box 9"/>
          <p:cNvSpPr txBox="1">
            <a:spLocks noChangeArrowheads="1"/>
          </p:cNvSpPr>
          <p:nvPr/>
        </p:nvSpPr>
        <p:spPr bwMode="auto">
          <a:xfrm>
            <a:off x="7100888" y="6270625"/>
            <a:ext cx="15303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a:solidFill>
                  <a:schemeClr val="tx1"/>
                </a:solidFill>
              </a:rPr>
              <a:t>Werkboek pg. 8-14</a:t>
            </a:r>
          </a:p>
        </p:txBody>
      </p:sp>
      <p:sp>
        <p:nvSpPr>
          <p:cNvPr id="311306" name="Rectangle 10"/>
          <p:cNvSpPr>
            <a:spLocks noChangeArrowheads="1"/>
          </p:cNvSpPr>
          <p:nvPr/>
        </p:nvSpPr>
        <p:spPr bwMode="auto">
          <a:xfrm>
            <a:off x="655638" y="1641475"/>
            <a:ext cx="7759700" cy="4618038"/>
          </a:xfrm>
          <a:prstGeom prst="rect">
            <a:avLst/>
          </a:prstGeom>
          <a:solidFill>
            <a:srgbClr val="251C3B"/>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1307" name="Text Box 11"/>
          <p:cNvSpPr txBox="1">
            <a:spLocks noChangeArrowheads="1"/>
          </p:cNvSpPr>
          <p:nvPr/>
        </p:nvSpPr>
        <p:spPr bwMode="auto">
          <a:xfrm>
            <a:off x="3821113" y="889000"/>
            <a:ext cx="1376362" cy="304800"/>
          </a:xfrm>
          <a:prstGeom prst="rect">
            <a:avLst/>
          </a:prstGeom>
          <a:solidFill>
            <a:srgbClr val="F0631C"/>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nl-NL" sz="1400">
                <a:solidFill>
                  <a:schemeClr val="bg2"/>
                </a:solidFill>
              </a:rPr>
              <a:t>SCHEPPING</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2322" name="Picture 2"/>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9763" y="546100"/>
            <a:ext cx="7858125" cy="5740400"/>
          </a:xfrm>
          <a:prstGeom prst="rect">
            <a:avLst/>
          </a:prstGeom>
          <a:noFill/>
          <a:ln w="508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12323" name="Rectangle 3"/>
          <p:cNvSpPr>
            <a:spLocks noChangeArrowheads="1"/>
          </p:cNvSpPr>
          <p:nvPr/>
        </p:nvSpPr>
        <p:spPr bwMode="auto">
          <a:xfrm>
            <a:off x="544513" y="158750"/>
            <a:ext cx="742950" cy="1433513"/>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p>
            <a:endParaRPr lang="en-US"/>
          </a:p>
        </p:txBody>
      </p:sp>
      <p:sp>
        <p:nvSpPr>
          <p:cNvPr id="312324" name="Rectangle 4"/>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a:solidFill>
                  <a:schemeClr val="tx2"/>
                </a:solidFill>
                <a:latin typeface="Times" charset="0"/>
              </a:rPr>
              <a:t>7</a:t>
            </a:r>
          </a:p>
        </p:txBody>
      </p:sp>
      <p:sp>
        <p:nvSpPr>
          <p:cNvPr id="312325" name="Line 5"/>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312326" name="Text Box 6"/>
          <p:cNvSpPr txBox="1">
            <a:spLocks noChangeArrowheads="1"/>
          </p:cNvSpPr>
          <p:nvPr/>
        </p:nvSpPr>
        <p:spPr bwMode="auto">
          <a:xfrm>
            <a:off x="8723313" y="90488"/>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latin typeface="Comic Sans MS" charset="0"/>
              </a:rPr>
              <a:t> </a:t>
            </a:r>
          </a:p>
        </p:txBody>
      </p:sp>
      <p:sp>
        <p:nvSpPr>
          <p:cNvPr id="312327" name="Text Box 7"/>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2000">
              <a:solidFill>
                <a:srgbClr val="FFFFFF"/>
              </a:solidFill>
            </a:endParaRPr>
          </a:p>
        </p:txBody>
      </p:sp>
      <p:sp>
        <p:nvSpPr>
          <p:cNvPr id="312328" name="Text Box 8"/>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59</a:t>
            </a:r>
          </a:p>
        </p:txBody>
      </p:sp>
      <p:sp>
        <p:nvSpPr>
          <p:cNvPr id="312329" name="Text Box 9"/>
          <p:cNvSpPr txBox="1">
            <a:spLocks noChangeArrowheads="1"/>
          </p:cNvSpPr>
          <p:nvPr/>
        </p:nvSpPr>
        <p:spPr bwMode="auto">
          <a:xfrm>
            <a:off x="7100888" y="6270625"/>
            <a:ext cx="15303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a:solidFill>
                  <a:schemeClr val="tx1"/>
                </a:solidFill>
              </a:rPr>
              <a:t>Werkboek pg. 8-14</a:t>
            </a:r>
          </a:p>
        </p:txBody>
      </p:sp>
      <p:sp>
        <p:nvSpPr>
          <p:cNvPr id="312330" name="Rectangle 10"/>
          <p:cNvSpPr>
            <a:spLocks noChangeArrowheads="1"/>
          </p:cNvSpPr>
          <p:nvPr/>
        </p:nvSpPr>
        <p:spPr bwMode="auto">
          <a:xfrm>
            <a:off x="641350" y="2808288"/>
            <a:ext cx="7839075" cy="3463925"/>
          </a:xfrm>
          <a:prstGeom prst="rect">
            <a:avLst/>
          </a:prstGeom>
          <a:solidFill>
            <a:srgbClr val="251C3B"/>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2331" name="Text Box 11"/>
          <p:cNvSpPr txBox="1">
            <a:spLocks noChangeArrowheads="1"/>
          </p:cNvSpPr>
          <p:nvPr/>
        </p:nvSpPr>
        <p:spPr bwMode="auto">
          <a:xfrm>
            <a:off x="3870325" y="2028825"/>
            <a:ext cx="1201738" cy="517525"/>
          </a:xfrm>
          <a:prstGeom prst="rect">
            <a:avLst/>
          </a:prstGeom>
          <a:solidFill>
            <a:srgbClr val="F06157"/>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nl-NL" sz="1400" b="1">
                <a:solidFill>
                  <a:schemeClr val="bg2"/>
                </a:solidFill>
              </a:rPr>
              <a:t>4 PERSONEN</a:t>
            </a:r>
          </a:p>
        </p:txBody>
      </p:sp>
      <p:sp>
        <p:nvSpPr>
          <p:cNvPr id="312332" name="Text Box 12"/>
          <p:cNvSpPr txBox="1">
            <a:spLocks noChangeArrowheads="1"/>
          </p:cNvSpPr>
          <p:nvPr/>
        </p:nvSpPr>
        <p:spPr bwMode="auto">
          <a:xfrm>
            <a:off x="3821113" y="889000"/>
            <a:ext cx="1376362" cy="304800"/>
          </a:xfrm>
          <a:prstGeom prst="rect">
            <a:avLst/>
          </a:prstGeom>
          <a:solidFill>
            <a:srgbClr val="F0631C"/>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nl-NL" sz="1400" b="1">
                <a:solidFill>
                  <a:schemeClr val="bg2"/>
                </a:solidFill>
              </a:rPr>
              <a:t>SCHEPPING</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3346" name="Picture 2"/>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9763" y="546100"/>
            <a:ext cx="7858125" cy="5740400"/>
          </a:xfrm>
          <a:prstGeom prst="rect">
            <a:avLst/>
          </a:prstGeom>
          <a:noFill/>
          <a:ln w="508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13347" name="Rectangle 3"/>
          <p:cNvSpPr>
            <a:spLocks noChangeArrowheads="1"/>
          </p:cNvSpPr>
          <p:nvPr/>
        </p:nvSpPr>
        <p:spPr bwMode="auto">
          <a:xfrm>
            <a:off x="544513" y="158750"/>
            <a:ext cx="742950" cy="1433513"/>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p>
            <a:endParaRPr lang="en-US"/>
          </a:p>
        </p:txBody>
      </p:sp>
      <p:sp>
        <p:nvSpPr>
          <p:cNvPr id="313348" name="Rectangle 4"/>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a:solidFill>
                  <a:schemeClr val="tx2"/>
                </a:solidFill>
                <a:latin typeface="Times" charset="0"/>
              </a:rPr>
              <a:t>7</a:t>
            </a:r>
          </a:p>
        </p:txBody>
      </p:sp>
      <p:sp>
        <p:nvSpPr>
          <p:cNvPr id="313349" name="Line 5"/>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313350" name="Text Box 6"/>
          <p:cNvSpPr txBox="1">
            <a:spLocks noChangeArrowheads="1"/>
          </p:cNvSpPr>
          <p:nvPr/>
        </p:nvSpPr>
        <p:spPr bwMode="auto">
          <a:xfrm>
            <a:off x="8723313" y="90488"/>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latin typeface="Comic Sans MS" charset="0"/>
              </a:rPr>
              <a:t> </a:t>
            </a:r>
          </a:p>
        </p:txBody>
      </p:sp>
      <p:sp>
        <p:nvSpPr>
          <p:cNvPr id="313351" name="Text Box 7"/>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2000">
              <a:solidFill>
                <a:srgbClr val="FFFFFF"/>
              </a:solidFill>
            </a:endParaRPr>
          </a:p>
        </p:txBody>
      </p:sp>
      <p:sp>
        <p:nvSpPr>
          <p:cNvPr id="313352" name="Text Box 8"/>
          <p:cNvSpPr txBox="1">
            <a:spLocks noChangeArrowheads="1"/>
          </p:cNvSpPr>
          <p:nvPr/>
        </p:nvSpPr>
        <p:spPr bwMode="auto">
          <a:xfrm>
            <a:off x="8086725" y="652462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60</a:t>
            </a:r>
          </a:p>
        </p:txBody>
      </p:sp>
      <p:sp>
        <p:nvSpPr>
          <p:cNvPr id="313353" name="Text Box 9"/>
          <p:cNvSpPr txBox="1">
            <a:spLocks noChangeArrowheads="1"/>
          </p:cNvSpPr>
          <p:nvPr/>
        </p:nvSpPr>
        <p:spPr bwMode="auto">
          <a:xfrm>
            <a:off x="7100888" y="6270625"/>
            <a:ext cx="15303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a:solidFill>
                  <a:schemeClr val="tx1"/>
                </a:solidFill>
              </a:rPr>
              <a:t>Werkboek pg. 8-14</a:t>
            </a:r>
          </a:p>
        </p:txBody>
      </p:sp>
      <p:sp>
        <p:nvSpPr>
          <p:cNvPr id="313354" name="Rectangle 10"/>
          <p:cNvSpPr>
            <a:spLocks noChangeArrowheads="1"/>
          </p:cNvSpPr>
          <p:nvPr/>
        </p:nvSpPr>
        <p:spPr bwMode="auto">
          <a:xfrm>
            <a:off x="654050" y="4219575"/>
            <a:ext cx="7812088" cy="2079625"/>
          </a:xfrm>
          <a:prstGeom prst="rect">
            <a:avLst/>
          </a:prstGeom>
          <a:solidFill>
            <a:srgbClr val="251C3B"/>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3355" name="Text Box 11"/>
          <p:cNvSpPr txBox="1">
            <a:spLocks noChangeArrowheads="1"/>
          </p:cNvSpPr>
          <p:nvPr/>
        </p:nvSpPr>
        <p:spPr bwMode="auto">
          <a:xfrm>
            <a:off x="3821113" y="889000"/>
            <a:ext cx="1376362" cy="304800"/>
          </a:xfrm>
          <a:prstGeom prst="rect">
            <a:avLst/>
          </a:prstGeom>
          <a:solidFill>
            <a:srgbClr val="F0631C"/>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nl-NL" sz="1400" b="1">
                <a:solidFill>
                  <a:schemeClr val="bg2"/>
                </a:solidFill>
              </a:rPr>
              <a:t>SCHEPPING</a:t>
            </a:r>
          </a:p>
        </p:txBody>
      </p:sp>
      <p:sp>
        <p:nvSpPr>
          <p:cNvPr id="313356" name="Text Box 12"/>
          <p:cNvSpPr txBox="1">
            <a:spLocks noChangeArrowheads="1"/>
          </p:cNvSpPr>
          <p:nvPr/>
        </p:nvSpPr>
        <p:spPr bwMode="auto">
          <a:xfrm>
            <a:off x="3870325" y="2028825"/>
            <a:ext cx="1201738" cy="517525"/>
          </a:xfrm>
          <a:prstGeom prst="rect">
            <a:avLst/>
          </a:prstGeom>
          <a:solidFill>
            <a:srgbClr val="F06157"/>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nl-NL" sz="1400" b="1">
                <a:solidFill>
                  <a:schemeClr val="bg2"/>
                </a:solidFill>
              </a:rPr>
              <a:t>4 PERSONEN</a:t>
            </a:r>
          </a:p>
        </p:txBody>
      </p:sp>
      <p:sp>
        <p:nvSpPr>
          <p:cNvPr id="313357" name="Text Box 13"/>
          <p:cNvSpPr txBox="1">
            <a:spLocks noChangeArrowheads="1"/>
          </p:cNvSpPr>
          <p:nvPr/>
        </p:nvSpPr>
        <p:spPr bwMode="auto">
          <a:xfrm>
            <a:off x="3810000" y="3268663"/>
            <a:ext cx="1225550" cy="517525"/>
          </a:xfrm>
          <a:prstGeom prst="rect">
            <a:avLst/>
          </a:prstGeom>
          <a:solidFill>
            <a:srgbClr val="D4D48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nl-NL" sz="1400" b="1">
                <a:solidFill>
                  <a:schemeClr val="bg2"/>
                </a:solidFill>
              </a:rPr>
              <a:t>3 SAMEN-LEVINGEN</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370" name="Picture 2"/>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9763" y="546100"/>
            <a:ext cx="7858125" cy="5740400"/>
          </a:xfrm>
          <a:prstGeom prst="rect">
            <a:avLst/>
          </a:prstGeom>
          <a:noFill/>
          <a:ln w="508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14371" name="Rectangle 3"/>
          <p:cNvSpPr>
            <a:spLocks noChangeArrowheads="1"/>
          </p:cNvSpPr>
          <p:nvPr/>
        </p:nvSpPr>
        <p:spPr bwMode="auto">
          <a:xfrm>
            <a:off x="544513" y="158750"/>
            <a:ext cx="742950" cy="1433513"/>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p>
            <a:endParaRPr lang="en-US"/>
          </a:p>
        </p:txBody>
      </p:sp>
      <p:sp>
        <p:nvSpPr>
          <p:cNvPr id="314372" name="Rectangle 4"/>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a:solidFill>
                  <a:schemeClr val="tx2"/>
                </a:solidFill>
                <a:latin typeface="Times" charset="0"/>
              </a:rPr>
              <a:t>7</a:t>
            </a:r>
          </a:p>
        </p:txBody>
      </p:sp>
      <p:sp>
        <p:nvSpPr>
          <p:cNvPr id="314373" name="Line 5"/>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314374" name="Text Box 6"/>
          <p:cNvSpPr txBox="1">
            <a:spLocks noChangeArrowheads="1"/>
          </p:cNvSpPr>
          <p:nvPr/>
        </p:nvSpPr>
        <p:spPr bwMode="auto">
          <a:xfrm>
            <a:off x="8723313" y="90488"/>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latin typeface="Comic Sans MS" charset="0"/>
              </a:rPr>
              <a:t> </a:t>
            </a:r>
          </a:p>
        </p:txBody>
      </p:sp>
      <p:sp>
        <p:nvSpPr>
          <p:cNvPr id="314375" name="Text Box 7"/>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2000">
              <a:solidFill>
                <a:srgbClr val="FFFFFF"/>
              </a:solidFill>
            </a:endParaRPr>
          </a:p>
        </p:txBody>
      </p:sp>
      <p:sp>
        <p:nvSpPr>
          <p:cNvPr id="314376" name="Text Box 8"/>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61</a:t>
            </a:r>
          </a:p>
        </p:txBody>
      </p:sp>
      <p:sp>
        <p:nvSpPr>
          <p:cNvPr id="314377" name="Text Box 9"/>
          <p:cNvSpPr txBox="1">
            <a:spLocks noChangeArrowheads="1"/>
          </p:cNvSpPr>
          <p:nvPr/>
        </p:nvSpPr>
        <p:spPr bwMode="auto">
          <a:xfrm>
            <a:off x="7100888" y="6270625"/>
            <a:ext cx="15303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a:solidFill>
                  <a:schemeClr val="tx1"/>
                </a:solidFill>
              </a:rPr>
              <a:t>Werkboek pg. 8-14</a:t>
            </a:r>
          </a:p>
        </p:txBody>
      </p:sp>
      <p:sp>
        <p:nvSpPr>
          <p:cNvPr id="314378" name="Text Box 10"/>
          <p:cNvSpPr txBox="1">
            <a:spLocks noChangeArrowheads="1"/>
          </p:cNvSpPr>
          <p:nvPr/>
        </p:nvSpPr>
        <p:spPr bwMode="auto">
          <a:xfrm>
            <a:off x="3810000" y="3268663"/>
            <a:ext cx="1225550" cy="517525"/>
          </a:xfrm>
          <a:prstGeom prst="rect">
            <a:avLst/>
          </a:prstGeom>
          <a:solidFill>
            <a:srgbClr val="D4D48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nl-NL" sz="1400" b="1">
                <a:solidFill>
                  <a:schemeClr val="bg2"/>
                </a:solidFill>
              </a:rPr>
              <a:t>3 SAMEN-LEVINGEN</a:t>
            </a:r>
          </a:p>
        </p:txBody>
      </p:sp>
      <p:sp>
        <p:nvSpPr>
          <p:cNvPr id="314379" name="Text Box 11"/>
          <p:cNvSpPr txBox="1">
            <a:spLocks noChangeArrowheads="1"/>
          </p:cNvSpPr>
          <p:nvPr/>
        </p:nvSpPr>
        <p:spPr bwMode="auto">
          <a:xfrm>
            <a:off x="3870325" y="2028825"/>
            <a:ext cx="1201738" cy="517525"/>
          </a:xfrm>
          <a:prstGeom prst="rect">
            <a:avLst/>
          </a:prstGeom>
          <a:solidFill>
            <a:srgbClr val="F06157"/>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nl-NL" sz="1400" b="1">
                <a:solidFill>
                  <a:schemeClr val="bg2"/>
                </a:solidFill>
              </a:rPr>
              <a:t>4 PERSONEN</a:t>
            </a:r>
          </a:p>
        </p:txBody>
      </p:sp>
      <p:sp>
        <p:nvSpPr>
          <p:cNvPr id="314380" name="Text Box 12"/>
          <p:cNvSpPr txBox="1">
            <a:spLocks noChangeArrowheads="1"/>
          </p:cNvSpPr>
          <p:nvPr/>
        </p:nvSpPr>
        <p:spPr bwMode="auto">
          <a:xfrm>
            <a:off x="3821113" y="889000"/>
            <a:ext cx="1376362" cy="304800"/>
          </a:xfrm>
          <a:prstGeom prst="rect">
            <a:avLst/>
          </a:prstGeom>
          <a:solidFill>
            <a:srgbClr val="F0631C"/>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nl-NL" sz="1400" b="1">
                <a:solidFill>
                  <a:schemeClr val="bg2"/>
                </a:solidFill>
              </a:rPr>
              <a:t>SCHEPPING</a:t>
            </a:r>
          </a:p>
        </p:txBody>
      </p:sp>
      <p:sp>
        <p:nvSpPr>
          <p:cNvPr id="314381" name="Text Box 13"/>
          <p:cNvSpPr txBox="1">
            <a:spLocks noChangeArrowheads="1"/>
          </p:cNvSpPr>
          <p:nvPr/>
        </p:nvSpPr>
        <p:spPr bwMode="auto">
          <a:xfrm>
            <a:off x="2543175" y="4560888"/>
            <a:ext cx="1465263" cy="366712"/>
          </a:xfrm>
          <a:prstGeom prst="rect">
            <a:avLst/>
          </a:prstGeom>
          <a:solidFill>
            <a:srgbClr val="7571AD"/>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nl-NL" sz="1800" b="1">
                <a:solidFill>
                  <a:schemeClr val="bg2"/>
                </a:solidFill>
              </a:rPr>
              <a:t>STILTE</a:t>
            </a:r>
          </a:p>
        </p:txBody>
      </p:sp>
      <p:sp>
        <p:nvSpPr>
          <p:cNvPr id="314382" name="Text Box 14"/>
          <p:cNvSpPr txBox="1">
            <a:spLocks noChangeArrowheads="1"/>
          </p:cNvSpPr>
          <p:nvPr/>
        </p:nvSpPr>
        <p:spPr bwMode="auto">
          <a:xfrm>
            <a:off x="4884738" y="4622800"/>
            <a:ext cx="1090612" cy="366713"/>
          </a:xfrm>
          <a:prstGeom prst="rect">
            <a:avLst/>
          </a:prstGeom>
          <a:solidFill>
            <a:srgbClr val="CECC6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nl-NL" sz="1800" b="1">
                <a:solidFill>
                  <a:schemeClr val="bg2"/>
                </a:solidFill>
              </a:rPr>
              <a:t>JEZUS</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ChangeArrowheads="1"/>
          </p:cNvSpPr>
          <p:nvPr/>
        </p:nvSpPr>
        <p:spPr bwMode="auto">
          <a:xfrm>
            <a:off x="1549400" y="901700"/>
            <a:ext cx="6483350" cy="4978400"/>
          </a:xfrm>
          <a:prstGeom prst="rect">
            <a:avLst/>
          </a:prstGeom>
          <a:noFill/>
          <a:ln w="508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5300" name="Rectangle 4"/>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a:solidFill>
                  <a:schemeClr val="tx2"/>
                </a:solidFill>
                <a:latin typeface="Times" charset="0"/>
              </a:rPr>
              <a:t>7</a:t>
            </a:r>
          </a:p>
        </p:txBody>
      </p:sp>
      <p:sp>
        <p:nvSpPr>
          <p:cNvPr id="55301" name="Line 5"/>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55304" name="Text Box 8"/>
          <p:cNvSpPr txBox="1">
            <a:spLocks noChangeArrowheads="1"/>
          </p:cNvSpPr>
          <p:nvPr/>
        </p:nvSpPr>
        <p:spPr bwMode="auto">
          <a:xfrm>
            <a:off x="8723313" y="90488"/>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latin typeface="Comic Sans MS" charset="0"/>
              </a:rPr>
              <a:t> </a:t>
            </a:r>
          </a:p>
        </p:txBody>
      </p:sp>
      <p:sp>
        <p:nvSpPr>
          <p:cNvPr id="55307" name="Text Box 11"/>
          <p:cNvSpPr txBox="1">
            <a:spLocks noChangeArrowheads="1"/>
          </p:cNvSpPr>
          <p:nvPr/>
        </p:nvSpPr>
        <p:spPr bwMode="auto">
          <a:xfrm>
            <a:off x="8364538" y="6486525"/>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1400" b="1">
              <a:solidFill>
                <a:srgbClr val="FFFFFF"/>
              </a:solidFill>
            </a:endParaRPr>
          </a:p>
        </p:txBody>
      </p:sp>
      <p:sp>
        <p:nvSpPr>
          <p:cNvPr id="55308" name="Text Box 12"/>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62</a:t>
            </a:r>
          </a:p>
        </p:txBody>
      </p:sp>
      <p:sp>
        <p:nvSpPr>
          <p:cNvPr id="55310" name="Text Box 14"/>
          <p:cNvSpPr txBox="1">
            <a:spLocks noChangeArrowheads="1"/>
          </p:cNvSpPr>
          <p:nvPr/>
        </p:nvSpPr>
        <p:spPr bwMode="auto">
          <a:xfrm>
            <a:off x="7100888" y="6270625"/>
            <a:ext cx="15303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a:solidFill>
                  <a:schemeClr val="tx1"/>
                </a:solidFill>
              </a:rPr>
              <a:t>Werkboek pg. 8-14</a:t>
            </a:r>
          </a:p>
        </p:txBody>
      </p:sp>
      <p:pic>
        <p:nvPicPr>
          <p:cNvPr id="55312" name="Picture 1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52575" y="952500"/>
            <a:ext cx="6402388" cy="4897438"/>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55314" name="WordArt 18"/>
          <p:cNvSpPr>
            <a:spLocks noChangeArrowheads="1" noChangeShapeType="1" noTextEdit="1"/>
          </p:cNvSpPr>
          <p:nvPr/>
        </p:nvSpPr>
        <p:spPr bwMode="auto">
          <a:xfrm>
            <a:off x="366713" y="4164013"/>
            <a:ext cx="8393112" cy="2482850"/>
          </a:xfrm>
          <a:prstGeom prst="rect">
            <a:avLst/>
          </a:prstGeom>
        </p:spPr>
        <p:txBody>
          <a:bodyPr wrap="none" fromWordArt="1">
            <a:prstTxWarp prst="textSlantUp">
              <a:avLst>
                <a:gd name="adj" fmla="val 32056"/>
              </a:avLst>
            </a:prstTxWarp>
          </a:bodyPr>
          <a:lstStyle/>
          <a:p>
            <a:r>
              <a:rPr lang="en-US" sz="3600" kern="10">
                <a:ln w="9525">
                  <a:solidFill>
                    <a:srgbClr val="CC99FF"/>
                  </a:solidFill>
                  <a:round/>
                  <a:headEnd/>
                  <a:tailEnd/>
                </a:ln>
                <a:solidFill>
                  <a:srgbClr val="F06157"/>
                </a:solidFill>
                <a:effectLst>
                  <a:outerShdw blurRad="63500" dist="81320" dir="3080412" algn="ctr" rotWithShape="0">
                    <a:schemeClr val="bg2">
                      <a:alpha val="74998"/>
                    </a:schemeClr>
                  </a:outerShdw>
                </a:effectLst>
                <a:latin typeface="Impact"/>
                <a:ea typeface="Impact"/>
                <a:cs typeface="Impact"/>
              </a:rPr>
              <a:t>De wereld is totaal veranderd!</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314"/>
                                        </p:tgtEl>
                                        <p:attrNameLst>
                                          <p:attrName>style.visibility</p:attrName>
                                        </p:attrNameLst>
                                      </p:cBhvr>
                                      <p:to>
                                        <p:strVal val="visible"/>
                                      </p:to>
                                    </p:set>
                                    <p:animEffect transition="in" filter="wipe(left)">
                                      <p:cBhvr>
                                        <p:cTn id="7" dur="500"/>
                                        <p:tgtEl>
                                          <p:spTgt spid="55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1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625" name="Group 305"/>
          <p:cNvGrpSpPr>
            <a:grpSpLocks/>
          </p:cNvGrpSpPr>
          <p:nvPr/>
        </p:nvGrpSpPr>
        <p:grpSpPr bwMode="auto">
          <a:xfrm>
            <a:off x="2773363" y="1468438"/>
            <a:ext cx="4448175" cy="3598862"/>
            <a:chOff x="235" y="1788"/>
            <a:chExt cx="2803" cy="2267"/>
          </a:xfrm>
        </p:grpSpPr>
        <p:sp>
          <p:nvSpPr>
            <p:cNvPr id="56626" name="Rectangle 306"/>
            <p:cNvSpPr>
              <a:spLocks noChangeArrowheads="1"/>
            </p:cNvSpPr>
            <p:nvPr/>
          </p:nvSpPr>
          <p:spPr bwMode="auto">
            <a:xfrm>
              <a:off x="290" y="2004"/>
              <a:ext cx="977" cy="417"/>
            </a:xfrm>
            <a:prstGeom prst="rect">
              <a:avLst/>
            </a:prstGeom>
            <a:solidFill>
              <a:srgbClr val="FFD34A"/>
            </a:solidFill>
            <a:ln w="31750">
              <a:solidFill>
                <a:srgbClr val="FFD34A"/>
              </a:solidFill>
              <a:miter lim="800000"/>
              <a:headEnd/>
              <a:tailEnd/>
            </a:ln>
          </p:spPr>
          <p:txBody>
            <a:bodyPr/>
            <a:lstStyle/>
            <a:p>
              <a:endParaRPr lang="en-US"/>
            </a:p>
          </p:txBody>
        </p:sp>
        <p:sp>
          <p:nvSpPr>
            <p:cNvPr id="56627" name="Rectangle 307"/>
            <p:cNvSpPr>
              <a:spLocks noChangeArrowheads="1"/>
            </p:cNvSpPr>
            <p:nvPr/>
          </p:nvSpPr>
          <p:spPr bwMode="auto">
            <a:xfrm>
              <a:off x="369" y="1822"/>
              <a:ext cx="7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790015"/>
                  </a:solidFill>
                  <a:latin typeface="Times" charset="0"/>
                </a:rPr>
                <a:t>ABRAHAM</a:t>
              </a:r>
              <a:endParaRPr lang="en-US" sz="2800">
                <a:effectLst>
                  <a:outerShdw blurRad="38100" dist="38100" dir="2700000" algn="tl">
                    <a:srgbClr val="000000"/>
                  </a:outerShdw>
                </a:effectLst>
                <a:latin typeface="Times" charset="0"/>
              </a:endParaRPr>
            </a:p>
          </p:txBody>
        </p:sp>
        <p:sp>
          <p:nvSpPr>
            <p:cNvPr id="56628" name="Rectangle 308"/>
            <p:cNvSpPr>
              <a:spLocks noChangeArrowheads="1"/>
            </p:cNvSpPr>
            <p:nvPr/>
          </p:nvSpPr>
          <p:spPr bwMode="auto">
            <a:xfrm>
              <a:off x="290" y="2004"/>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56629" name="AutoShape 309"/>
            <p:cNvSpPr>
              <a:spLocks noChangeArrowheads="1"/>
            </p:cNvSpPr>
            <p:nvPr/>
          </p:nvSpPr>
          <p:spPr bwMode="auto">
            <a:xfrm>
              <a:off x="290" y="1788"/>
              <a:ext cx="803"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56630" name="Rectangle 310"/>
            <p:cNvSpPr>
              <a:spLocks noChangeArrowheads="1"/>
            </p:cNvSpPr>
            <p:nvPr/>
          </p:nvSpPr>
          <p:spPr bwMode="auto">
            <a:xfrm>
              <a:off x="290" y="2004"/>
              <a:ext cx="977" cy="376"/>
            </a:xfrm>
            <a:prstGeom prst="rect">
              <a:avLst/>
            </a:prstGeom>
            <a:solidFill>
              <a:srgbClr val="FFD34A"/>
            </a:solidFill>
            <a:ln w="31750">
              <a:solidFill>
                <a:srgbClr val="FFD34A"/>
              </a:solidFill>
              <a:miter lim="800000"/>
              <a:headEnd/>
              <a:tailEnd/>
            </a:ln>
          </p:spPr>
          <p:txBody>
            <a:bodyPr/>
            <a:lstStyle/>
            <a:p>
              <a:endParaRPr lang="en-US"/>
            </a:p>
          </p:txBody>
        </p:sp>
        <p:sp>
          <p:nvSpPr>
            <p:cNvPr id="56631" name="Rectangle 311"/>
            <p:cNvSpPr>
              <a:spLocks noChangeArrowheads="1"/>
            </p:cNvSpPr>
            <p:nvPr/>
          </p:nvSpPr>
          <p:spPr bwMode="auto">
            <a:xfrm>
              <a:off x="235" y="1790"/>
              <a:ext cx="83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CREATION</a:t>
              </a:r>
              <a:endParaRPr lang="en-US" sz="2800" b="1">
                <a:effectLst>
                  <a:outerShdw blurRad="38100" dist="38100" dir="2700000" algn="tl">
                    <a:srgbClr val="000000"/>
                  </a:outerShdw>
                </a:effectLst>
                <a:latin typeface="Helvetica" charset="0"/>
              </a:endParaRPr>
            </a:p>
          </p:txBody>
        </p:sp>
        <p:sp>
          <p:nvSpPr>
            <p:cNvPr id="56632" name="Line 312"/>
            <p:cNvSpPr>
              <a:spLocks noChangeShapeType="1"/>
            </p:cNvSpPr>
            <p:nvPr/>
          </p:nvSpPr>
          <p:spPr bwMode="auto">
            <a:xfrm>
              <a:off x="290" y="1950"/>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633" name="Line 313"/>
            <p:cNvSpPr>
              <a:spLocks noChangeShapeType="1"/>
            </p:cNvSpPr>
            <p:nvPr/>
          </p:nvSpPr>
          <p:spPr bwMode="auto">
            <a:xfrm>
              <a:off x="1079" y="2004"/>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634" name="Rectangle 314"/>
            <p:cNvSpPr>
              <a:spLocks noChangeArrowheads="1"/>
            </p:cNvSpPr>
            <p:nvPr/>
          </p:nvSpPr>
          <p:spPr bwMode="auto">
            <a:xfrm>
              <a:off x="437" y="2165"/>
              <a:ext cx="977" cy="431"/>
            </a:xfrm>
            <a:prstGeom prst="rect">
              <a:avLst/>
            </a:prstGeom>
            <a:solidFill>
              <a:srgbClr val="FFD34A"/>
            </a:solidFill>
            <a:ln w="31750">
              <a:solidFill>
                <a:srgbClr val="FFD34A"/>
              </a:solidFill>
              <a:miter lim="800000"/>
              <a:headEnd/>
              <a:tailEnd/>
            </a:ln>
          </p:spPr>
          <p:txBody>
            <a:bodyPr/>
            <a:lstStyle/>
            <a:p>
              <a:endParaRPr lang="en-US"/>
            </a:p>
          </p:txBody>
        </p:sp>
        <p:sp>
          <p:nvSpPr>
            <p:cNvPr id="56635" name="Rectangle 315"/>
            <p:cNvSpPr>
              <a:spLocks noChangeArrowheads="1"/>
            </p:cNvSpPr>
            <p:nvPr/>
          </p:nvSpPr>
          <p:spPr bwMode="auto">
            <a:xfrm>
              <a:off x="512" y="1997"/>
              <a:ext cx="7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790015"/>
                  </a:solidFill>
                  <a:latin typeface="Times" charset="0"/>
                </a:rPr>
                <a:t>ABRAHAM</a:t>
              </a:r>
              <a:endParaRPr lang="en-US" sz="2800">
                <a:effectLst>
                  <a:outerShdw blurRad="38100" dist="38100" dir="2700000" algn="tl">
                    <a:srgbClr val="000000"/>
                  </a:outerShdw>
                </a:effectLst>
                <a:latin typeface="Times" charset="0"/>
              </a:endParaRPr>
            </a:p>
          </p:txBody>
        </p:sp>
        <p:sp>
          <p:nvSpPr>
            <p:cNvPr id="56636" name="Rectangle 316"/>
            <p:cNvSpPr>
              <a:spLocks noChangeArrowheads="1"/>
            </p:cNvSpPr>
            <p:nvPr/>
          </p:nvSpPr>
          <p:spPr bwMode="auto">
            <a:xfrm>
              <a:off x="437" y="2165"/>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56637" name="AutoShape 317"/>
            <p:cNvSpPr>
              <a:spLocks noChangeArrowheads="1"/>
            </p:cNvSpPr>
            <p:nvPr/>
          </p:nvSpPr>
          <p:spPr bwMode="auto">
            <a:xfrm>
              <a:off x="437" y="1950"/>
              <a:ext cx="789"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56638" name="Rectangle 318"/>
            <p:cNvSpPr>
              <a:spLocks noChangeArrowheads="1"/>
            </p:cNvSpPr>
            <p:nvPr/>
          </p:nvSpPr>
          <p:spPr bwMode="auto">
            <a:xfrm>
              <a:off x="437" y="2165"/>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56639" name="Rectangle 319"/>
            <p:cNvSpPr>
              <a:spLocks noChangeArrowheads="1"/>
            </p:cNvSpPr>
            <p:nvPr/>
          </p:nvSpPr>
          <p:spPr bwMode="auto">
            <a:xfrm>
              <a:off x="376" y="1957"/>
              <a:ext cx="82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ABRAHAM</a:t>
              </a:r>
              <a:endParaRPr lang="en-US" sz="2800" b="1">
                <a:effectLst>
                  <a:outerShdw blurRad="38100" dist="38100" dir="2700000" algn="tl">
                    <a:srgbClr val="000000"/>
                  </a:outerShdw>
                </a:effectLst>
                <a:latin typeface="Helvetica" charset="0"/>
              </a:endParaRPr>
            </a:p>
          </p:txBody>
        </p:sp>
        <p:sp>
          <p:nvSpPr>
            <p:cNvPr id="56640" name="Line 320"/>
            <p:cNvSpPr>
              <a:spLocks noChangeShapeType="1"/>
            </p:cNvSpPr>
            <p:nvPr/>
          </p:nvSpPr>
          <p:spPr bwMode="auto">
            <a:xfrm>
              <a:off x="437" y="2125"/>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641" name="Line 321"/>
            <p:cNvSpPr>
              <a:spLocks noChangeShapeType="1"/>
            </p:cNvSpPr>
            <p:nvPr/>
          </p:nvSpPr>
          <p:spPr bwMode="auto">
            <a:xfrm>
              <a:off x="1226" y="2165"/>
              <a:ext cx="429"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642" name="Rectangle 322"/>
            <p:cNvSpPr>
              <a:spLocks noChangeArrowheads="1"/>
            </p:cNvSpPr>
            <p:nvPr/>
          </p:nvSpPr>
          <p:spPr bwMode="auto">
            <a:xfrm>
              <a:off x="584" y="2340"/>
              <a:ext cx="964" cy="417"/>
            </a:xfrm>
            <a:prstGeom prst="rect">
              <a:avLst/>
            </a:prstGeom>
            <a:solidFill>
              <a:srgbClr val="FFD34A"/>
            </a:solidFill>
            <a:ln w="31750">
              <a:solidFill>
                <a:srgbClr val="FFD34A"/>
              </a:solidFill>
              <a:miter lim="800000"/>
              <a:headEnd/>
              <a:tailEnd/>
            </a:ln>
          </p:spPr>
          <p:txBody>
            <a:bodyPr/>
            <a:lstStyle/>
            <a:p>
              <a:endParaRPr lang="en-US"/>
            </a:p>
          </p:txBody>
        </p:sp>
        <p:sp>
          <p:nvSpPr>
            <p:cNvPr id="56643" name="Rectangle 323"/>
            <p:cNvSpPr>
              <a:spLocks noChangeArrowheads="1"/>
            </p:cNvSpPr>
            <p:nvPr/>
          </p:nvSpPr>
          <p:spPr bwMode="auto">
            <a:xfrm>
              <a:off x="655" y="2158"/>
              <a:ext cx="7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790015"/>
                  </a:solidFill>
                  <a:latin typeface="Times" charset="0"/>
                </a:rPr>
                <a:t>ABRAHAM</a:t>
              </a:r>
              <a:endParaRPr lang="en-US" sz="2800">
                <a:effectLst>
                  <a:outerShdw blurRad="38100" dist="38100" dir="2700000" algn="tl">
                    <a:srgbClr val="000000"/>
                  </a:outerShdw>
                </a:effectLst>
                <a:latin typeface="Times" charset="0"/>
              </a:endParaRPr>
            </a:p>
          </p:txBody>
        </p:sp>
        <p:sp>
          <p:nvSpPr>
            <p:cNvPr id="56644" name="Rectangle 324"/>
            <p:cNvSpPr>
              <a:spLocks noChangeArrowheads="1"/>
            </p:cNvSpPr>
            <p:nvPr/>
          </p:nvSpPr>
          <p:spPr bwMode="auto">
            <a:xfrm>
              <a:off x="584" y="2340"/>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56645" name="AutoShape 325"/>
            <p:cNvSpPr>
              <a:spLocks noChangeArrowheads="1"/>
            </p:cNvSpPr>
            <p:nvPr/>
          </p:nvSpPr>
          <p:spPr bwMode="auto">
            <a:xfrm>
              <a:off x="584" y="2125"/>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56646" name="Rectangle 326"/>
            <p:cNvSpPr>
              <a:spLocks noChangeArrowheads="1"/>
            </p:cNvSpPr>
            <p:nvPr/>
          </p:nvSpPr>
          <p:spPr bwMode="auto">
            <a:xfrm>
              <a:off x="584" y="2340"/>
              <a:ext cx="964" cy="377"/>
            </a:xfrm>
            <a:prstGeom prst="rect">
              <a:avLst/>
            </a:prstGeom>
            <a:solidFill>
              <a:srgbClr val="FFD34A"/>
            </a:solidFill>
            <a:ln w="31750">
              <a:solidFill>
                <a:srgbClr val="FFD34A"/>
              </a:solidFill>
              <a:miter lim="800000"/>
              <a:headEnd/>
              <a:tailEnd/>
            </a:ln>
          </p:spPr>
          <p:txBody>
            <a:bodyPr/>
            <a:lstStyle/>
            <a:p>
              <a:endParaRPr lang="en-US"/>
            </a:p>
          </p:txBody>
        </p:sp>
        <p:sp>
          <p:nvSpPr>
            <p:cNvPr id="56647" name="Rectangle 327"/>
            <p:cNvSpPr>
              <a:spLocks noChangeArrowheads="1"/>
            </p:cNvSpPr>
            <p:nvPr/>
          </p:nvSpPr>
          <p:spPr bwMode="auto">
            <a:xfrm>
              <a:off x="572" y="2126"/>
              <a:ext cx="7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JOSEPH</a:t>
              </a:r>
              <a:endParaRPr lang="en-US" sz="2800" b="1">
                <a:effectLst>
                  <a:outerShdw blurRad="38100" dist="38100" dir="2700000" algn="tl">
                    <a:srgbClr val="000000"/>
                  </a:outerShdw>
                </a:effectLst>
                <a:latin typeface="Helvetica" charset="0"/>
              </a:endParaRPr>
            </a:p>
          </p:txBody>
        </p:sp>
        <p:sp>
          <p:nvSpPr>
            <p:cNvPr id="56648" name="Line 328"/>
            <p:cNvSpPr>
              <a:spLocks noChangeShapeType="1"/>
            </p:cNvSpPr>
            <p:nvPr/>
          </p:nvSpPr>
          <p:spPr bwMode="auto">
            <a:xfrm>
              <a:off x="584" y="2286"/>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649" name="Line 329"/>
            <p:cNvSpPr>
              <a:spLocks noChangeShapeType="1"/>
            </p:cNvSpPr>
            <p:nvPr/>
          </p:nvSpPr>
          <p:spPr bwMode="auto">
            <a:xfrm>
              <a:off x="1360" y="2340"/>
              <a:ext cx="442"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650" name="Rectangle 330"/>
            <p:cNvSpPr>
              <a:spLocks noChangeArrowheads="1"/>
            </p:cNvSpPr>
            <p:nvPr/>
          </p:nvSpPr>
          <p:spPr bwMode="auto">
            <a:xfrm>
              <a:off x="758" y="2501"/>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56651" name="AutoShape 331"/>
            <p:cNvSpPr>
              <a:spLocks noChangeArrowheads="1"/>
            </p:cNvSpPr>
            <p:nvPr/>
          </p:nvSpPr>
          <p:spPr bwMode="auto">
            <a:xfrm>
              <a:off x="758" y="2286"/>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56652" name="Rectangle 332"/>
            <p:cNvSpPr>
              <a:spLocks noChangeArrowheads="1"/>
            </p:cNvSpPr>
            <p:nvPr/>
          </p:nvSpPr>
          <p:spPr bwMode="auto">
            <a:xfrm>
              <a:off x="758" y="2501"/>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56653" name="Rectangle 333"/>
            <p:cNvSpPr>
              <a:spLocks noChangeArrowheads="1"/>
            </p:cNvSpPr>
            <p:nvPr/>
          </p:nvSpPr>
          <p:spPr bwMode="auto">
            <a:xfrm>
              <a:off x="787" y="2287"/>
              <a:ext cx="6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MOSES</a:t>
              </a:r>
              <a:endParaRPr lang="en-US" sz="2800" b="1">
                <a:effectLst>
                  <a:outerShdw blurRad="38100" dist="38100" dir="2700000" algn="tl">
                    <a:srgbClr val="000000"/>
                  </a:outerShdw>
                </a:effectLst>
                <a:latin typeface="Helvetica" charset="0"/>
              </a:endParaRPr>
            </a:p>
          </p:txBody>
        </p:sp>
        <p:sp>
          <p:nvSpPr>
            <p:cNvPr id="56654" name="Line 334"/>
            <p:cNvSpPr>
              <a:spLocks noChangeShapeType="1"/>
            </p:cNvSpPr>
            <p:nvPr/>
          </p:nvSpPr>
          <p:spPr bwMode="auto">
            <a:xfrm>
              <a:off x="758" y="2461"/>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655" name="Line 335"/>
            <p:cNvSpPr>
              <a:spLocks noChangeShapeType="1"/>
            </p:cNvSpPr>
            <p:nvPr/>
          </p:nvSpPr>
          <p:spPr bwMode="auto">
            <a:xfrm>
              <a:off x="1548" y="2501"/>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656" name="Rectangle 336"/>
            <p:cNvSpPr>
              <a:spLocks noChangeArrowheads="1"/>
            </p:cNvSpPr>
            <p:nvPr/>
          </p:nvSpPr>
          <p:spPr bwMode="auto">
            <a:xfrm>
              <a:off x="905" y="2663"/>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56657" name="AutoShape 337"/>
            <p:cNvSpPr>
              <a:spLocks noChangeArrowheads="1"/>
            </p:cNvSpPr>
            <p:nvPr/>
          </p:nvSpPr>
          <p:spPr bwMode="auto">
            <a:xfrm>
              <a:off x="905" y="2461"/>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56658" name="Rectangle 338"/>
            <p:cNvSpPr>
              <a:spLocks noChangeArrowheads="1"/>
            </p:cNvSpPr>
            <p:nvPr/>
          </p:nvSpPr>
          <p:spPr bwMode="auto">
            <a:xfrm>
              <a:off x="905" y="2663"/>
              <a:ext cx="872" cy="390"/>
            </a:xfrm>
            <a:prstGeom prst="rect">
              <a:avLst/>
            </a:prstGeom>
            <a:solidFill>
              <a:srgbClr val="FFD34A"/>
            </a:solidFill>
            <a:ln w="31750">
              <a:solidFill>
                <a:srgbClr val="FFD34A"/>
              </a:solidFill>
              <a:miter lim="800000"/>
              <a:headEnd/>
              <a:tailEnd/>
            </a:ln>
          </p:spPr>
          <p:txBody>
            <a:bodyPr/>
            <a:lstStyle/>
            <a:p>
              <a:endParaRPr lang="en-US"/>
            </a:p>
          </p:txBody>
        </p:sp>
        <p:sp>
          <p:nvSpPr>
            <p:cNvPr id="56659" name="Rectangle 339"/>
            <p:cNvSpPr>
              <a:spLocks noChangeArrowheads="1"/>
            </p:cNvSpPr>
            <p:nvPr/>
          </p:nvSpPr>
          <p:spPr bwMode="auto">
            <a:xfrm>
              <a:off x="877" y="2462"/>
              <a:ext cx="7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JOSHUA</a:t>
              </a:r>
              <a:endParaRPr lang="en-US" sz="2800" b="1">
                <a:effectLst>
                  <a:outerShdw blurRad="38100" dist="38100" dir="2700000" algn="tl">
                    <a:srgbClr val="000000"/>
                  </a:outerShdw>
                </a:effectLst>
                <a:latin typeface="Helvetica" charset="0"/>
              </a:endParaRPr>
            </a:p>
          </p:txBody>
        </p:sp>
        <p:sp>
          <p:nvSpPr>
            <p:cNvPr id="56660" name="Line 340"/>
            <p:cNvSpPr>
              <a:spLocks noChangeShapeType="1"/>
            </p:cNvSpPr>
            <p:nvPr/>
          </p:nvSpPr>
          <p:spPr bwMode="auto">
            <a:xfrm>
              <a:off x="905" y="2623"/>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661" name="Rectangle 341"/>
            <p:cNvSpPr>
              <a:spLocks noChangeArrowheads="1"/>
            </p:cNvSpPr>
            <p:nvPr/>
          </p:nvSpPr>
          <p:spPr bwMode="auto">
            <a:xfrm>
              <a:off x="1039" y="2846"/>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56662" name="AutoShape 342"/>
            <p:cNvSpPr>
              <a:spLocks noChangeArrowheads="1"/>
            </p:cNvSpPr>
            <p:nvPr/>
          </p:nvSpPr>
          <p:spPr bwMode="auto">
            <a:xfrm>
              <a:off x="1039" y="2623"/>
              <a:ext cx="819" cy="591"/>
            </a:xfrm>
            <a:prstGeom prst="roundRect">
              <a:avLst>
                <a:gd name="adj" fmla="val 10745"/>
              </a:avLst>
            </a:prstGeom>
            <a:solidFill>
              <a:srgbClr val="FFD34A"/>
            </a:solidFill>
            <a:ln w="31750">
              <a:solidFill>
                <a:srgbClr val="1A0004"/>
              </a:solidFill>
              <a:round/>
              <a:headEnd/>
              <a:tailEnd/>
            </a:ln>
          </p:spPr>
          <p:txBody>
            <a:bodyPr/>
            <a:lstStyle/>
            <a:p>
              <a:endParaRPr lang="en-US"/>
            </a:p>
          </p:txBody>
        </p:sp>
        <p:sp>
          <p:nvSpPr>
            <p:cNvPr id="56663" name="Rectangle 343"/>
            <p:cNvSpPr>
              <a:spLocks noChangeArrowheads="1"/>
            </p:cNvSpPr>
            <p:nvPr/>
          </p:nvSpPr>
          <p:spPr bwMode="auto">
            <a:xfrm>
              <a:off x="1039" y="2846"/>
              <a:ext cx="965" cy="390"/>
            </a:xfrm>
            <a:prstGeom prst="rect">
              <a:avLst/>
            </a:prstGeom>
            <a:solidFill>
              <a:srgbClr val="FFD34A"/>
            </a:solidFill>
            <a:ln w="31750">
              <a:solidFill>
                <a:srgbClr val="FFD34A"/>
              </a:solidFill>
              <a:miter lim="800000"/>
              <a:headEnd/>
              <a:tailEnd/>
            </a:ln>
          </p:spPr>
          <p:txBody>
            <a:bodyPr/>
            <a:lstStyle/>
            <a:p>
              <a:endParaRPr lang="en-US"/>
            </a:p>
          </p:txBody>
        </p:sp>
        <p:sp>
          <p:nvSpPr>
            <p:cNvPr id="56664" name="Rectangle 344"/>
            <p:cNvSpPr>
              <a:spLocks noChangeArrowheads="1"/>
            </p:cNvSpPr>
            <p:nvPr/>
          </p:nvSpPr>
          <p:spPr bwMode="auto">
            <a:xfrm>
              <a:off x="956" y="2624"/>
              <a:ext cx="84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ANARCHY</a:t>
              </a:r>
              <a:endParaRPr lang="en-US" sz="2800" b="1">
                <a:effectLst>
                  <a:outerShdw blurRad="38100" dist="38100" dir="2700000" algn="tl">
                    <a:srgbClr val="000000"/>
                  </a:outerShdw>
                </a:effectLst>
                <a:latin typeface="Helvetica" charset="0"/>
              </a:endParaRPr>
            </a:p>
          </p:txBody>
        </p:sp>
        <p:sp>
          <p:nvSpPr>
            <p:cNvPr id="56665" name="Line 345"/>
            <p:cNvSpPr>
              <a:spLocks noChangeShapeType="1"/>
            </p:cNvSpPr>
            <p:nvPr/>
          </p:nvSpPr>
          <p:spPr bwMode="auto">
            <a:xfrm>
              <a:off x="1039" y="2806"/>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666" name="Rectangle 346"/>
            <p:cNvSpPr>
              <a:spLocks noChangeArrowheads="1"/>
            </p:cNvSpPr>
            <p:nvPr/>
          </p:nvSpPr>
          <p:spPr bwMode="auto">
            <a:xfrm>
              <a:off x="1178" y="3033"/>
              <a:ext cx="1365" cy="466"/>
            </a:xfrm>
            <a:prstGeom prst="rect">
              <a:avLst/>
            </a:prstGeom>
            <a:solidFill>
              <a:srgbClr val="FFD34A"/>
            </a:solidFill>
            <a:ln w="31750">
              <a:solidFill>
                <a:srgbClr val="1A0004"/>
              </a:solidFill>
              <a:miter lim="800000"/>
              <a:headEnd/>
              <a:tailEnd/>
            </a:ln>
          </p:spPr>
          <p:txBody>
            <a:bodyPr/>
            <a:lstStyle/>
            <a:p>
              <a:endParaRPr lang="en-US"/>
            </a:p>
          </p:txBody>
        </p:sp>
        <p:sp>
          <p:nvSpPr>
            <p:cNvPr id="56667" name="AutoShape 347"/>
            <p:cNvSpPr>
              <a:spLocks noChangeArrowheads="1"/>
            </p:cNvSpPr>
            <p:nvPr/>
          </p:nvSpPr>
          <p:spPr bwMode="auto">
            <a:xfrm>
              <a:off x="1178" y="2806"/>
              <a:ext cx="834"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56668" name="Rectangle 348"/>
            <p:cNvSpPr>
              <a:spLocks noChangeArrowheads="1"/>
            </p:cNvSpPr>
            <p:nvPr/>
          </p:nvSpPr>
          <p:spPr bwMode="auto">
            <a:xfrm>
              <a:off x="1178" y="3037"/>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56669" name="Rectangle 349"/>
            <p:cNvSpPr>
              <a:spLocks noChangeArrowheads="1"/>
            </p:cNvSpPr>
            <p:nvPr/>
          </p:nvSpPr>
          <p:spPr bwMode="auto">
            <a:xfrm>
              <a:off x="1129" y="2807"/>
              <a:ext cx="80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ROYALTY</a:t>
              </a:r>
              <a:endParaRPr lang="en-US" sz="2800" b="1">
                <a:effectLst>
                  <a:outerShdw blurRad="38100" dist="38100" dir="2700000" algn="tl">
                    <a:srgbClr val="000000"/>
                  </a:outerShdw>
                </a:effectLst>
                <a:latin typeface="Helvetica" charset="0"/>
              </a:endParaRPr>
            </a:p>
          </p:txBody>
        </p:sp>
        <p:sp>
          <p:nvSpPr>
            <p:cNvPr id="56670" name="Line 350"/>
            <p:cNvSpPr>
              <a:spLocks noChangeShapeType="1"/>
            </p:cNvSpPr>
            <p:nvPr/>
          </p:nvSpPr>
          <p:spPr bwMode="auto">
            <a:xfrm>
              <a:off x="1178" y="2984"/>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671" name="Rectangle 351"/>
            <p:cNvSpPr>
              <a:spLocks noChangeArrowheads="1"/>
            </p:cNvSpPr>
            <p:nvPr/>
          </p:nvSpPr>
          <p:spPr bwMode="auto">
            <a:xfrm>
              <a:off x="1328" y="3207"/>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56672" name="AutoShape 352"/>
            <p:cNvSpPr>
              <a:spLocks noChangeArrowheads="1"/>
            </p:cNvSpPr>
            <p:nvPr/>
          </p:nvSpPr>
          <p:spPr bwMode="auto">
            <a:xfrm>
              <a:off x="1328" y="2984"/>
              <a:ext cx="803"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56673" name="Rectangle 353"/>
            <p:cNvSpPr>
              <a:spLocks noChangeArrowheads="1"/>
            </p:cNvSpPr>
            <p:nvPr/>
          </p:nvSpPr>
          <p:spPr bwMode="auto">
            <a:xfrm>
              <a:off x="1328" y="3207"/>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56674" name="Rectangle 354"/>
            <p:cNvSpPr>
              <a:spLocks noChangeArrowheads="1"/>
            </p:cNvSpPr>
            <p:nvPr/>
          </p:nvSpPr>
          <p:spPr bwMode="auto">
            <a:xfrm>
              <a:off x="1223" y="2982"/>
              <a:ext cx="87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CAPTIVITY</a:t>
              </a:r>
              <a:endParaRPr lang="en-US" sz="2800" b="1">
                <a:effectLst>
                  <a:outerShdw blurRad="38100" dist="38100" dir="2700000" algn="tl">
                    <a:srgbClr val="000000"/>
                  </a:outerShdw>
                </a:effectLst>
                <a:latin typeface="Helvetica" charset="0"/>
              </a:endParaRPr>
            </a:p>
          </p:txBody>
        </p:sp>
        <p:sp>
          <p:nvSpPr>
            <p:cNvPr id="56675" name="Line 355"/>
            <p:cNvSpPr>
              <a:spLocks noChangeShapeType="1"/>
            </p:cNvSpPr>
            <p:nvPr/>
          </p:nvSpPr>
          <p:spPr bwMode="auto">
            <a:xfrm>
              <a:off x="1328" y="3167"/>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676" name="Line 356"/>
            <p:cNvSpPr>
              <a:spLocks noChangeShapeType="1"/>
            </p:cNvSpPr>
            <p:nvPr/>
          </p:nvSpPr>
          <p:spPr bwMode="auto">
            <a:xfrm>
              <a:off x="2118" y="3207"/>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677" name="Rectangle 357"/>
            <p:cNvSpPr>
              <a:spLocks noChangeArrowheads="1"/>
            </p:cNvSpPr>
            <p:nvPr/>
          </p:nvSpPr>
          <p:spPr bwMode="auto">
            <a:xfrm>
              <a:off x="1500" y="3382"/>
              <a:ext cx="1364" cy="458"/>
            </a:xfrm>
            <a:prstGeom prst="rect">
              <a:avLst/>
            </a:prstGeom>
            <a:solidFill>
              <a:srgbClr val="FFD34A"/>
            </a:solidFill>
            <a:ln w="31750">
              <a:solidFill>
                <a:srgbClr val="1A0004"/>
              </a:solidFill>
              <a:miter lim="800000"/>
              <a:headEnd/>
              <a:tailEnd/>
            </a:ln>
          </p:spPr>
          <p:txBody>
            <a:bodyPr/>
            <a:lstStyle/>
            <a:p>
              <a:endParaRPr lang="en-US"/>
            </a:p>
          </p:txBody>
        </p:sp>
        <p:sp>
          <p:nvSpPr>
            <p:cNvPr id="56678" name="AutoShape 358"/>
            <p:cNvSpPr>
              <a:spLocks noChangeArrowheads="1"/>
            </p:cNvSpPr>
            <p:nvPr/>
          </p:nvSpPr>
          <p:spPr bwMode="auto">
            <a:xfrm>
              <a:off x="1500" y="3167"/>
              <a:ext cx="789"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56679" name="Rectangle 359"/>
            <p:cNvSpPr>
              <a:spLocks noChangeArrowheads="1"/>
            </p:cNvSpPr>
            <p:nvPr/>
          </p:nvSpPr>
          <p:spPr bwMode="auto">
            <a:xfrm>
              <a:off x="1500" y="3382"/>
              <a:ext cx="963" cy="377"/>
            </a:xfrm>
            <a:prstGeom prst="rect">
              <a:avLst/>
            </a:prstGeom>
            <a:solidFill>
              <a:srgbClr val="FFD34A"/>
            </a:solidFill>
            <a:ln w="31750">
              <a:solidFill>
                <a:srgbClr val="FFD34A"/>
              </a:solidFill>
              <a:miter lim="800000"/>
              <a:headEnd/>
              <a:tailEnd/>
            </a:ln>
          </p:spPr>
          <p:txBody>
            <a:bodyPr/>
            <a:lstStyle/>
            <a:p>
              <a:endParaRPr lang="en-US"/>
            </a:p>
          </p:txBody>
        </p:sp>
        <p:sp>
          <p:nvSpPr>
            <p:cNvPr id="56680" name="Rectangle 360"/>
            <p:cNvSpPr>
              <a:spLocks noChangeArrowheads="1"/>
            </p:cNvSpPr>
            <p:nvPr/>
          </p:nvSpPr>
          <p:spPr bwMode="auto">
            <a:xfrm>
              <a:off x="1460" y="3168"/>
              <a:ext cx="74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SILENCE</a:t>
              </a:r>
              <a:endParaRPr lang="en-US" sz="2800" b="1">
                <a:effectLst>
                  <a:outerShdw blurRad="38100" dist="38100" dir="2700000" algn="tl">
                    <a:srgbClr val="000000"/>
                  </a:outerShdw>
                </a:effectLst>
                <a:latin typeface="Helvetica" charset="0"/>
              </a:endParaRPr>
            </a:p>
          </p:txBody>
        </p:sp>
        <p:sp>
          <p:nvSpPr>
            <p:cNvPr id="56681" name="Line 361"/>
            <p:cNvSpPr>
              <a:spLocks noChangeShapeType="1"/>
            </p:cNvSpPr>
            <p:nvPr/>
          </p:nvSpPr>
          <p:spPr bwMode="auto">
            <a:xfrm>
              <a:off x="1500" y="3342"/>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682" name="Line 362"/>
            <p:cNvSpPr>
              <a:spLocks noChangeShapeType="1"/>
            </p:cNvSpPr>
            <p:nvPr/>
          </p:nvSpPr>
          <p:spPr bwMode="auto">
            <a:xfrm>
              <a:off x="2289" y="3382"/>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683" name="Rectangle 363"/>
            <p:cNvSpPr>
              <a:spLocks noChangeArrowheads="1"/>
            </p:cNvSpPr>
            <p:nvPr/>
          </p:nvSpPr>
          <p:spPr bwMode="auto">
            <a:xfrm>
              <a:off x="1673" y="3592"/>
              <a:ext cx="1365" cy="463"/>
            </a:xfrm>
            <a:prstGeom prst="rect">
              <a:avLst/>
            </a:prstGeom>
            <a:solidFill>
              <a:srgbClr val="FFD34A"/>
            </a:solidFill>
            <a:ln w="31750">
              <a:solidFill>
                <a:srgbClr val="1A0004"/>
              </a:solidFill>
              <a:miter lim="800000"/>
              <a:headEnd/>
              <a:tailEnd/>
            </a:ln>
          </p:spPr>
          <p:txBody>
            <a:bodyPr/>
            <a:lstStyle/>
            <a:p>
              <a:endParaRPr lang="en-US"/>
            </a:p>
          </p:txBody>
        </p:sp>
        <p:sp>
          <p:nvSpPr>
            <p:cNvPr id="56684" name="AutoShape 364"/>
            <p:cNvSpPr>
              <a:spLocks noChangeArrowheads="1"/>
            </p:cNvSpPr>
            <p:nvPr/>
          </p:nvSpPr>
          <p:spPr bwMode="auto">
            <a:xfrm>
              <a:off x="1673" y="3342"/>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56685" name="Rectangle 365"/>
            <p:cNvSpPr>
              <a:spLocks noChangeArrowheads="1"/>
            </p:cNvSpPr>
            <p:nvPr/>
          </p:nvSpPr>
          <p:spPr bwMode="auto">
            <a:xfrm>
              <a:off x="1673" y="3612"/>
              <a:ext cx="865" cy="378"/>
            </a:xfrm>
            <a:prstGeom prst="rect">
              <a:avLst/>
            </a:prstGeom>
            <a:solidFill>
              <a:srgbClr val="FFD34A"/>
            </a:solidFill>
            <a:ln w="31750">
              <a:solidFill>
                <a:srgbClr val="FFD34A"/>
              </a:solidFill>
              <a:miter lim="800000"/>
              <a:headEnd/>
              <a:tailEnd/>
            </a:ln>
          </p:spPr>
          <p:txBody>
            <a:bodyPr/>
            <a:lstStyle/>
            <a:p>
              <a:endParaRPr lang="en-US"/>
            </a:p>
          </p:txBody>
        </p:sp>
        <p:grpSp>
          <p:nvGrpSpPr>
            <p:cNvPr id="56686" name="Group 366"/>
            <p:cNvGrpSpPr>
              <a:grpSpLocks/>
            </p:cNvGrpSpPr>
            <p:nvPr/>
          </p:nvGrpSpPr>
          <p:grpSpPr bwMode="auto">
            <a:xfrm>
              <a:off x="1686" y="3356"/>
              <a:ext cx="762" cy="280"/>
              <a:chOff x="2996" y="3101"/>
              <a:chExt cx="762" cy="280"/>
            </a:xfrm>
          </p:grpSpPr>
          <p:sp>
            <p:nvSpPr>
              <p:cNvPr id="56687" name="Rectangle 367"/>
              <p:cNvSpPr>
                <a:spLocks noChangeArrowheads="1"/>
              </p:cNvSpPr>
              <p:nvPr/>
            </p:nvSpPr>
            <p:spPr bwMode="auto">
              <a:xfrm>
                <a:off x="3063" y="3112"/>
                <a:ext cx="18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b="1">
                    <a:solidFill>
                      <a:schemeClr val="accent1"/>
                    </a:solidFill>
                    <a:latin typeface="Helvetica" charset="0"/>
                  </a:rPr>
                  <a:t>   </a:t>
                </a:r>
                <a:endParaRPr lang="en-US" sz="4000" b="1">
                  <a:solidFill>
                    <a:schemeClr val="accent1"/>
                  </a:solidFill>
                  <a:effectLst>
                    <a:outerShdw blurRad="38100" dist="38100" dir="2700000" algn="tl">
                      <a:srgbClr val="000000"/>
                    </a:outerShdw>
                  </a:effectLst>
                  <a:latin typeface="Helvetica" charset="0"/>
                </a:endParaRPr>
              </a:p>
            </p:txBody>
          </p:sp>
          <p:sp>
            <p:nvSpPr>
              <p:cNvPr id="56688" name="Rectangle 368"/>
              <p:cNvSpPr>
                <a:spLocks noChangeArrowheads="1"/>
              </p:cNvSpPr>
              <p:nvPr/>
            </p:nvSpPr>
            <p:spPr bwMode="auto">
              <a:xfrm>
                <a:off x="2996" y="3101"/>
                <a:ext cx="762"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900" b="1">
                    <a:solidFill>
                      <a:schemeClr val="accent1"/>
                    </a:solidFill>
                    <a:latin typeface="Helvetica" charset="0"/>
                  </a:rPr>
                  <a:t>JESUS</a:t>
                </a:r>
                <a:endParaRPr lang="en-US" sz="4000" b="1">
                  <a:solidFill>
                    <a:schemeClr val="accent1"/>
                  </a:solidFill>
                  <a:effectLst>
                    <a:outerShdw blurRad="38100" dist="38100" dir="2700000" algn="tl">
                      <a:srgbClr val="000000"/>
                    </a:outerShdw>
                  </a:effectLst>
                  <a:latin typeface="Helvetica" charset="0"/>
                </a:endParaRPr>
              </a:p>
            </p:txBody>
          </p:sp>
        </p:grpSp>
        <p:sp>
          <p:nvSpPr>
            <p:cNvPr id="56689" name="Line 369"/>
            <p:cNvSpPr>
              <a:spLocks noChangeShapeType="1"/>
            </p:cNvSpPr>
            <p:nvPr/>
          </p:nvSpPr>
          <p:spPr bwMode="auto">
            <a:xfrm>
              <a:off x="1673" y="3544"/>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690" name="Line 370"/>
            <p:cNvSpPr>
              <a:spLocks noChangeShapeType="1"/>
            </p:cNvSpPr>
            <p:nvPr/>
          </p:nvSpPr>
          <p:spPr bwMode="auto">
            <a:xfrm flipV="1">
              <a:off x="2132" y="3036"/>
              <a:ext cx="158" cy="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6325" name="AutoShape 5"/>
          <p:cNvSpPr>
            <a:spLocks noChangeArrowheads="1"/>
          </p:cNvSpPr>
          <p:nvPr/>
        </p:nvSpPr>
        <p:spPr bwMode="auto">
          <a:xfrm rot="10800000">
            <a:off x="5886450" y="1143000"/>
            <a:ext cx="476250" cy="476250"/>
          </a:xfrm>
          <a:prstGeom prst="rtTriangle">
            <a:avLst/>
          </a:prstGeom>
          <a:solidFill>
            <a:srgbClr val="565656"/>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6328" name="AutoShape 8"/>
          <p:cNvSpPr>
            <a:spLocks noChangeArrowheads="1"/>
          </p:cNvSpPr>
          <p:nvPr/>
        </p:nvSpPr>
        <p:spPr bwMode="auto">
          <a:xfrm rot="16200000">
            <a:off x="2997200" y="1435100"/>
            <a:ext cx="273050" cy="120650"/>
          </a:xfrm>
          <a:prstGeom prst="rightArrow">
            <a:avLst>
              <a:gd name="adj1" fmla="val 50000"/>
              <a:gd name="adj2" fmla="val 113168"/>
            </a:avLst>
          </a:prstGeom>
          <a:noFill/>
          <a:ln w="12700">
            <a:solidFill>
              <a:srgbClr val="51515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6332" name="Rectangle 12"/>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a:solidFill>
                  <a:schemeClr val="tx2"/>
                </a:solidFill>
                <a:latin typeface="Times" charset="0"/>
              </a:rPr>
              <a:t>7</a:t>
            </a:r>
          </a:p>
        </p:txBody>
      </p:sp>
      <p:sp>
        <p:nvSpPr>
          <p:cNvPr id="56333" name="Line 13"/>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56480" name="Text Box 160"/>
          <p:cNvSpPr txBox="1">
            <a:spLocks noChangeArrowheads="1"/>
          </p:cNvSpPr>
          <p:nvPr/>
        </p:nvSpPr>
        <p:spPr bwMode="auto">
          <a:xfrm>
            <a:off x="8723313" y="90488"/>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latin typeface="Comic Sans MS" charset="0"/>
              </a:rPr>
              <a:t> </a:t>
            </a:r>
          </a:p>
        </p:txBody>
      </p:sp>
      <p:sp>
        <p:nvSpPr>
          <p:cNvPr id="56482" name="Text Box 162"/>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2000">
              <a:solidFill>
                <a:srgbClr val="FFFFFF"/>
              </a:solidFill>
            </a:endParaRPr>
          </a:p>
        </p:txBody>
      </p:sp>
      <p:sp>
        <p:nvSpPr>
          <p:cNvPr id="56484" name="Text Box 164"/>
          <p:cNvSpPr txBox="1">
            <a:spLocks noChangeArrowheads="1"/>
          </p:cNvSpPr>
          <p:nvPr/>
        </p:nvSpPr>
        <p:spPr bwMode="auto">
          <a:xfrm>
            <a:off x="8086725" y="652462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63</a:t>
            </a:r>
          </a:p>
        </p:txBody>
      </p:sp>
      <p:grpSp>
        <p:nvGrpSpPr>
          <p:cNvPr id="56757" name="Group 437"/>
          <p:cNvGrpSpPr>
            <a:grpSpLocks/>
          </p:cNvGrpSpPr>
          <p:nvPr/>
        </p:nvGrpSpPr>
        <p:grpSpPr bwMode="auto">
          <a:xfrm>
            <a:off x="2703513" y="1458913"/>
            <a:ext cx="4524375" cy="3598862"/>
            <a:chOff x="187" y="1788"/>
            <a:chExt cx="2851" cy="2267"/>
          </a:xfrm>
        </p:grpSpPr>
        <p:sp>
          <p:nvSpPr>
            <p:cNvPr id="56758" name="Rectangle 438"/>
            <p:cNvSpPr>
              <a:spLocks noChangeArrowheads="1"/>
            </p:cNvSpPr>
            <p:nvPr/>
          </p:nvSpPr>
          <p:spPr bwMode="auto">
            <a:xfrm>
              <a:off x="290" y="2004"/>
              <a:ext cx="977" cy="417"/>
            </a:xfrm>
            <a:prstGeom prst="rect">
              <a:avLst/>
            </a:prstGeom>
            <a:solidFill>
              <a:srgbClr val="FFD34A"/>
            </a:solidFill>
            <a:ln w="31750">
              <a:solidFill>
                <a:srgbClr val="FFD34A"/>
              </a:solidFill>
              <a:miter lim="800000"/>
              <a:headEnd/>
              <a:tailEnd/>
            </a:ln>
          </p:spPr>
          <p:txBody>
            <a:bodyPr/>
            <a:lstStyle/>
            <a:p>
              <a:endParaRPr lang="en-US"/>
            </a:p>
          </p:txBody>
        </p:sp>
        <p:sp>
          <p:nvSpPr>
            <p:cNvPr id="56759" name="Rectangle 439"/>
            <p:cNvSpPr>
              <a:spLocks noChangeArrowheads="1"/>
            </p:cNvSpPr>
            <p:nvPr/>
          </p:nvSpPr>
          <p:spPr bwMode="auto">
            <a:xfrm>
              <a:off x="369" y="1822"/>
              <a:ext cx="7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790015"/>
                  </a:solidFill>
                  <a:latin typeface="Times" charset="0"/>
                </a:rPr>
                <a:t>ABRAHAM</a:t>
              </a:r>
              <a:endParaRPr lang="en-US" sz="2800">
                <a:effectLst>
                  <a:outerShdw blurRad="38100" dist="38100" dir="2700000" algn="tl">
                    <a:srgbClr val="000000"/>
                  </a:outerShdw>
                </a:effectLst>
                <a:latin typeface="Times" charset="0"/>
              </a:endParaRPr>
            </a:p>
          </p:txBody>
        </p:sp>
        <p:sp>
          <p:nvSpPr>
            <p:cNvPr id="56760" name="Rectangle 440"/>
            <p:cNvSpPr>
              <a:spLocks noChangeArrowheads="1"/>
            </p:cNvSpPr>
            <p:nvPr/>
          </p:nvSpPr>
          <p:spPr bwMode="auto">
            <a:xfrm>
              <a:off x="290" y="2004"/>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56761" name="AutoShape 441"/>
            <p:cNvSpPr>
              <a:spLocks noChangeArrowheads="1"/>
            </p:cNvSpPr>
            <p:nvPr/>
          </p:nvSpPr>
          <p:spPr bwMode="auto">
            <a:xfrm>
              <a:off x="290" y="1788"/>
              <a:ext cx="803"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56762" name="Rectangle 442"/>
            <p:cNvSpPr>
              <a:spLocks noChangeArrowheads="1"/>
            </p:cNvSpPr>
            <p:nvPr/>
          </p:nvSpPr>
          <p:spPr bwMode="auto">
            <a:xfrm>
              <a:off x="290" y="2004"/>
              <a:ext cx="977" cy="376"/>
            </a:xfrm>
            <a:prstGeom prst="rect">
              <a:avLst/>
            </a:prstGeom>
            <a:solidFill>
              <a:srgbClr val="FFD34A"/>
            </a:solidFill>
            <a:ln w="31750">
              <a:solidFill>
                <a:srgbClr val="FFD34A"/>
              </a:solidFill>
              <a:miter lim="800000"/>
              <a:headEnd/>
              <a:tailEnd/>
            </a:ln>
          </p:spPr>
          <p:txBody>
            <a:bodyPr/>
            <a:lstStyle/>
            <a:p>
              <a:endParaRPr lang="en-US"/>
            </a:p>
          </p:txBody>
        </p:sp>
        <p:sp>
          <p:nvSpPr>
            <p:cNvPr id="56763" name="Rectangle 443"/>
            <p:cNvSpPr>
              <a:spLocks noChangeArrowheads="1"/>
            </p:cNvSpPr>
            <p:nvPr/>
          </p:nvSpPr>
          <p:spPr bwMode="auto">
            <a:xfrm>
              <a:off x="187" y="1790"/>
              <a:ext cx="92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SCHEPPING</a:t>
              </a:r>
              <a:endParaRPr lang="en-US" sz="2800" b="1">
                <a:effectLst>
                  <a:outerShdw blurRad="38100" dist="38100" dir="2700000" algn="tl">
                    <a:srgbClr val="000000"/>
                  </a:outerShdw>
                </a:effectLst>
                <a:latin typeface="Helvetica" charset="0"/>
              </a:endParaRPr>
            </a:p>
          </p:txBody>
        </p:sp>
        <p:sp>
          <p:nvSpPr>
            <p:cNvPr id="56764" name="Line 444"/>
            <p:cNvSpPr>
              <a:spLocks noChangeShapeType="1"/>
            </p:cNvSpPr>
            <p:nvPr/>
          </p:nvSpPr>
          <p:spPr bwMode="auto">
            <a:xfrm>
              <a:off x="290" y="1950"/>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765" name="Line 445"/>
            <p:cNvSpPr>
              <a:spLocks noChangeShapeType="1"/>
            </p:cNvSpPr>
            <p:nvPr/>
          </p:nvSpPr>
          <p:spPr bwMode="auto">
            <a:xfrm>
              <a:off x="1079" y="2004"/>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766" name="Rectangle 446"/>
            <p:cNvSpPr>
              <a:spLocks noChangeArrowheads="1"/>
            </p:cNvSpPr>
            <p:nvPr/>
          </p:nvSpPr>
          <p:spPr bwMode="auto">
            <a:xfrm>
              <a:off x="437" y="2165"/>
              <a:ext cx="977" cy="431"/>
            </a:xfrm>
            <a:prstGeom prst="rect">
              <a:avLst/>
            </a:prstGeom>
            <a:solidFill>
              <a:srgbClr val="FFD34A"/>
            </a:solidFill>
            <a:ln w="31750">
              <a:solidFill>
                <a:srgbClr val="FFD34A"/>
              </a:solidFill>
              <a:miter lim="800000"/>
              <a:headEnd/>
              <a:tailEnd/>
            </a:ln>
          </p:spPr>
          <p:txBody>
            <a:bodyPr/>
            <a:lstStyle/>
            <a:p>
              <a:endParaRPr lang="en-US"/>
            </a:p>
          </p:txBody>
        </p:sp>
        <p:sp>
          <p:nvSpPr>
            <p:cNvPr id="56767" name="Rectangle 447"/>
            <p:cNvSpPr>
              <a:spLocks noChangeArrowheads="1"/>
            </p:cNvSpPr>
            <p:nvPr/>
          </p:nvSpPr>
          <p:spPr bwMode="auto">
            <a:xfrm>
              <a:off x="512" y="1997"/>
              <a:ext cx="7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790015"/>
                  </a:solidFill>
                  <a:latin typeface="Times" charset="0"/>
                </a:rPr>
                <a:t>ABRAHAM</a:t>
              </a:r>
              <a:endParaRPr lang="en-US" sz="2800">
                <a:effectLst>
                  <a:outerShdw blurRad="38100" dist="38100" dir="2700000" algn="tl">
                    <a:srgbClr val="000000"/>
                  </a:outerShdw>
                </a:effectLst>
                <a:latin typeface="Times" charset="0"/>
              </a:endParaRPr>
            </a:p>
          </p:txBody>
        </p:sp>
        <p:sp>
          <p:nvSpPr>
            <p:cNvPr id="56768" name="Rectangle 448"/>
            <p:cNvSpPr>
              <a:spLocks noChangeArrowheads="1"/>
            </p:cNvSpPr>
            <p:nvPr/>
          </p:nvSpPr>
          <p:spPr bwMode="auto">
            <a:xfrm>
              <a:off x="437" y="2165"/>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56769" name="AutoShape 449"/>
            <p:cNvSpPr>
              <a:spLocks noChangeArrowheads="1"/>
            </p:cNvSpPr>
            <p:nvPr/>
          </p:nvSpPr>
          <p:spPr bwMode="auto">
            <a:xfrm>
              <a:off x="437" y="1950"/>
              <a:ext cx="789"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56770" name="Rectangle 450"/>
            <p:cNvSpPr>
              <a:spLocks noChangeArrowheads="1"/>
            </p:cNvSpPr>
            <p:nvPr/>
          </p:nvSpPr>
          <p:spPr bwMode="auto">
            <a:xfrm>
              <a:off x="437" y="2165"/>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56771" name="Rectangle 451"/>
            <p:cNvSpPr>
              <a:spLocks noChangeArrowheads="1"/>
            </p:cNvSpPr>
            <p:nvPr/>
          </p:nvSpPr>
          <p:spPr bwMode="auto">
            <a:xfrm>
              <a:off x="376" y="1957"/>
              <a:ext cx="82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ABRAHAM</a:t>
              </a:r>
              <a:endParaRPr lang="en-US" sz="2800" b="1">
                <a:effectLst>
                  <a:outerShdw blurRad="38100" dist="38100" dir="2700000" algn="tl">
                    <a:srgbClr val="000000"/>
                  </a:outerShdw>
                </a:effectLst>
                <a:latin typeface="Helvetica" charset="0"/>
              </a:endParaRPr>
            </a:p>
          </p:txBody>
        </p:sp>
        <p:sp>
          <p:nvSpPr>
            <p:cNvPr id="56772" name="Line 452"/>
            <p:cNvSpPr>
              <a:spLocks noChangeShapeType="1"/>
            </p:cNvSpPr>
            <p:nvPr/>
          </p:nvSpPr>
          <p:spPr bwMode="auto">
            <a:xfrm>
              <a:off x="437" y="2125"/>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773" name="Line 453"/>
            <p:cNvSpPr>
              <a:spLocks noChangeShapeType="1"/>
            </p:cNvSpPr>
            <p:nvPr/>
          </p:nvSpPr>
          <p:spPr bwMode="auto">
            <a:xfrm>
              <a:off x="1226" y="2165"/>
              <a:ext cx="429"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774" name="Rectangle 454"/>
            <p:cNvSpPr>
              <a:spLocks noChangeArrowheads="1"/>
            </p:cNvSpPr>
            <p:nvPr/>
          </p:nvSpPr>
          <p:spPr bwMode="auto">
            <a:xfrm>
              <a:off x="584" y="2340"/>
              <a:ext cx="964" cy="417"/>
            </a:xfrm>
            <a:prstGeom prst="rect">
              <a:avLst/>
            </a:prstGeom>
            <a:solidFill>
              <a:srgbClr val="FFD34A"/>
            </a:solidFill>
            <a:ln w="31750">
              <a:solidFill>
                <a:srgbClr val="FFD34A"/>
              </a:solidFill>
              <a:miter lim="800000"/>
              <a:headEnd/>
              <a:tailEnd/>
            </a:ln>
          </p:spPr>
          <p:txBody>
            <a:bodyPr/>
            <a:lstStyle/>
            <a:p>
              <a:endParaRPr lang="en-US"/>
            </a:p>
          </p:txBody>
        </p:sp>
        <p:sp>
          <p:nvSpPr>
            <p:cNvPr id="56775" name="Rectangle 455"/>
            <p:cNvSpPr>
              <a:spLocks noChangeArrowheads="1"/>
            </p:cNvSpPr>
            <p:nvPr/>
          </p:nvSpPr>
          <p:spPr bwMode="auto">
            <a:xfrm>
              <a:off x="655" y="2158"/>
              <a:ext cx="7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790015"/>
                  </a:solidFill>
                  <a:latin typeface="Times" charset="0"/>
                </a:rPr>
                <a:t>ABRAHAM</a:t>
              </a:r>
              <a:endParaRPr lang="en-US" sz="2800">
                <a:effectLst>
                  <a:outerShdw blurRad="38100" dist="38100" dir="2700000" algn="tl">
                    <a:srgbClr val="000000"/>
                  </a:outerShdw>
                </a:effectLst>
                <a:latin typeface="Times" charset="0"/>
              </a:endParaRPr>
            </a:p>
          </p:txBody>
        </p:sp>
        <p:sp>
          <p:nvSpPr>
            <p:cNvPr id="56776" name="Rectangle 456"/>
            <p:cNvSpPr>
              <a:spLocks noChangeArrowheads="1"/>
            </p:cNvSpPr>
            <p:nvPr/>
          </p:nvSpPr>
          <p:spPr bwMode="auto">
            <a:xfrm>
              <a:off x="584" y="2340"/>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56777" name="AutoShape 457"/>
            <p:cNvSpPr>
              <a:spLocks noChangeArrowheads="1"/>
            </p:cNvSpPr>
            <p:nvPr/>
          </p:nvSpPr>
          <p:spPr bwMode="auto">
            <a:xfrm>
              <a:off x="584" y="2125"/>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56778" name="Rectangle 458"/>
            <p:cNvSpPr>
              <a:spLocks noChangeArrowheads="1"/>
            </p:cNvSpPr>
            <p:nvPr/>
          </p:nvSpPr>
          <p:spPr bwMode="auto">
            <a:xfrm>
              <a:off x="584" y="2340"/>
              <a:ext cx="964" cy="377"/>
            </a:xfrm>
            <a:prstGeom prst="rect">
              <a:avLst/>
            </a:prstGeom>
            <a:solidFill>
              <a:srgbClr val="FFD34A"/>
            </a:solidFill>
            <a:ln w="31750">
              <a:solidFill>
                <a:srgbClr val="FFD34A"/>
              </a:solidFill>
              <a:miter lim="800000"/>
              <a:headEnd/>
              <a:tailEnd/>
            </a:ln>
          </p:spPr>
          <p:txBody>
            <a:bodyPr/>
            <a:lstStyle/>
            <a:p>
              <a:endParaRPr lang="en-US"/>
            </a:p>
          </p:txBody>
        </p:sp>
        <p:sp>
          <p:nvSpPr>
            <p:cNvPr id="56779" name="Rectangle 459"/>
            <p:cNvSpPr>
              <a:spLocks noChangeArrowheads="1"/>
            </p:cNvSpPr>
            <p:nvPr/>
          </p:nvSpPr>
          <p:spPr bwMode="auto">
            <a:xfrm>
              <a:off x="632" y="2126"/>
              <a:ext cx="58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JOZEF</a:t>
              </a:r>
              <a:endParaRPr lang="en-US" sz="2800" b="1">
                <a:effectLst>
                  <a:outerShdw blurRad="38100" dist="38100" dir="2700000" algn="tl">
                    <a:srgbClr val="000000"/>
                  </a:outerShdw>
                </a:effectLst>
                <a:latin typeface="Helvetica" charset="0"/>
              </a:endParaRPr>
            </a:p>
          </p:txBody>
        </p:sp>
        <p:sp>
          <p:nvSpPr>
            <p:cNvPr id="56780" name="Line 460"/>
            <p:cNvSpPr>
              <a:spLocks noChangeShapeType="1"/>
            </p:cNvSpPr>
            <p:nvPr/>
          </p:nvSpPr>
          <p:spPr bwMode="auto">
            <a:xfrm>
              <a:off x="584" y="2286"/>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781" name="Line 461"/>
            <p:cNvSpPr>
              <a:spLocks noChangeShapeType="1"/>
            </p:cNvSpPr>
            <p:nvPr/>
          </p:nvSpPr>
          <p:spPr bwMode="auto">
            <a:xfrm>
              <a:off x="1360" y="2340"/>
              <a:ext cx="442"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782" name="Rectangle 462"/>
            <p:cNvSpPr>
              <a:spLocks noChangeArrowheads="1"/>
            </p:cNvSpPr>
            <p:nvPr/>
          </p:nvSpPr>
          <p:spPr bwMode="auto">
            <a:xfrm>
              <a:off x="758" y="2501"/>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56783" name="AutoShape 463"/>
            <p:cNvSpPr>
              <a:spLocks noChangeArrowheads="1"/>
            </p:cNvSpPr>
            <p:nvPr/>
          </p:nvSpPr>
          <p:spPr bwMode="auto">
            <a:xfrm>
              <a:off x="758" y="2286"/>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56784" name="Rectangle 464"/>
            <p:cNvSpPr>
              <a:spLocks noChangeArrowheads="1"/>
            </p:cNvSpPr>
            <p:nvPr/>
          </p:nvSpPr>
          <p:spPr bwMode="auto">
            <a:xfrm>
              <a:off x="758" y="2501"/>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56785" name="Rectangle 465"/>
            <p:cNvSpPr>
              <a:spLocks noChangeArrowheads="1"/>
            </p:cNvSpPr>
            <p:nvPr/>
          </p:nvSpPr>
          <p:spPr bwMode="auto">
            <a:xfrm>
              <a:off x="791" y="2287"/>
              <a:ext cx="63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MOZES</a:t>
              </a:r>
              <a:endParaRPr lang="en-US" sz="2800" b="1">
                <a:effectLst>
                  <a:outerShdw blurRad="38100" dist="38100" dir="2700000" algn="tl">
                    <a:srgbClr val="000000"/>
                  </a:outerShdw>
                </a:effectLst>
                <a:latin typeface="Helvetica" charset="0"/>
              </a:endParaRPr>
            </a:p>
          </p:txBody>
        </p:sp>
        <p:sp>
          <p:nvSpPr>
            <p:cNvPr id="56786" name="Line 466"/>
            <p:cNvSpPr>
              <a:spLocks noChangeShapeType="1"/>
            </p:cNvSpPr>
            <p:nvPr/>
          </p:nvSpPr>
          <p:spPr bwMode="auto">
            <a:xfrm>
              <a:off x="758" y="2461"/>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787" name="Line 467"/>
            <p:cNvSpPr>
              <a:spLocks noChangeShapeType="1"/>
            </p:cNvSpPr>
            <p:nvPr/>
          </p:nvSpPr>
          <p:spPr bwMode="auto">
            <a:xfrm>
              <a:off x="1548" y="2501"/>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788" name="Rectangle 468"/>
            <p:cNvSpPr>
              <a:spLocks noChangeArrowheads="1"/>
            </p:cNvSpPr>
            <p:nvPr/>
          </p:nvSpPr>
          <p:spPr bwMode="auto">
            <a:xfrm>
              <a:off x="905" y="2663"/>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56789" name="AutoShape 469"/>
            <p:cNvSpPr>
              <a:spLocks noChangeArrowheads="1"/>
            </p:cNvSpPr>
            <p:nvPr/>
          </p:nvSpPr>
          <p:spPr bwMode="auto">
            <a:xfrm>
              <a:off x="905" y="2461"/>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56790" name="Rectangle 470"/>
            <p:cNvSpPr>
              <a:spLocks noChangeArrowheads="1"/>
            </p:cNvSpPr>
            <p:nvPr/>
          </p:nvSpPr>
          <p:spPr bwMode="auto">
            <a:xfrm>
              <a:off x="905" y="2663"/>
              <a:ext cx="872" cy="390"/>
            </a:xfrm>
            <a:prstGeom prst="rect">
              <a:avLst/>
            </a:prstGeom>
            <a:solidFill>
              <a:srgbClr val="FFD34A"/>
            </a:solidFill>
            <a:ln w="31750">
              <a:solidFill>
                <a:srgbClr val="FFD34A"/>
              </a:solidFill>
              <a:miter lim="800000"/>
              <a:headEnd/>
              <a:tailEnd/>
            </a:ln>
          </p:spPr>
          <p:txBody>
            <a:bodyPr/>
            <a:lstStyle/>
            <a:p>
              <a:endParaRPr lang="en-US"/>
            </a:p>
          </p:txBody>
        </p:sp>
        <p:sp>
          <p:nvSpPr>
            <p:cNvPr id="56791" name="Rectangle 471"/>
            <p:cNvSpPr>
              <a:spLocks noChangeArrowheads="1"/>
            </p:cNvSpPr>
            <p:nvPr/>
          </p:nvSpPr>
          <p:spPr bwMode="auto">
            <a:xfrm>
              <a:off x="933" y="2462"/>
              <a:ext cx="6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JOZUA</a:t>
              </a:r>
              <a:endParaRPr lang="en-US" sz="2800" b="1">
                <a:effectLst>
                  <a:outerShdw blurRad="38100" dist="38100" dir="2700000" algn="tl">
                    <a:srgbClr val="000000"/>
                  </a:outerShdw>
                </a:effectLst>
                <a:latin typeface="Helvetica" charset="0"/>
              </a:endParaRPr>
            </a:p>
          </p:txBody>
        </p:sp>
        <p:sp>
          <p:nvSpPr>
            <p:cNvPr id="56792" name="Line 472"/>
            <p:cNvSpPr>
              <a:spLocks noChangeShapeType="1"/>
            </p:cNvSpPr>
            <p:nvPr/>
          </p:nvSpPr>
          <p:spPr bwMode="auto">
            <a:xfrm>
              <a:off x="905" y="2623"/>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793" name="Rectangle 473"/>
            <p:cNvSpPr>
              <a:spLocks noChangeArrowheads="1"/>
            </p:cNvSpPr>
            <p:nvPr/>
          </p:nvSpPr>
          <p:spPr bwMode="auto">
            <a:xfrm>
              <a:off x="1039" y="2846"/>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56794" name="AutoShape 474"/>
            <p:cNvSpPr>
              <a:spLocks noChangeArrowheads="1"/>
            </p:cNvSpPr>
            <p:nvPr/>
          </p:nvSpPr>
          <p:spPr bwMode="auto">
            <a:xfrm>
              <a:off x="1039" y="2623"/>
              <a:ext cx="819" cy="591"/>
            </a:xfrm>
            <a:prstGeom prst="roundRect">
              <a:avLst>
                <a:gd name="adj" fmla="val 10745"/>
              </a:avLst>
            </a:prstGeom>
            <a:solidFill>
              <a:srgbClr val="FFD34A"/>
            </a:solidFill>
            <a:ln w="31750">
              <a:solidFill>
                <a:srgbClr val="1A0004"/>
              </a:solidFill>
              <a:round/>
              <a:headEnd/>
              <a:tailEnd/>
            </a:ln>
          </p:spPr>
          <p:txBody>
            <a:bodyPr/>
            <a:lstStyle/>
            <a:p>
              <a:endParaRPr lang="en-US"/>
            </a:p>
          </p:txBody>
        </p:sp>
        <p:sp>
          <p:nvSpPr>
            <p:cNvPr id="56795" name="Rectangle 475"/>
            <p:cNvSpPr>
              <a:spLocks noChangeArrowheads="1"/>
            </p:cNvSpPr>
            <p:nvPr/>
          </p:nvSpPr>
          <p:spPr bwMode="auto">
            <a:xfrm>
              <a:off x="1039" y="2846"/>
              <a:ext cx="965" cy="390"/>
            </a:xfrm>
            <a:prstGeom prst="rect">
              <a:avLst/>
            </a:prstGeom>
            <a:solidFill>
              <a:srgbClr val="FFD34A"/>
            </a:solidFill>
            <a:ln w="31750">
              <a:solidFill>
                <a:srgbClr val="FFD34A"/>
              </a:solidFill>
              <a:miter lim="800000"/>
              <a:headEnd/>
              <a:tailEnd/>
            </a:ln>
          </p:spPr>
          <p:txBody>
            <a:bodyPr/>
            <a:lstStyle/>
            <a:p>
              <a:endParaRPr lang="en-US"/>
            </a:p>
          </p:txBody>
        </p:sp>
        <p:sp>
          <p:nvSpPr>
            <p:cNvPr id="56796" name="Rectangle 476"/>
            <p:cNvSpPr>
              <a:spLocks noChangeArrowheads="1"/>
            </p:cNvSpPr>
            <p:nvPr/>
          </p:nvSpPr>
          <p:spPr bwMode="auto">
            <a:xfrm>
              <a:off x="936" y="2624"/>
              <a:ext cx="8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ANARCHIE</a:t>
              </a:r>
              <a:endParaRPr lang="en-US" sz="2800" b="1">
                <a:effectLst>
                  <a:outerShdw blurRad="38100" dist="38100" dir="2700000" algn="tl">
                    <a:srgbClr val="000000"/>
                  </a:outerShdw>
                </a:effectLst>
                <a:latin typeface="Helvetica" charset="0"/>
              </a:endParaRPr>
            </a:p>
          </p:txBody>
        </p:sp>
        <p:sp>
          <p:nvSpPr>
            <p:cNvPr id="56797" name="Line 477"/>
            <p:cNvSpPr>
              <a:spLocks noChangeShapeType="1"/>
            </p:cNvSpPr>
            <p:nvPr/>
          </p:nvSpPr>
          <p:spPr bwMode="auto">
            <a:xfrm>
              <a:off x="1039" y="2806"/>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798" name="Rectangle 478"/>
            <p:cNvSpPr>
              <a:spLocks noChangeArrowheads="1"/>
            </p:cNvSpPr>
            <p:nvPr/>
          </p:nvSpPr>
          <p:spPr bwMode="auto">
            <a:xfrm>
              <a:off x="1178" y="3033"/>
              <a:ext cx="1365" cy="466"/>
            </a:xfrm>
            <a:prstGeom prst="rect">
              <a:avLst/>
            </a:prstGeom>
            <a:solidFill>
              <a:srgbClr val="FFD34A"/>
            </a:solidFill>
            <a:ln w="31750">
              <a:solidFill>
                <a:srgbClr val="1A0004"/>
              </a:solidFill>
              <a:miter lim="800000"/>
              <a:headEnd/>
              <a:tailEnd/>
            </a:ln>
          </p:spPr>
          <p:txBody>
            <a:bodyPr/>
            <a:lstStyle/>
            <a:p>
              <a:endParaRPr lang="en-US"/>
            </a:p>
          </p:txBody>
        </p:sp>
        <p:sp>
          <p:nvSpPr>
            <p:cNvPr id="56799" name="AutoShape 479"/>
            <p:cNvSpPr>
              <a:spLocks noChangeArrowheads="1"/>
            </p:cNvSpPr>
            <p:nvPr/>
          </p:nvSpPr>
          <p:spPr bwMode="auto">
            <a:xfrm>
              <a:off x="1178" y="2806"/>
              <a:ext cx="834"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56800" name="Rectangle 480"/>
            <p:cNvSpPr>
              <a:spLocks noChangeArrowheads="1"/>
            </p:cNvSpPr>
            <p:nvPr/>
          </p:nvSpPr>
          <p:spPr bwMode="auto">
            <a:xfrm>
              <a:off x="1178" y="3037"/>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56801" name="Rectangle 481"/>
            <p:cNvSpPr>
              <a:spLocks noChangeArrowheads="1"/>
            </p:cNvSpPr>
            <p:nvPr/>
          </p:nvSpPr>
          <p:spPr bwMode="auto">
            <a:xfrm>
              <a:off x="1185" y="2807"/>
              <a:ext cx="69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K.KRIJK</a:t>
              </a:r>
              <a:endParaRPr lang="en-US" sz="2800" b="1">
                <a:effectLst>
                  <a:outerShdw blurRad="38100" dist="38100" dir="2700000" algn="tl">
                    <a:srgbClr val="000000"/>
                  </a:outerShdw>
                </a:effectLst>
                <a:latin typeface="Helvetica" charset="0"/>
              </a:endParaRPr>
            </a:p>
          </p:txBody>
        </p:sp>
        <p:sp>
          <p:nvSpPr>
            <p:cNvPr id="56802" name="Line 482"/>
            <p:cNvSpPr>
              <a:spLocks noChangeShapeType="1"/>
            </p:cNvSpPr>
            <p:nvPr/>
          </p:nvSpPr>
          <p:spPr bwMode="auto">
            <a:xfrm>
              <a:off x="1178" y="2984"/>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803" name="Rectangle 483"/>
            <p:cNvSpPr>
              <a:spLocks noChangeArrowheads="1"/>
            </p:cNvSpPr>
            <p:nvPr/>
          </p:nvSpPr>
          <p:spPr bwMode="auto">
            <a:xfrm>
              <a:off x="1328" y="3207"/>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56804" name="AutoShape 484"/>
            <p:cNvSpPr>
              <a:spLocks noChangeArrowheads="1"/>
            </p:cNvSpPr>
            <p:nvPr/>
          </p:nvSpPr>
          <p:spPr bwMode="auto">
            <a:xfrm>
              <a:off x="1328" y="2984"/>
              <a:ext cx="803"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56805" name="Rectangle 485"/>
            <p:cNvSpPr>
              <a:spLocks noChangeArrowheads="1"/>
            </p:cNvSpPr>
            <p:nvPr/>
          </p:nvSpPr>
          <p:spPr bwMode="auto">
            <a:xfrm>
              <a:off x="1328" y="3207"/>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56806" name="Rectangle 486"/>
            <p:cNvSpPr>
              <a:spLocks noChangeArrowheads="1"/>
            </p:cNvSpPr>
            <p:nvPr/>
          </p:nvSpPr>
          <p:spPr bwMode="auto">
            <a:xfrm>
              <a:off x="1275" y="2982"/>
              <a:ext cx="7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B.SCHAP</a:t>
              </a:r>
              <a:endParaRPr lang="en-US" sz="2800" b="1">
                <a:effectLst>
                  <a:outerShdw blurRad="38100" dist="38100" dir="2700000" algn="tl">
                    <a:srgbClr val="000000"/>
                  </a:outerShdw>
                </a:effectLst>
                <a:latin typeface="Helvetica" charset="0"/>
              </a:endParaRPr>
            </a:p>
          </p:txBody>
        </p:sp>
        <p:sp>
          <p:nvSpPr>
            <p:cNvPr id="56807" name="Line 487"/>
            <p:cNvSpPr>
              <a:spLocks noChangeShapeType="1"/>
            </p:cNvSpPr>
            <p:nvPr/>
          </p:nvSpPr>
          <p:spPr bwMode="auto">
            <a:xfrm>
              <a:off x="1328" y="3167"/>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808" name="Line 488"/>
            <p:cNvSpPr>
              <a:spLocks noChangeShapeType="1"/>
            </p:cNvSpPr>
            <p:nvPr/>
          </p:nvSpPr>
          <p:spPr bwMode="auto">
            <a:xfrm>
              <a:off x="2118" y="3207"/>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809" name="Rectangle 489"/>
            <p:cNvSpPr>
              <a:spLocks noChangeArrowheads="1"/>
            </p:cNvSpPr>
            <p:nvPr/>
          </p:nvSpPr>
          <p:spPr bwMode="auto">
            <a:xfrm>
              <a:off x="1500" y="3382"/>
              <a:ext cx="1364" cy="458"/>
            </a:xfrm>
            <a:prstGeom prst="rect">
              <a:avLst/>
            </a:prstGeom>
            <a:solidFill>
              <a:srgbClr val="FFD34A"/>
            </a:solidFill>
            <a:ln w="31750">
              <a:solidFill>
                <a:srgbClr val="1A0004"/>
              </a:solidFill>
              <a:miter lim="800000"/>
              <a:headEnd/>
              <a:tailEnd/>
            </a:ln>
          </p:spPr>
          <p:txBody>
            <a:bodyPr/>
            <a:lstStyle/>
            <a:p>
              <a:endParaRPr lang="en-US"/>
            </a:p>
          </p:txBody>
        </p:sp>
        <p:sp>
          <p:nvSpPr>
            <p:cNvPr id="56810" name="AutoShape 490"/>
            <p:cNvSpPr>
              <a:spLocks noChangeArrowheads="1"/>
            </p:cNvSpPr>
            <p:nvPr/>
          </p:nvSpPr>
          <p:spPr bwMode="auto">
            <a:xfrm>
              <a:off x="1500" y="3167"/>
              <a:ext cx="789"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56811" name="Rectangle 491"/>
            <p:cNvSpPr>
              <a:spLocks noChangeArrowheads="1"/>
            </p:cNvSpPr>
            <p:nvPr/>
          </p:nvSpPr>
          <p:spPr bwMode="auto">
            <a:xfrm>
              <a:off x="1500" y="3382"/>
              <a:ext cx="963" cy="377"/>
            </a:xfrm>
            <a:prstGeom prst="rect">
              <a:avLst/>
            </a:prstGeom>
            <a:solidFill>
              <a:srgbClr val="FFD34A"/>
            </a:solidFill>
            <a:ln w="31750">
              <a:solidFill>
                <a:srgbClr val="FFD34A"/>
              </a:solidFill>
              <a:miter lim="800000"/>
              <a:headEnd/>
              <a:tailEnd/>
            </a:ln>
          </p:spPr>
          <p:txBody>
            <a:bodyPr/>
            <a:lstStyle/>
            <a:p>
              <a:endParaRPr lang="en-US"/>
            </a:p>
          </p:txBody>
        </p:sp>
        <p:sp>
          <p:nvSpPr>
            <p:cNvPr id="56812" name="Rectangle 492"/>
            <p:cNvSpPr>
              <a:spLocks noChangeArrowheads="1"/>
            </p:cNvSpPr>
            <p:nvPr/>
          </p:nvSpPr>
          <p:spPr bwMode="auto">
            <a:xfrm>
              <a:off x="1524" y="3168"/>
              <a:ext cx="61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STILTE</a:t>
              </a:r>
              <a:endParaRPr lang="en-US" sz="2800" b="1">
                <a:effectLst>
                  <a:outerShdw blurRad="38100" dist="38100" dir="2700000" algn="tl">
                    <a:srgbClr val="000000"/>
                  </a:outerShdw>
                </a:effectLst>
                <a:latin typeface="Helvetica" charset="0"/>
              </a:endParaRPr>
            </a:p>
          </p:txBody>
        </p:sp>
        <p:sp>
          <p:nvSpPr>
            <p:cNvPr id="56813" name="Line 493"/>
            <p:cNvSpPr>
              <a:spLocks noChangeShapeType="1"/>
            </p:cNvSpPr>
            <p:nvPr/>
          </p:nvSpPr>
          <p:spPr bwMode="auto">
            <a:xfrm>
              <a:off x="1500" y="3342"/>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814" name="Line 494"/>
            <p:cNvSpPr>
              <a:spLocks noChangeShapeType="1"/>
            </p:cNvSpPr>
            <p:nvPr/>
          </p:nvSpPr>
          <p:spPr bwMode="auto">
            <a:xfrm>
              <a:off x="2289" y="3382"/>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815" name="Rectangle 495"/>
            <p:cNvSpPr>
              <a:spLocks noChangeArrowheads="1"/>
            </p:cNvSpPr>
            <p:nvPr/>
          </p:nvSpPr>
          <p:spPr bwMode="auto">
            <a:xfrm>
              <a:off x="1673" y="3592"/>
              <a:ext cx="1365" cy="463"/>
            </a:xfrm>
            <a:prstGeom prst="rect">
              <a:avLst/>
            </a:prstGeom>
            <a:solidFill>
              <a:srgbClr val="FFD34A"/>
            </a:solidFill>
            <a:ln w="31750">
              <a:solidFill>
                <a:srgbClr val="1A0004"/>
              </a:solidFill>
              <a:miter lim="800000"/>
              <a:headEnd/>
              <a:tailEnd/>
            </a:ln>
          </p:spPr>
          <p:txBody>
            <a:bodyPr/>
            <a:lstStyle/>
            <a:p>
              <a:endParaRPr lang="en-US"/>
            </a:p>
          </p:txBody>
        </p:sp>
        <p:sp>
          <p:nvSpPr>
            <p:cNvPr id="56816" name="AutoShape 496"/>
            <p:cNvSpPr>
              <a:spLocks noChangeArrowheads="1"/>
            </p:cNvSpPr>
            <p:nvPr/>
          </p:nvSpPr>
          <p:spPr bwMode="auto">
            <a:xfrm>
              <a:off x="1673" y="3342"/>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56817" name="Rectangle 497"/>
            <p:cNvSpPr>
              <a:spLocks noChangeArrowheads="1"/>
            </p:cNvSpPr>
            <p:nvPr/>
          </p:nvSpPr>
          <p:spPr bwMode="auto">
            <a:xfrm>
              <a:off x="1673" y="3612"/>
              <a:ext cx="865" cy="378"/>
            </a:xfrm>
            <a:prstGeom prst="rect">
              <a:avLst/>
            </a:prstGeom>
            <a:solidFill>
              <a:srgbClr val="FFD34A"/>
            </a:solidFill>
            <a:ln w="31750">
              <a:solidFill>
                <a:srgbClr val="FFD34A"/>
              </a:solidFill>
              <a:miter lim="800000"/>
              <a:headEnd/>
              <a:tailEnd/>
            </a:ln>
          </p:spPr>
          <p:txBody>
            <a:bodyPr/>
            <a:lstStyle/>
            <a:p>
              <a:endParaRPr lang="en-US"/>
            </a:p>
          </p:txBody>
        </p:sp>
        <p:grpSp>
          <p:nvGrpSpPr>
            <p:cNvPr id="56818" name="Group 498"/>
            <p:cNvGrpSpPr>
              <a:grpSpLocks/>
            </p:cNvGrpSpPr>
            <p:nvPr/>
          </p:nvGrpSpPr>
          <p:grpSpPr bwMode="auto">
            <a:xfrm>
              <a:off x="1692" y="3356"/>
              <a:ext cx="749" cy="280"/>
              <a:chOff x="3002" y="3101"/>
              <a:chExt cx="749" cy="280"/>
            </a:xfrm>
          </p:grpSpPr>
          <p:sp>
            <p:nvSpPr>
              <p:cNvPr id="56819" name="Rectangle 499"/>
              <p:cNvSpPr>
                <a:spLocks noChangeArrowheads="1"/>
              </p:cNvSpPr>
              <p:nvPr/>
            </p:nvSpPr>
            <p:spPr bwMode="auto">
              <a:xfrm>
                <a:off x="3063" y="3112"/>
                <a:ext cx="18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b="1">
                    <a:solidFill>
                      <a:schemeClr val="accent1"/>
                    </a:solidFill>
                    <a:latin typeface="Helvetica" charset="0"/>
                  </a:rPr>
                  <a:t>   </a:t>
                </a:r>
                <a:endParaRPr lang="en-US" sz="4000" b="1">
                  <a:solidFill>
                    <a:schemeClr val="accent1"/>
                  </a:solidFill>
                  <a:effectLst>
                    <a:outerShdw blurRad="38100" dist="38100" dir="2700000" algn="tl">
                      <a:srgbClr val="000000"/>
                    </a:outerShdw>
                  </a:effectLst>
                  <a:latin typeface="Helvetica" charset="0"/>
                </a:endParaRPr>
              </a:p>
            </p:txBody>
          </p:sp>
          <p:sp>
            <p:nvSpPr>
              <p:cNvPr id="56820" name="Rectangle 500"/>
              <p:cNvSpPr>
                <a:spLocks noChangeArrowheads="1"/>
              </p:cNvSpPr>
              <p:nvPr/>
            </p:nvSpPr>
            <p:spPr bwMode="auto">
              <a:xfrm>
                <a:off x="3002" y="3101"/>
                <a:ext cx="749"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900" b="1">
                    <a:solidFill>
                      <a:schemeClr val="accent1"/>
                    </a:solidFill>
                    <a:latin typeface="Helvetica" charset="0"/>
                  </a:rPr>
                  <a:t>JEZUS</a:t>
                </a:r>
                <a:endParaRPr lang="en-US" sz="4000" b="1">
                  <a:solidFill>
                    <a:schemeClr val="accent1"/>
                  </a:solidFill>
                  <a:effectLst>
                    <a:outerShdw blurRad="38100" dist="38100" dir="2700000" algn="tl">
                      <a:srgbClr val="000000"/>
                    </a:outerShdw>
                  </a:effectLst>
                  <a:latin typeface="Helvetica" charset="0"/>
                </a:endParaRPr>
              </a:p>
            </p:txBody>
          </p:sp>
        </p:grpSp>
        <p:sp>
          <p:nvSpPr>
            <p:cNvPr id="56821" name="Line 501"/>
            <p:cNvSpPr>
              <a:spLocks noChangeShapeType="1"/>
            </p:cNvSpPr>
            <p:nvPr/>
          </p:nvSpPr>
          <p:spPr bwMode="auto">
            <a:xfrm>
              <a:off x="1673" y="3544"/>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822" name="Line 502"/>
            <p:cNvSpPr>
              <a:spLocks noChangeShapeType="1"/>
            </p:cNvSpPr>
            <p:nvPr/>
          </p:nvSpPr>
          <p:spPr bwMode="auto">
            <a:xfrm flipV="1">
              <a:off x="2132" y="3036"/>
              <a:ext cx="158" cy="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56491" name="Picture 17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52900" y="1287463"/>
            <a:ext cx="2527300" cy="2408237"/>
          </a:xfrm>
          <a:prstGeom prst="rect">
            <a:avLst/>
          </a:prstGeom>
          <a:noFill/>
          <a:extLst>
            <a:ext uri="{909E8E84-426E-40dd-AFC4-6F175D3DCCD1}">
              <a14:hiddenFill xmlns:a14="http://schemas.microsoft.com/office/drawing/2010/main">
                <a:solidFill>
                  <a:srgbClr val="FFFFFF"/>
                </a:solidFill>
              </a14:hiddenFill>
            </a:ext>
          </a:extLst>
        </p:spPr>
      </p:pic>
      <p:pic>
        <p:nvPicPr>
          <p:cNvPr id="56488" name="Picture 16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803400" y="2265363"/>
            <a:ext cx="2433638" cy="1666875"/>
          </a:xfrm>
          <a:prstGeom prst="rect">
            <a:avLst/>
          </a:prstGeom>
          <a:noFill/>
          <a:extLst>
            <a:ext uri="{909E8E84-426E-40dd-AFC4-6F175D3DCCD1}">
              <a14:hiddenFill xmlns:a14="http://schemas.microsoft.com/office/drawing/2010/main">
                <a:solidFill>
                  <a:srgbClr val="FFFFFF"/>
                </a:solidFill>
              </a14:hiddenFill>
            </a:ext>
          </a:extLst>
        </p:spPr>
      </p:pic>
      <p:pic>
        <p:nvPicPr>
          <p:cNvPr id="56487" name="Picture 16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073775" y="2619375"/>
            <a:ext cx="1290638" cy="2087563"/>
          </a:xfrm>
          <a:prstGeom prst="rect">
            <a:avLst/>
          </a:prstGeom>
          <a:noFill/>
          <a:extLst>
            <a:ext uri="{909E8E84-426E-40dd-AFC4-6F175D3DCCD1}">
              <a14:hiddenFill xmlns:a14="http://schemas.microsoft.com/office/drawing/2010/main">
                <a:solidFill>
                  <a:srgbClr val="FFFFFF"/>
                </a:solidFill>
              </a14:hiddenFill>
            </a:ext>
          </a:extLst>
        </p:spPr>
      </p:pic>
      <p:pic>
        <p:nvPicPr>
          <p:cNvPr id="56486" name="Picture 16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573338" y="3476625"/>
            <a:ext cx="2852737" cy="1282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xit" presetSubtype="0" fill="hold" nodeType="afterEffect">
                                  <p:stCondLst>
                                    <p:cond delay="2000"/>
                                  </p:stCondLst>
                                  <p:childTnLst>
                                    <p:animEffect transition="out" filter="dissolve">
                                      <p:cBhvr>
                                        <p:cTn id="6" dur="500"/>
                                        <p:tgtEl>
                                          <p:spTgt spid="56757"/>
                                        </p:tgtEl>
                                      </p:cBhvr>
                                    </p:animEffect>
                                    <p:set>
                                      <p:cBhvr>
                                        <p:cTn id="7" dur="1" fill="hold">
                                          <p:stCondLst>
                                            <p:cond delay="499"/>
                                          </p:stCondLst>
                                        </p:cTn>
                                        <p:tgtEl>
                                          <p:spTgt spid="56757"/>
                                        </p:tgtEl>
                                        <p:attrNameLst>
                                          <p:attrName>style.visibility</p:attrName>
                                        </p:attrNameLst>
                                      </p:cBhvr>
                                      <p:to>
                                        <p:strVal val="hidden"/>
                                      </p:to>
                                    </p:set>
                                  </p:childTnLst>
                                </p:cTn>
                              </p:par>
                            </p:childTnLst>
                          </p:cTn>
                        </p:par>
                        <p:par>
                          <p:cTn id="8" fill="hold" nodeType="afterGroup">
                            <p:stCondLst>
                              <p:cond delay="2500"/>
                            </p:stCondLst>
                            <p:childTnLst>
                              <p:par>
                                <p:cTn id="9" presetID="1" presetClass="entr" presetSubtype="0" fill="hold" nodeType="afterEffect">
                                  <p:stCondLst>
                                    <p:cond delay="0"/>
                                  </p:stCondLst>
                                  <p:childTnLst>
                                    <p:set>
                                      <p:cBhvr>
                                        <p:cTn id="10" dur="1" fill="hold">
                                          <p:stCondLst>
                                            <p:cond delay="499"/>
                                          </p:stCondLst>
                                        </p:cTn>
                                        <p:tgtEl>
                                          <p:spTgt spid="56488"/>
                                        </p:tgtEl>
                                        <p:attrNameLst>
                                          <p:attrName>style.visibility</p:attrName>
                                        </p:attrNameLst>
                                      </p:cBhvr>
                                      <p:to>
                                        <p:strVal val="visible"/>
                                      </p:to>
                                    </p:set>
                                  </p:childTnLst>
                                </p:cTn>
                              </p:par>
                            </p:childTnLst>
                          </p:cTn>
                        </p:par>
                        <p:par>
                          <p:cTn id="11" fill="hold" nodeType="afterGroup">
                            <p:stCondLst>
                              <p:cond delay="3000"/>
                            </p:stCondLst>
                            <p:childTnLst>
                              <p:par>
                                <p:cTn id="12" presetID="1" presetClass="entr" presetSubtype="0" fill="hold" nodeType="afterEffect">
                                  <p:stCondLst>
                                    <p:cond delay="0"/>
                                  </p:stCondLst>
                                  <p:childTnLst>
                                    <p:set>
                                      <p:cBhvr>
                                        <p:cTn id="13" dur="1" fill="hold">
                                          <p:stCondLst>
                                            <p:cond delay="499"/>
                                          </p:stCondLst>
                                        </p:cTn>
                                        <p:tgtEl>
                                          <p:spTgt spid="56486"/>
                                        </p:tgtEl>
                                        <p:attrNameLst>
                                          <p:attrName>style.visibility</p:attrName>
                                        </p:attrNameLst>
                                      </p:cBhvr>
                                      <p:to>
                                        <p:strVal val="visible"/>
                                      </p:to>
                                    </p:set>
                                  </p:childTnLst>
                                </p:cTn>
                              </p:par>
                            </p:childTnLst>
                          </p:cTn>
                        </p:par>
                        <p:par>
                          <p:cTn id="14" fill="hold" nodeType="afterGroup">
                            <p:stCondLst>
                              <p:cond delay="3500"/>
                            </p:stCondLst>
                            <p:childTnLst>
                              <p:par>
                                <p:cTn id="15" presetID="1" presetClass="entr" presetSubtype="0" fill="hold" nodeType="afterEffect">
                                  <p:stCondLst>
                                    <p:cond delay="0"/>
                                  </p:stCondLst>
                                  <p:childTnLst>
                                    <p:set>
                                      <p:cBhvr>
                                        <p:cTn id="16" dur="1" fill="hold">
                                          <p:stCondLst>
                                            <p:cond delay="499"/>
                                          </p:stCondLst>
                                        </p:cTn>
                                        <p:tgtEl>
                                          <p:spTgt spid="56491"/>
                                        </p:tgtEl>
                                        <p:attrNameLst>
                                          <p:attrName>style.visibility</p:attrName>
                                        </p:attrNameLst>
                                      </p:cBhvr>
                                      <p:to>
                                        <p:strVal val="visible"/>
                                      </p:to>
                                    </p:set>
                                  </p:childTnLst>
                                </p:cTn>
                              </p:par>
                            </p:childTnLst>
                          </p:cTn>
                        </p:par>
                        <p:par>
                          <p:cTn id="17" fill="hold" nodeType="afterGroup">
                            <p:stCondLst>
                              <p:cond delay="4000"/>
                            </p:stCondLst>
                            <p:childTnLst>
                              <p:par>
                                <p:cTn id="18" presetID="1" presetClass="entr" presetSubtype="0" fill="hold" nodeType="afterEffect">
                                  <p:stCondLst>
                                    <p:cond delay="0"/>
                                  </p:stCondLst>
                                  <p:childTnLst>
                                    <p:set>
                                      <p:cBhvr>
                                        <p:cTn id="19" dur="1" fill="hold">
                                          <p:stCondLst>
                                            <p:cond delay="499"/>
                                          </p:stCondLst>
                                        </p:cTn>
                                        <p:tgtEl>
                                          <p:spTgt spid="564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11213" y="609600"/>
            <a:ext cx="7569200" cy="5543550"/>
          </a:xfrm>
          <a:prstGeom prst="rect">
            <a:avLst/>
          </a:prstGeom>
          <a:noFill/>
          <a:ln w="571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7349" name="Oval 5"/>
          <p:cNvSpPr>
            <a:spLocks noChangeArrowheads="1"/>
          </p:cNvSpPr>
          <p:nvPr/>
        </p:nvSpPr>
        <p:spPr bwMode="auto">
          <a:xfrm>
            <a:off x="3357563" y="2178050"/>
            <a:ext cx="1905000" cy="1203325"/>
          </a:xfrm>
          <a:prstGeom prst="ellipse">
            <a:avLst/>
          </a:prstGeom>
          <a:noFill/>
          <a:ln w="76200">
            <a:solidFill>
              <a:srgbClr val="FF0000"/>
            </a:solidFill>
            <a:round/>
            <a:headEnd/>
            <a:tailEnd/>
          </a:ln>
          <a:effectLst>
            <a:outerShdw blurRad="63500" dist="89803"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7350" name="Text Box 6"/>
          <p:cNvSpPr txBox="1">
            <a:spLocks noChangeArrowheads="1"/>
          </p:cNvSpPr>
          <p:nvPr/>
        </p:nvSpPr>
        <p:spPr bwMode="auto">
          <a:xfrm>
            <a:off x="8723313" y="90488"/>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latin typeface="Comic Sans MS" charset="0"/>
              </a:rPr>
              <a:t> </a:t>
            </a:r>
          </a:p>
        </p:txBody>
      </p:sp>
      <p:sp>
        <p:nvSpPr>
          <p:cNvPr id="57353" name="Text Box 9"/>
          <p:cNvSpPr txBox="1">
            <a:spLocks noChangeArrowheads="1"/>
          </p:cNvSpPr>
          <p:nvPr/>
        </p:nvSpPr>
        <p:spPr bwMode="auto">
          <a:xfrm>
            <a:off x="8364538" y="6486525"/>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1400" b="1">
              <a:solidFill>
                <a:srgbClr val="FFFFFF"/>
              </a:solidFill>
            </a:endParaRPr>
          </a:p>
        </p:txBody>
      </p:sp>
      <p:sp>
        <p:nvSpPr>
          <p:cNvPr id="57354" name="Text Box 10"/>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64</a:t>
            </a:r>
          </a:p>
        </p:txBody>
      </p:sp>
      <p:sp>
        <p:nvSpPr>
          <p:cNvPr id="57355" name="Text Box 11"/>
          <p:cNvSpPr txBox="1">
            <a:spLocks noChangeArrowheads="1"/>
          </p:cNvSpPr>
          <p:nvPr/>
        </p:nvSpPr>
        <p:spPr bwMode="auto">
          <a:xfrm>
            <a:off x="3784600" y="2755900"/>
            <a:ext cx="1089025" cy="152400"/>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spcBef>
                <a:spcPct val="50000"/>
              </a:spcBef>
            </a:pPr>
            <a:r>
              <a:rPr lang="nl-NL" sz="1000" b="1">
                <a:solidFill>
                  <a:schemeClr val="bg2"/>
                </a:solidFill>
              </a:rPr>
              <a:t>BIJBELDOSSIER</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57349"/>
                                        </p:tgtEl>
                                        <p:attrNameLst>
                                          <p:attrName>style.visibility</p:attrName>
                                        </p:attrNameLst>
                                      </p:cBhvr>
                                      <p:to>
                                        <p:strVal val="visible"/>
                                      </p:to>
                                    </p:set>
                                    <p:anim calcmode="lin" valueType="num">
                                      <p:cBhvr>
                                        <p:cTn id="7" dur="500" fill="hold"/>
                                        <p:tgtEl>
                                          <p:spTgt spid="57349"/>
                                        </p:tgtEl>
                                        <p:attrNameLst>
                                          <p:attrName>ppt_w</p:attrName>
                                        </p:attrNameLst>
                                      </p:cBhvr>
                                      <p:tavLst>
                                        <p:tav tm="0">
                                          <p:val>
                                            <p:fltVal val="0"/>
                                          </p:val>
                                        </p:tav>
                                        <p:tav tm="100000">
                                          <p:val>
                                            <p:strVal val="#ppt_w"/>
                                          </p:val>
                                        </p:tav>
                                      </p:tavLst>
                                    </p:anim>
                                    <p:anim calcmode="lin" valueType="num">
                                      <p:cBhvr>
                                        <p:cTn id="8" dur="500" fill="hold"/>
                                        <p:tgtEl>
                                          <p:spTgt spid="57349"/>
                                        </p:tgtEl>
                                        <p:attrNameLst>
                                          <p:attrName>ppt_h</p:attrName>
                                        </p:attrNameLst>
                                      </p:cBhvr>
                                      <p:tavLst>
                                        <p:tav tm="0">
                                          <p:val>
                                            <p:fltVal val="0"/>
                                          </p:val>
                                        </p:tav>
                                        <p:tav tm="100000">
                                          <p:val>
                                            <p:strVal val="#ppt_h"/>
                                          </p:val>
                                        </p:tav>
                                      </p:tavLst>
                                    </p:anim>
                                    <p:anim calcmode="lin" valueType="num">
                                      <p:cBhvr>
                                        <p:cTn id="9" dur="500" fill="hold"/>
                                        <p:tgtEl>
                                          <p:spTgt spid="57349"/>
                                        </p:tgtEl>
                                        <p:attrNameLst>
                                          <p:attrName>ppt_x</p:attrName>
                                        </p:attrNameLst>
                                      </p:cBhvr>
                                      <p:tavLst>
                                        <p:tav tm="0">
                                          <p:val>
                                            <p:fltVal val="0.5"/>
                                          </p:val>
                                        </p:tav>
                                        <p:tav tm="100000">
                                          <p:val>
                                            <p:strVal val="#ppt_x"/>
                                          </p:val>
                                        </p:tav>
                                      </p:tavLst>
                                    </p:anim>
                                    <p:anim calcmode="lin" valueType="num">
                                      <p:cBhvr>
                                        <p:cTn id="10" dur="500" fill="hold"/>
                                        <p:tgtEl>
                                          <p:spTgt spid="573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1688" y="542925"/>
            <a:ext cx="7607300" cy="5608638"/>
          </a:xfrm>
          <a:prstGeom prst="rect">
            <a:avLst/>
          </a:prstGeom>
          <a:noFill/>
          <a:ln w="57150">
            <a:solidFill>
              <a:schemeClr val="accent2"/>
            </a:solidFill>
            <a:miter lim="800000"/>
            <a:headEnd/>
            <a:tailEnd/>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Lst>
        </p:spPr>
      </p:pic>
      <p:sp>
        <p:nvSpPr>
          <p:cNvPr id="58371" name="Rectangle 3"/>
          <p:cNvSpPr>
            <a:spLocks noChangeArrowheads="1"/>
          </p:cNvSpPr>
          <p:nvPr/>
        </p:nvSpPr>
        <p:spPr bwMode="auto">
          <a:xfrm>
            <a:off x="1525588" y="1254125"/>
            <a:ext cx="5961062" cy="51593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l"/>
            <a:r>
              <a:rPr lang="en-US" sz="2800" i="1">
                <a:solidFill>
                  <a:schemeClr val="tx1"/>
                </a:solidFill>
                <a:latin typeface="Times" charset="0"/>
              </a:rPr>
              <a:t>C   </a:t>
            </a:r>
          </a:p>
        </p:txBody>
      </p:sp>
      <p:sp>
        <p:nvSpPr>
          <p:cNvPr id="58374" name="Line 6"/>
          <p:cNvSpPr>
            <a:spLocks noChangeShapeType="1"/>
          </p:cNvSpPr>
          <p:nvPr/>
        </p:nvSpPr>
        <p:spPr bwMode="auto">
          <a:xfrm>
            <a:off x="2166938" y="2387600"/>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58375" name="Line 7"/>
          <p:cNvSpPr>
            <a:spLocks noChangeShapeType="1"/>
          </p:cNvSpPr>
          <p:nvPr/>
        </p:nvSpPr>
        <p:spPr bwMode="auto">
          <a:xfrm>
            <a:off x="3251200"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58376" name="Line 8"/>
          <p:cNvSpPr>
            <a:spLocks noChangeShapeType="1"/>
          </p:cNvSpPr>
          <p:nvPr/>
        </p:nvSpPr>
        <p:spPr bwMode="auto">
          <a:xfrm>
            <a:off x="4330700"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58377" name="Line 9"/>
          <p:cNvSpPr>
            <a:spLocks noChangeShapeType="1"/>
          </p:cNvSpPr>
          <p:nvPr/>
        </p:nvSpPr>
        <p:spPr bwMode="auto">
          <a:xfrm>
            <a:off x="5380038"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58378" name="Line 10"/>
          <p:cNvSpPr>
            <a:spLocks noChangeShapeType="1"/>
          </p:cNvSpPr>
          <p:nvPr/>
        </p:nvSpPr>
        <p:spPr bwMode="auto">
          <a:xfrm>
            <a:off x="6459538"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58379" name="Line 11"/>
          <p:cNvSpPr>
            <a:spLocks noChangeShapeType="1"/>
          </p:cNvSpPr>
          <p:nvPr/>
        </p:nvSpPr>
        <p:spPr bwMode="auto">
          <a:xfrm>
            <a:off x="3241675" y="293211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58380" name="Line 12"/>
          <p:cNvSpPr>
            <a:spLocks noChangeShapeType="1"/>
          </p:cNvSpPr>
          <p:nvPr/>
        </p:nvSpPr>
        <p:spPr bwMode="auto">
          <a:xfrm>
            <a:off x="3241675" y="34829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58381" name="Line 13"/>
          <p:cNvSpPr>
            <a:spLocks noChangeShapeType="1"/>
          </p:cNvSpPr>
          <p:nvPr/>
        </p:nvSpPr>
        <p:spPr bwMode="auto">
          <a:xfrm>
            <a:off x="3228975" y="4033838"/>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58382" name="Line 14"/>
          <p:cNvSpPr>
            <a:spLocks noChangeShapeType="1"/>
          </p:cNvSpPr>
          <p:nvPr/>
        </p:nvSpPr>
        <p:spPr bwMode="auto">
          <a:xfrm>
            <a:off x="4308475" y="293211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58383" name="Line 15"/>
          <p:cNvSpPr>
            <a:spLocks noChangeShapeType="1"/>
          </p:cNvSpPr>
          <p:nvPr/>
        </p:nvSpPr>
        <p:spPr bwMode="auto">
          <a:xfrm>
            <a:off x="4302125" y="3479800"/>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58385" name="Text Box 17"/>
          <p:cNvSpPr txBox="1">
            <a:spLocks noChangeArrowheads="1"/>
          </p:cNvSpPr>
          <p:nvPr/>
        </p:nvSpPr>
        <p:spPr bwMode="auto">
          <a:xfrm>
            <a:off x="8723313" y="90488"/>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latin typeface="Comic Sans MS" charset="0"/>
              </a:rPr>
              <a:t> </a:t>
            </a:r>
          </a:p>
        </p:txBody>
      </p:sp>
      <p:sp>
        <p:nvSpPr>
          <p:cNvPr id="58387" name="Text Box 19"/>
          <p:cNvSpPr txBox="1">
            <a:spLocks noChangeArrowheads="1"/>
          </p:cNvSpPr>
          <p:nvPr/>
        </p:nvSpPr>
        <p:spPr bwMode="auto">
          <a:xfrm>
            <a:off x="8834438" y="618490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2000">
              <a:solidFill>
                <a:srgbClr val="FFFFFF"/>
              </a:solidFill>
            </a:endParaRPr>
          </a:p>
        </p:txBody>
      </p:sp>
      <p:sp>
        <p:nvSpPr>
          <p:cNvPr id="58388" name="Text Box 20"/>
          <p:cNvSpPr txBox="1">
            <a:spLocks noChangeArrowheads="1"/>
          </p:cNvSpPr>
          <p:nvPr/>
        </p:nvSpPr>
        <p:spPr bwMode="auto">
          <a:xfrm>
            <a:off x="8364538" y="6486525"/>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1400" b="1">
              <a:solidFill>
                <a:srgbClr val="FFFFFF"/>
              </a:solidFill>
            </a:endParaRPr>
          </a:p>
        </p:txBody>
      </p:sp>
      <p:sp>
        <p:nvSpPr>
          <p:cNvPr id="58389" name="Text Box 21"/>
          <p:cNvSpPr txBox="1">
            <a:spLocks noChangeArrowheads="1"/>
          </p:cNvSpPr>
          <p:nvPr/>
        </p:nvSpPr>
        <p:spPr bwMode="auto">
          <a:xfrm>
            <a:off x="8086725" y="652462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65</a:t>
            </a:r>
          </a:p>
        </p:txBody>
      </p:sp>
      <p:sp>
        <p:nvSpPr>
          <p:cNvPr id="58390" name="Text Box 22"/>
          <p:cNvSpPr txBox="1">
            <a:spLocks noChangeArrowheads="1"/>
          </p:cNvSpPr>
          <p:nvPr/>
        </p:nvSpPr>
        <p:spPr bwMode="auto">
          <a:xfrm>
            <a:off x="8651875" y="6403975"/>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10</a:t>
            </a:r>
          </a:p>
        </p:txBody>
      </p:sp>
      <p:sp>
        <p:nvSpPr>
          <p:cNvPr id="58391" name="Text Box 23"/>
          <p:cNvSpPr txBox="1">
            <a:spLocks noChangeArrowheads="1"/>
          </p:cNvSpPr>
          <p:nvPr/>
        </p:nvSpPr>
        <p:spPr bwMode="auto">
          <a:xfrm>
            <a:off x="2203450" y="2141538"/>
            <a:ext cx="952500" cy="244475"/>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nl-NL" sz="1000" b="1">
                <a:solidFill>
                  <a:schemeClr val="bg2"/>
                </a:solidFill>
              </a:rPr>
              <a:t>SCHEPPING</a:t>
            </a:r>
          </a:p>
        </p:txBody>
      </p:sp>
      <p:sp>
        <p:nvSpPr>
          <p:cNvPr id="58392" name="Text Box 24"/>
          <p:cNvSpPr txBox="1">
            <a:spLocks noChangeArrowheads="1"/>
          </p:cNvSpPr>
          <p:nvPr/>
        </p:nvSpPr>
        <p:spPr bwMode="auto">
          <a:xfrm>
            <a:off x="3244850" y="2143125"/>
            <a:ext cx="952500" cy="244475"/>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nl-NL" sz="1000" b="1">
                <a:solidFill>
                  <a:schemeClr val="bg2"/>
                </a:solidFill>
              </a:rPr>
              <a:t>ABRAHAM</a:t>
            </a:r>
          </a:p>
        </p:txBody>
      </p:sp>
      <p:sp>
        <p:nvSpPr>
          <p:cNvPr id="58393" name="Text Box 25"/>
          <p:cNvSpPr txBox="1">
            <a:spLocks noChangeArrowheads="1"/>
          </p:cNvSpPr>
          <p:nvPr/>
        </p:nvSpPr>
        <p:spPr bwMode="auto">
          <a:xfrm>
            <a:off x="3257550" y="2684463"/>
            <a:ext cx="952500" cy="244475"/>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nl-NL" sz="1000" b="1">
                <a:solidFill>
                  <a:schemeClr val="bg2"/>
                </a:solidFill>
              </a:rPr>
              <a:t>JOZEF</a:t>
            </a:r>
          </a:p>
        </p:txBody>
      </p:sp>
      <p:sp>
        <p:nvSpPr>
          <p:cNvPr id="58394" name="Text Box 26"/>
          <p:cNvSpPr txBox="1">
            <a:spLocks noChangeArrowheads="1"/>
          </p:cNvSpPr>
          <p:nvPr/>
        </p:nvSpPr>
        <p:spPr bwMode="auto">
          <a:xfrm>
            <a:off x="3248025" y="3235325"/>
            <a:ext cx="952500" cy="244475"/>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nl-NL" sz="1000" b="1">
                <a:solidFill>
                  <a:schemeClr val="bg2"/>
                </a:solidFill>
              </a:rPr>
              <a:t>MOZES</a:t>
            </a:r>
          </a:p>
        </p:txBody>
      </p:sp>
      <p:sp>
        <p:nvSpPr>
          <p:cNvPr id="58397" name="Text Box 29"/>
          <p:cNvSpPr txBox="1">
            <a:spLocks noChangeArrowheads="1"/>
          </p:cNvSpPr>
          <p:nvPr/>
        </p:nvSpPr>
        <p:spPr bwMode="auto">
          <a:xfrm>
            <a:off x="4302125" y="2686050"/>
            <a:ext cx="977900" cy="244475"/>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nl-NL" sz="1000" b="1">
                <a:solidFill>
                  <a:schemeClr val="bg2"/>
                </a:solidFill>
              </a:rPr>
              <a:t>KONINKRIJK</a:t>
            </a:r>
          </a:p>
        </p:txBody>
      </p:sp>
      <p:sp>
        <p:nvSpPr>
          <p:cNvPr id="58395" name="Text Box 27"/>
          <p:cNvSpPr txBox="1">
            <a:spLocks noChangeArrowheads="1"/>
          </p:cNvSpPr>
          <p:nvPr/>
        </p:nvSpPr>
        <p:spPr bwMode="auto">
          <a:xfrm>
            <a:off x="3225800" y="3786188"/>
            <a:ext cx="952500" cy="244475"/>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nl-NL" sz="1000" b="1">
                <a:solidFill>
                  <a:schemeClr val="bg2"/>
                </a:solidFill>
              </a:rPr>
              <a:t>JOZUA</a:t>
            </a:r>
          </a:p>
        </p:txBody>
      </p:sp>
      <p:sp>
        <p:nvSpPr>
          <p:cNvPr id="58396" name="Text Box 28"/>
          <p:cNvSpPr txBox="1">
            <a:spLocks noChangeArrowheads="1"/>
          </p:cNvSpPr>
          <p:nvPr/>
        </p:nvSpPr>
        <p:spPr bwMode="auto">
          <a:xfrm>
            <a:off x="4289425" y="2135188"/>
            <a:ext cx="952500" cy="244475"/>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nl-NL" sz="1000" b="1">
                <a:solidFill>
                  <a:schemeClr val="bg2"/>
                </a:solidFill>
              </a:rPr>
              <a:t>ANARCHIE</a:t>
            </a:r>
          </a:p>
        </p:txBody>
      </p:sp>
      <p:sp>
        <p:nvSpPr>
          <p:cNvPr id="58399" name="Text Box 31"/>
          <p:cNvSpPr txBox="1">
            <a:spLocks noChangeArrowheads="1"/>
          </p:cNvSpPr>
          <p:nvPr/>
        </p:nvSpPr>
        <p:spPr bwMode="auto">
          <a:xfrm>
            <a:off x="4192588" y="3227388"/>
            <a:ext cx="1230312" cy="244475"/>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nl-NL" sz="1000" b="1">
                <a:solidFill>
                  <a:schemeClr val="bg2"/>
                </a:solidFill>
              </a:rPr>
              <a:t>BALLINGSCHAP</a:t>
            </a:r>
          </a:p>
        </p:txBody>
      </p:sp>
      <p:sp>
        <p:nvSpPr>
          <p:cNvPr id="58400" name="Text Box 32"/>
          <p:cNvSpPr txBox="1">
            <a:spLocks noChangeArrowheads="1"/>
          </p:cNvSpPr>
          <p:nvPr/>
        </p:nvSpPr>
        <p:spPr bwMode="auto">
          <a:xfrm>
            <a:off x="5318125" y="2138363"/>
            <a:ext cx="952500" cy="244475"/>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nl-NL" sz="1000" b="1">
                <a:solidFill>
                  <a:schemeClr val="bg2"/>
                </a:solidFill>
              </a:rPr>
              <a:t>STILTE</a:t>
            </a:r>
          </a:p>
        </p:txBody>
      </p:sp>
      <p:sp>
        <p:nvSpPr>
          <p:cNvPr id="58401" name="Text Box 33"/>
          <p:cNvSpPr txBox="1">
            <a:spLocks noChangeArrowheads="1"/>
          </p:cNvSpPr>
          <p:nvPr/>
        </p:nvSpPr>
        <p:spPr bwMode="auto">
          <a:xfrm>
            <a:off x="6434138" y="2138363"/>
            <a:ext cx="952500" cy="244475"/>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nl-NL" sz="1000" b="1">
                <a:solidFill>
                  <a:schemeClr val="bg2"/>
                </a:solidFill>
              </a:rPr>
              <a:t>JEZUS</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58374"/>
                                        </p:tgtEl>
                                        <p:attrNameLst>
                                          <p:attrName>style.visibility</p:attrName>
                                        </p:attrNameLst>
                                      </p:cBhvr>
                                      <p:to>
                                        <p:strVal val="visible"/>
                                      </p:to>
                                    </p:set>
                                    <p:anim calcmode="lin" valueType="num">
                                      <p:cBhvr>
                                        <p:cTn id="7" dur="500" fill="hold"/>
                                        <p:tgtEl>
                                          <p:spTgt spid="58374"/>
                                        </p:tgtEl>
                                        <p:attrNameLst>
                                          <p:attrName>ppt_w</p:attrName>
                                        </p:attrNameLst>
                                      </p:cBhvr>
                                      <p:tavLst>
                                        <p:tav tm="0">
                                          <p:val>
                                            <p:strVal val="(6*min(max(#ppt_w*#ppt_h,.3),1)-7.4)/-.7*#ppt_w"/>
                                          </p:val>
                                        </p:tav>
                                        <p:tav tm="100000">
                                          <p:val>
                                            <p:strVal val="#ppt_w"/>
                                          </p:val>
                                        </p:tav>
                                      </p:tavLst>
                                    </p:anim>
                                    <p:anim calcmode="lin" valueType="num">
                                      <p:cBhvr>
                                        <p:cTn id="8" dur="500" fill="hold"/>
                                        <p:tgtEl>
                                          <p:spTgt spid="58374"/>
                                        </p:tgtEl>
                                        <p:attrNameLst>
                                          <p:attrName>ppt_h</p:attrName>
                                        </p:attrNameLst>
                                      </p:cBhvr>
                                      <p:tavLst>
                                        <p:tav tm="0">
                                          <p:val>
                                            <p:strVal val="(6*min(max(#ppt_w*#ppt_h,.3),1)-7.4)/-.7*#ppt_h"/>
                                          </p:val>
                                        </p:tav>
                                        <p:tav tm="100000">
                                          <p:val>
                                            <p:strVal val="#ppt_h"/>
                                          </p:val>
                                        </p:tav>
                                      </p:tavLst>
                                    </p:anim>
                                    <p:anim calcmode="lin" valueType="num">
                                      <p:cBhvr>
                                        <p:cTn id="9" dur="500" fill="hold"/>
                                        <p:tgtEl>
                                          <p:spTgt spid="58374"/>
                                        </p:tgtEl>
                                        <p:attrNameLst>
                                          <p:attrName>ppt_x</p:attrName>
                                        </p:attrNameLst>
                                      </p:cBhvr>
                                      <p:tavLst>
                                        <p:tav tm="0">
                                          <p:val>
                                            <p:fltVal val="0.5"/>
                                          </p:val>
                                        </p:tav>
                                        <p:tav tm="100000">
                                          <p:val>
                                            <p:strVal val="#ppt_x"/>
                                          </p:val>
                                        </p:tav>
                                      </p:tavLst>
                                    </p:anim>
                                    <p:anim calcmode="lin" valueType="num">
                                      <p:cBhvr>
                                        <p:cTn id="10" dur="500" fill="hold"/>
                                        <p:tgtEl>
                                          <p:spTgt spid="58374"/>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36" fill="hold" grpId="0" nodeType="clickEffect">
                                  <p:stCondLst>
                                    <p:cond delay="0"/>
                                  </p:stCondLst>
                                  <p:childTnLst>
                                    <p:set>
                                      <p:cBhvr>
                                        <p:cTn id="14" dur="1" fill="hold">
                                          <p:stCondLst>
                                            <p:cond delay="0"/>
                                          </p:stCondLst>
                                        </p:cTn>
                                        <p:tgtEl>
                                          <p:spTgt spid="58375"/>
                                        </p:tgtEl>
                                        <p:attrNameLst>
                                          <p:attrName>style.visibility</p:attrName>
                                        </p:attrNameLst>
                                      </p:cBhvr>
                                      <p:to>
                                        <p:strVal val="visible"/>
                                      </p:to>
                                    </p:set>
                                    <p:anim calcmode="lin" valueType="num">
                                      <p:cBhvr>
                                        <p:cTn id="15" dur="500" fill="hold"/>
                                        <p:tgtEl>
                                          <p:spTgt spid="58375"/>
                                        </p:tgtEl>
                                        <p:attrNameLst>
                                          <p:attrName>ppt_w</p:attrName>
                                        </p:attrNameLst>
                                      </p:cBhvr>
                                      <p:tavLst>
                                        <p:tav tm="0">
                                          <p:val>
                                            <p:strVal val="(6*min(max(#ppt_w*#ppt_h,.3),1)-7.4)/-.7*#ppt_w"/>
                                          </p:val>
                                        </p:tav>
                                        <p:tav tm="100000">
                                          <p:val>
                                            <p:strVal val="#ppt_w"/>
                                          </p:val>
                                        </p:tav>
                                      </p:tavLst>
                                    </p:anim>
                                    <p:anim calcmode="lin" valueType="num">
                                      <p:cBhvr>
                                        <p:cTn id="16" dur="500" fill="hold"/>
                                        <p:tgtEl>
                                          <p:spTgt spid="58375"/>
                                        </p:tgtEl>
                                        <p:attrNameLst>
                                          <p:attrName>ppt_h</p:attrName>
                                        </p:attrNameLst>
                                      </p:cBhvr>
                                      <p:tavLst>
                                        <p:tav tm="0">
                                          <p:val>
                                            <p:strVal val="(6*min(max(#ppt_w*#ppt_h,.3),1)-7.4)/-.7*#ppt_h"/>
                                          </p:val>
                                        </p:tav>
                                        <p:tav tm="100000">
                                          <p:val>
                                            <p:strVal val="#ppt_h"/>
                                          </p:val>
                                        </p:tav>
                                      </p:tavLst>
                                    </p:anim>
                                    <p:anim calcmode="lin" valueType="num">
                                      <p:cBhvr>
                                        <p:cTn id="17" dur="500" fill="hold"/>
                                        <p:tgtEl>
                                          <p:spTgt spid="58375"/>
                                        </p:tgtEl>
                                        <p:attrNameLst>
                                          <p:attrName>ppt_x</p:attrName>
                                        </p:attrNameLst>
                                      </p:cBhvr>
                                      <p:tavLst>
                                        <p:tav tm="0">
                                          <p:val>
                                            <p:fltVal val="0.5"/>
                                          </p:val>
                                        </p:tav>
                                        <p:tav tm="100000">
                                          <p:val>
                                            <p:strVal val="#ppt_x"/>
                                          </p:val>
                                        </p:tav>
                                      </p:tavLst>
                                    </p:anim>
                                    <p:anim calcmode="lin" valueType="num">
                                      <p:cBhvr>
                                        <p:cTn id="18" dur="500" fill="hold"/>
                                        <p:tgtEl>
                                          <p:spTgt spid="58375"/>
                                        </p:tgtEl>
                                        <p:attrNameLst>
                                          <p:attrName>ppt_y</p:attrName>
                                        </p:attrNameLst>
                                      </p:cBhvr>
                                      <p:tavLst>
                                        <p:tav tm="0">
                                          <p:val>
                                            <p:strVal val="1+(6*min(max(#ppt_w*#ppt_h,.3),1)-7.4)/-.7*#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36" fill="hold" grpId="0" nodeType="clickEffect">
                                  <p:stCondLst>
                                    <p:cond delay="0"/>
                                  </p:stCondLst>
                                  <p:childTnLst>
                                    <p:set>
                                      <p:cBhvr>
                                        <p:cTn id="22" dur="1" fill="hold">
                                          <p:stCondLst>
                                            <p:cond delay="0"/>
                                          </p:stCondLst>
                                        </p:cTn>
                                        <p:tgtEl>
                                          <p:spTgt spid="58379"/>
                                        </p:tgtEl>
                                        <p:attrNameLst>
                                          <p:attrName>style.visibility</p:attrName>
                                        </p:attrNameLst>
                                      </p:cBhvr>
                                      <p:to>
                                        <p:strVal val="visible"/>
                                      </p:to>
                                    </p:set>
                                    <p:anim calcmode="lin" valueType="num">
                                      <p:cBhvr>
                                        <p:cTn id="23" dur="500" fill="hold"/>
                                        <p:tgtEl>
                                          <p:spTgt spid="58379"/>
                                        </p:tgtEl>
                                        <p:attrNameLst>
                                          <p:attrName>ppt_w</p:attrName>
                                        </p:attrNameLst>
                                      </p:cBhvr>
                                      <p:tavLst>
                                        <p:tav tm="0">
                                          <p:val>
                                            <p:strVal val="(6*min(max(#ppt_w*#ppt_h,.3),1)-7.4)/-.7*#ppt_w"/>
                                          </p:val>
                                        </p:tav>
                                        <p:tav tm="100000">
                                          <p:val>
                                            <p:strVal val="#ppt_w"/>
                                          </p:val>
                                        </p:tav>
                                      </p:tavLst>
                                    </p:anim>
                                    <p:anim calcmode="lin" valueType="num">
                                      <p:cBhvr>
                                        <p:cTn id="24" dur="500" fill="hold"/>
                                        <p:tgtEl>
                                          <p:spTgt spid="58379"/>
                                        </p:tgtEl>
                                        <p:attrNameLst>
                                          <p:attrName>ppt_h</p:attrName>
                                        </p:attrNameLst>
                                      </p:cBhvr>
                                      <p:tavLst>
                                        <p:tav tm="0">
                                          <p:val>
                                            <p:strVal val="(6*min(max(#ppt_w*#ppt_h,.3),1)-7.4)/-.7*#ppt_h"/>
                                          </p:val>
                                        </p:tav>
                                        <p:tav tm="100000">
                                          <p:val>
                                            <p:strVal val="#ppt_h"/>
                                          </p:val>
                                        </p:tav>
                                      </p:tavLst>
                                    </p:anim>
                                    <p:anim calcmode="lin" valueType="num">
                                      <p:cBhvr>
                                        <p:cTn id="25" dur="500" fill="hold"/>
                                        <p:tgtEl>
                                          <p:spTgt spid="58379"/>
                                        </p:tgtEl>
                                        <p:attrNameLst>
                                          <p:attrName>ppt_x</p:attrName>
                                        </p:attrNameLst>
                                      </p:cBhvr>
                                      <p:tavLst>
                                        <p:tav tm="0">
                                          <p:val>
                                            <p:fltVal val="0.5"/>
                                          </p:val>
                                        </p:tav>
                                        <p:tav tm="100000">
                                          <p:val>
                                            <p:strVal val="#ppt_x"/>
                                          </p:val>
                                        </p:tav>
                                      </p:tavLst>
                                    </p:anim>
                                    <p:anim calcmode="lin" valueType="num">
                                      <p:cBhvr>
                                        <p:cTn id="26" dur="500" fill="hold"/>
                                        <p:tgtEl>
                                          <p:spTgt spid="58379"/>
                                        </p:tgtEl>
                                        <p:attrNameLst>
                                          <p:attrName>ppt_y</p:attrName>
                                        </p:attrNameLst>
                                      </p:cBhvr>
                                      <p:tavLst>
                                        <p:tav tm="0">
                                          <p:val>
                                            <p:strVal val="1+(6*min(max(#ppt_w*#ppt_h,.3),1)-7.4)/-.7*#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36" fill="hold" grpId="0" nodeType="clickEffect">
                                  <p:stCondLst>
                                    <p:cond delay="0"/>
                                  </p:stCondLst>
                                  <p:childTnLst>
                                    <p:set>
                                      <p:cBhvr>
                                        <p:cTn id="30" dur="1" fill="hold">
                                          <p:stCondLst>
                                            <p:cond delay="0"/>
                                          </p:stCondLst>
                                        </p:cTn>
                                        <p:tgtEl>
                                          <p:spTgt spid="58380"/>
                                        </p:tgtEl>
                                        <p:attrNameLst>
                                          <p:attrName>style.visibility</p:attrName>
                                        </p:attrNameLst>
                                      </p:cBhvr>
                                      <p:to>
                                        <p:strVal val="visible"/>
                                      </p:to>
                                    </p:set>
                                    <p:anim calcmode="lin" valueType="num">
                                      <p:cBhvr>
                                        <p:cTn id="31" dur="500" fill="hold"/>
                                        <p:tgtEl>
                                          <p:spTgt spid="58380"/>
                                        </p:tgtEl>
                                        <p:attrNameLst>
                                          <p:attrName>ppt_w</p:attrName>
                                        </p:attrNameLst>
                                      </p:cBhvr>
                                      <p:tavLst>
                                        <p:tav tm="0">
                                          <p:val>
                                            <p:strVal val="(6*min(max(#ppt_w*#ppt_h,.3),1)-7.4)/-.7*#ppt_w"/>
                                          </p:val>
                                        </p:tav>
                                        <p:tav tm="100000">
                                          <p:val>
                                            <p:strVal val="#ppt_w"/>
                                          </p:val>
                                        </p:tav>
                                      </p:tavLst>
                                    </p:anim>
                                    <p:anim calcmode="lin" valueType="num">
                                      <p:cBhvr>
                                        <p:cTn id="32" dur="500" fill="hold"/>
                                        <p:tgtEl>
                                          <p:spTgt spid="58380"/>
                                        </p:tgtEl>
                                        <p:attrNameLst>
                                          <p:attrName>ppt_h</p:attrName>
                                        </p:attrNameLst>
                                      </p:cBhvr>
                                      <p:tavLst>
                                        <p:tav tm="0">
                                          <p:val>
                                            <p:strVal val="(6*min(max(#ppt_w*#ppt_h,.3),1)-7.4)/-.7*#ppt_h"/>
                                          </p:val>
                                        </p:tav>
                                        <p:tav tm="100000">
                                          <p:val>
                                            <p:strVal val="#ppt_h"/>
                                          </p:val>
                                        </p:tav>
                                      </p:tavLst>
                                    </p:anim>
                                    <p:anim calcmode="lin" valueType="num">
                                      <p:cBhvr>
                                        <p:cTn id="33" dur="500" fill="hold"/>
                                        <p:tgtEl>
                                          <p:spTgt spid="58380"/>
                                        </p:tgtEl>
                                        <p:attrNameLst>
                                          <p:attrName>ppt_x</p:attrName>
                                        </p:attrNameLst>
                                      </p:cBhvr>
                                      <p:tavLst>
                                        <p:tav tm="0">
                                          <p:val>
                                            <p:fltVal val="0.5"/>
                                          </p:val>
                                        </p:tav>
                                        <p:tav tm="100000">
                                          <p:val>
                                            <p:strVal val="#ppt_x"/>
                                          </p:val>
                                        </p:tav>
                                      </p:tavLst>
                                    </p:anim>
                                    <p:anim calcmode="lin" valueType="num">
                                      <p:cBhvr>
                                        <p:cTn id="34" dur="500" fill="hold"/>
                                        <p:tgtEl>
                                          <p:spTgt spid="58380"/>
                                        </p:tgtEl>
                                        <p:attrNameLst>
                                          <p:attrName>ppt_y</p:attrName>
                                        </p:attrNameLst>
                                      </p:cBhvr>
                                      <p:tavLst>
                                        <p:tav tm="0">
                                          <p:val>
                                            <p:strVal val="1+(6*min(max(#ppt_w*#ppt_h,.3),1)-7.4)/-.7*#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36" fill="hold" grpId="0" nodeType="clickEffect">
                                  <p:stCondLst>
                                    <p:cond delay="0"/>
                                  </p:stCondLst>
                                  <p:childTnLst>
                                    <p:set>
                                      <p:cBhvr>
                                        <p:cTn id="38" dur="1" fill="hold">
                                          <p:stCondLst>
                                            <p:cond delay="0"/>
                                          </p:stCondLst>
                                        </p:cTn>
                                        <p:tgtEl>
                                          <p:spTgt spid="58381"/>
                                        </p:tgtEl>
                                        <p:attrNameLst>
                                          <p:attrName>style.visibility</p:attrName>
                                        </p:attrNameLst>
                                      </p:cBhvr>
                                      <p:to>
                                        <p:strVal val="visible"/>
                                      </p:to>
                                    </p:set>
                                    <p:anim calcmode="lin" valueType="num">
                                      <p:cBhvr>
                                        <p:cTn id="39" dur="500" fill="hold"/>
                                        <p:tgtEl>
                                          <p:spTgt spid="58381"/>
                                        </p:tgtEl>
                                        <p:attrNameLst>
                                          <p:attrName>ppt_w</p:attrName>
                                        </p:attrNameLst>
                                      </p:cBhvr>
                                      <p:tavLst>
                                        <p:tav tm="0">
                                          <p:val>
                                            <p:strVal val="(6*min(max(#ppt_w*#ppt_h,.3),1)-7.4)/-.7*#ppt_w"/>
                                          </p:val>
                                        </p:tav>
                                        <p:tav tm="100000">
                                          <p:val>
                                            <p:strVal val="#ppt_w"/>
                                          </p:val>
                                        </p:tav>
                                      </p:tavLst>
                                    </p:anim>
                                    <p:anim calcmode="lin" valueType="num">
                                      <p:cBhvr>
                                        <p:cTn id="40" dur="500" fill="hold"/>
                                        <p:tgtEl>
                                          <p:spTgt spid="58381"/>
                                        </p:tgtEl>
                                        <p:attrNameLst>
                                          <p:attrName>ppt_h</p:attrName>
                                        </p:attrNameLst>
                                      </p:cBhvr>
                                      <p:tavLst>
                                        <p:tav tm="0">
                                          <p:val>
                                            <p:strVal val="(6*min(max(#ppt_w*#ppt_h,.3),1)-7.4)/-.7*#ppt_h"/>
                                          </p:val>
                                        </p:tav>
                                        <p:tav tm="100000">
                                          <p:val>
                                            <p:strVal val="#ppt_h"/>
                                          </p:val>
                                        </p:tav>
                                      </p:tavLst>
                                    </p:anim>
                                    <p:anim calcmode="lin" valueType="num">
                                      <p:cBhvr>
                                        <p:cTn id="41" dur="500" fill="hold"/>
                                        <p:tgtEl>
                                          <p:spTgt spid="58381"/>
                                        </p:tgtEl>
                                        <p:attrNameLst>
                                          <p:attrName>ppt_x</p:attrName>
                                        </p:attrNameLst>
                                      </p:cBhvr>
                                      <p:tavLst>
                                        <p:tav tm="0">
                                          <p:val>
                                            <p:fltVal val="0.5"/>
                                          </p:val>
                                        </p:tav>
                                        <p:tav tm="100000">
                                          <p:val>
                                            <p:strVal val="#ppt_x"/>
                                          </p:val>
                                        </p:tav>
                                      </p:tavLst>
                                    </p:anim>
                                    <p:anim calcmode="lin" valueType="num">
                                      <p:cBhvr>
                                        <p:cTn id="42" dur="500" fill="hold"/>
                                        <p:tgtEl>
                                          <p:spTgt spid="58381"/>
                                        </p:tgtEl>
                                        <p:attrNameLst>
                                          <p:attrName>ppt_y</p:attrName>
                                        </p:attrNameLst>
                                      </p:cBhvr>
                                      <p:tavLst>
                                        <p:tav tm="0">
                                          <p:val>
                                            <p:strVal val="1+(6*min(max(#ppt_w*#ppt_h,.3),1)-7.4)/-.7*#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36" fill="hold" grpId="0" nodeType="clickEffect">
                                  <p:stCondLst>
                                    <p:cond delay="0"/>
                                  </p:stCondLst>
                                  <p:childTnLst>
                                    <p:set>
                                      <p:cBhvr>
                                        <p:cTn id="46" dur="1" fill="hold">
                                          <p:stCondLst>
                                            <p:cond delay="0"/>
                                          </p:stCondLst>
                                        </p:cTn>
                                        <p:tgtEl>
                                          <p:spTgt spid="58376"/>
                                        </p:tgtEl>
                                        <p:attrNameLst>
                                          <p:attrName>style.visibility</p:attrName>
                                        </p:attrNameLst>
                                      </p:cBhvr>
                                      <p:to>
                                        <p:strVal val="visible"/>
                                      </p:to>
                                    </p:set>
                                    <p:anim calcmode="lin" valueType="num">
                                      <p:cBhvr>
                                        <p:cTn id="47" dur="500" fill="hold"/>
                                        <p:tgtEl>
                                          <p:spTgt spid="58376"/>
                                        </p:tgtEl>
                                        <p:attrNameLst>
                                          <p:attrName>ppt_w</p:attrName>
                                        </p:attrNameLst>
                                      </p:cBhvr>
                                      <p:tavLst>
                                        <p:tav tm="0">
                                          <p:val>
                                            <p:strVal val="(6*min(max(#ppt_w*#ppt_h,.3),1)-7.4)/-.7*#ppt_w"/>
                                          </p:val>
                                        </p:tav>
                                        <p:tav tm="100000">
                                          <p:val>
                                            <p:strVal val="#ppt_w"/>
                                          </p:val>
                                        </p:tav>
                                      </p:tavLst>
                                    </p:anim>
                                    <p:anim calcmode="lin" valueType="num">
                                      <p:cBhvr>
                                        <p:cTn id="48" dur="500" fill="hold"/>
                                        <p:tgtEl>
                                          <p:spTgt spid="58376"/>
                                        </p:tgtEl>
                                        <p:attrNameLst>
                                          <p:attrName>ppt_h</p:attrName>
                                        </p:attrNameLst>
                                      </p:cBhvr>
                                      <p:tavLst>
                                        <p:tav tm="0">
                                          <p:val>
                                            <p:strVal val="(6*min(max(#ppt_w*#ppt_h,.3),1)-7.4)/-.7*#ppt_h"/>
                                          </p:val>
                                        </p:tav>
                                        <p:tav tm="100000">
                                          <p:val>
                                            <p:strVal val="#ppt_h"/>
                                          </p:val>
                                        </p:tav>
                                      </p:tavLst>
                                    </p:anim>
                                    <p:anim calcmode="lin" valueType="num">
                                      <p:cBhvr>
                                        <p:cTn id="49" dur="500" fill="hold"/>
                                        <p:tgtEl>
                                          <p:spTgt spid="58376"/>
                                        </p:tgtEl>
                                        <p:attrNameLst>
                                          <p:attrName>ppt_x</p:attrName>
                                        </p:attrNameLst>
                                      </p:cBhvr>
                                      <p:tavLst>
                                        <p:tav tm="0">
                                          <p:val>
                                            <p:fltVal val="0.5"/>
                                          </p:val>
                                        </p:tav>
                                        <p:tav tm="100000">
                                          <p:val>
                                            <p:strVal val="#ppt_x"/>
                                          </p:val>
                                        </p:tav>
                                      </p:tavLst>
                                    </p:anim>
                                    <p:anim calcmode="lin" valueType="num">
                                      <p:cBhvr>
                                        <p:cTn id="50" dur="500" fill="hold"/>
                                        <p:tgtEl>
                                          <p:spTgt spid="58376"/>
                                        </p:tgtEl>
                                        <p:attrNameLst>
                                          <p:attrName>ppt_y</p:attrName>
                                        </p:attrNameLst>
                                      </p:cBhvr>
                                      <p:tavLst>
                                        <p:tav tm="0">
                                          <p:val>
                                            <p:strVal val="1+(6*min(max(#ppt_w*#ppt_h,.3),1)-7.4)/-.7*#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36" fill="hold" grpId="0" nodeType="clickEffect">
                                  <p:stCondLst>
                                    <p:cond delay="0"/>
                                  </p:stCondLst>
                                  <p:childTnLst>
                                    <p:set>
                                      <p:cBhvr>
                                        <p:cTn id="54" dur="1" fill="hold">
                                          <p:stCondLst>
                                            <p:cond delay="0"/>
                                          </p:stCondLst>
                                        </p:cTn>
                                        <p:tgtEl>
                                          <p:spTgt spid="58382"/>
                                        </p:tgtEl>
                                        <p:attrNameLst>
                                          <p:attrName>style.visibility</p:attrName>
                                        </p:attrNameLst>
                                      </p:cBhvr>
                                      <p:to>
                                        <p:strVal val="visible"/>
                                      </p:to>
                                    </p:set>
                                    <p:anim calcmode="lin" valueType="num">
                                      <p:cBhvr>
                                        <p:cTn id="55" dur="500" fill="hold"/>
                                        <p:tgtEl>
                                          <p:spTgt spid="58382"/>
                                        </p:tgtEl>
                                        <p:attrNameLst>
                                          <p:attrName>ppt_w</p:attrName>
                                        </p:attrNameLst>
                                      </p:cBhvr>
                                      <p:tavLst>
                                        <p:tav tm="0">
                                          <p:val>
                                            <p:strVal val="(6*min(max(#ppt_w*#ppt_h,.3),1)-7.4)/-.7*#ppt_w"/>
                                          </p:val>
                                        </p:tav>
                                        <p:tav tm="100000">
                                          <p:val>
                                            <p:strVal val="#ppt_w"/>
                                          </p:val>
                                        </p:tav>
                                      </p:tavLst>
                                    </p:anim>
                                    <p:anim calcmode="lin" valueType="num">
                                      <p:cBhvr>
                                        <p:cTn id="56" dur="500" fill="hold"/>
                                        <p:tgtEl>
                                          <p:spTgt spid="58382"/>
                                        </p:tgtEl>
                                        <p:attrNameLst>
                                          <p:attrName>ppt_h</p:attrName>
                                        </p:attrNameLst>
                                      </p:cBhvr>
                                      <p:tavLst>
                                        <p:tav tm="0">
                                          <p:val>
                                            <p:strVal val="(6*min(max(#ppt_w*#ppt_h,.3),1)-7.4)/-.7*#ppt_h"/>
                                          </p:val>
                                        </p:tav>
                                        <p:tav tm="100000">
                                          <p:val>
                                            <p:strVal val="#ppt_h"/>
                                          </p:val>
                                        </p:tav>
                                      </p:tavLst>
                                    </p:anim>
                                    <p:anim calcmode="lin" valueType="num">
                                      <p:cBhvr>
                                        <p:cTn id="57" dur="500" fill="hold"/>
                                        <p:tgtEl>
                                          <p:spTgt spid="58382"/>
                                        </p:tgtEl>
                                        <p:attrNameLst>
                                          <p:attrName>ppt_x</p:attrName>
                                        </p:attrNameLst>
                                      </p:cBhvr>
                                      <p:tavLst>
                                        <p:tav tm="0">
                                          <p:val>
                                            <p:fltVal val="0.5"/>
                                          </p:val>
                                        </p:tav>
                                        <p:tav tm="100000">
                                          <p:val>
                                            <p:strVal val="#ppt_x"/>
                                          </p:val>
                                        </p:tav>
                                      </p:tavLst>
                                    </p:anim>
                                    <p:anim calcmode="lin" valueType="num">
                                      <p:cBhvr>
                                        <p:cTn id="58" dur="500" fill="hold"/>
                                        <p:tgtEl>
                                          <p:spTgt spid="58382"/>
                                        </p:tgtEl>
                                        <p:attrNameLst>
                                          <p:attrName>ppt_y</p:attrName>
                                        </p:attrNameLst>
                                      </p:cBhvr>
                                      <p:tavLst>
                                        <p:tav tm="0">
                                          <p:val>
                                            <p:strVal val="1+(6*min(max(#ppt_w*#ppt_h,.3),1)-7.4)/-.7*#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3" presetClass="entr" presetSubtype="36" fill="hold" grpId="0" nodeType="clickEffect">
                                  <p:stCondLst>
                                    <p:cond delay="0"/>
                                  </p:stCondLst>
                                  <p:childTnLst>
                                    <p:set>
                                      <p:cBhvr>
                                        <p:cTn id="62" dur="1" fill="hold">
                                          <p:stCondLst>
                                            <p:cond delay="0"/>
                                          </p:stCondLst>
                                        </p:cTn>
                                        <p:tgtEl>
                                          <p:spTgt spid="58383"/>
                                        </p:tgtEl>
                                        <p:attrNameLst>
                                          <p:attrName>style.visibility</p:attrName>
                                        </p:attrNameLst>
                                      </p:cBhvr>
                                      <p:to>
                                        <p:strVal val="visible"/>
                                      </p:to>
                                    </p:set>
                                    <p:anim calcmode="lin" valueType="num">
                                      <p:cBhvr>
                                        <p:cTn id="63" dur="500" fill="hold"/>
                                        <p:tgtEl>
                                          <p:spTgt spid="58383"/>
                                        </p:tgtEl>
                                        <p:attrNameLst>
                                          <p:attrName>ppt_w</p:attrName>
                                        </p:attrNameLst>
                                      </p:cBhvr>
                                      <p:tavLst>
                                        <p:tav tm="0">
                                          <p:val>
                                            <p:strVal val="(6*min(max(#ppt_w*#ppt_h,.3),1)-7.4)/-.7*#ppt_w"/>
                                          </p:val>
                                        </p:tav>
                                        <p:tav tm="100000">
                                          <p:val>
                                            <p:strVal val="#ppt_w"/>
                                          </p:val>
                                        </p:tav>
                                      </p:tavLst>
                                    </p:anim>
                                    <p:anim calcmode="lin" valueType="num">
                                      <p:cBhvr>
                                        <p:cTn id="64" dur="500" fill="hold"/>
                                        <p:tgtEl>
                                          <p:spTgt spid="58383"/>
                                        </p:tgtEl>
                                        <p:attrNameLst>
                                          <p:attrName>ppt_h</p:attrName>
                                        </p:attrNameLst>
                                      </p:cBhvr>
                                      <p:tavLst>
                                        <p:tav tm="0">
                                          <p:val>
                                            <p:strVal val="(6*min(max(#ppt_w*#ppt_h,.3),1)-7.4)/-.7*#ppt_h"/>
                                          </p:val>
                                        </p:tav>
                                        <p:tav tm="100000">
                                          <p:val>
                                            <p:strVal val="#ppt_h"/>
                                          </p:val>
                                        </p:tav>
                                      </p:tavLst>
                                    </p:anim>
                                    <p:anim calcmode="lin" valueType="num">
                                      <p:cBhvr>
                                        <p:cTn id="65" dur="500" fill="hold"/>
                                        <p:tgtEl>
                                          <p:spTgt spid="58383"/>
                                        </p:tgtEl>
                                        <p:attrNameLst>
                                          <p:attrName>ppt_x</p:attrName>
                                        </p:attrNameLst>
                                      </p:cBhvr>
                                      <p:tavLst>
                                        <p:tav tm="0">
                                          <p:val>
                                            <p:fltVal val="0.5"/>
                                          </p:val>
                                        </p:tav>
                                        <p:tav tm="100000">
                                          <p:val>
                                            <p:strVal val="#ppt_x"/>
                                          </p:val>
                                        </p:tav>
                                      </p:tavLst>
                                    </p:anim>
                                    <p:anim calcmode="lin" valueType="num">
                                      <p:cBhvr>
                                        <p:cTn id="66" dur="500" fill="hold"/>
                                        <p:tgtEl>
                                          <p:spTgt spid="58383"/>
                                        </p:tgtEl>
                                        <p:attrNameLst>
                                          <p:attrName>ppt_y</p:attrName>
                                        </p:attrNameLst>
                                      </p:cBhvr>
                                      <p:tavLst>
                                        <p:tav tm="0">
                                          <p:val>
                                            <p:strVal val="1+(6*min(max(#ppt_w*#ppt_h,.3),1)-7.4)/-.7*#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3" presetClass="entr" presetSubtype="36" fill="hold" grpId="0" nodeType="clickEffect">
                                  <p:stCondLst>
                                    <p:cond delay="0"/>
                                  </p:stCondLst>
                                  <p:childTnLst>
                                    <p:set>
                                      <p:cBhvr>
                                        <p:cTn id="70" dur="1" fill="hold">
                                          <p:stCondLst>
                                            <p:cond delay="0"/>
                                          </p:stCondLst>
                                        </p:cTn>
                                        <p:tgtEl>
                                          <p:spTgt spid="58377"/>
                                        </p:tgtEl>
                                        <p:attrNameLst>
                                          <p:attrName>style.visibility</p:attrName>
                                        </p:attrNameLst>
                                      </p:cBhvr>
                                      <p:to>
                                        <p:strVal val="visible"/>
                                      </p:to>
                                    </p:set>
                                    <p:anim calcmode="lin" valueType="num">
                                      <p:cBhvr>
                                        <p:cTn id="71" dur="500" fill="hold"/>
                                        <p:tgtEl>
                                          <p:spTgt spid="58377"/>
                                        </p:tgtEl>
                                        <p:attrNameLst>
                                          <p:attrName>ppt_w</p:attrName>
                                        </p:attrNameLst>
                                      </p:cBhvr>
                                      <p:tavLst>
                                        <p:tav tm="0">
                                          <p:val>
                                            <p:strVal val="(6*min(max(#ppt_w*#ppt_h,.3),1)-7.4)/-.7*#ppt_w"/>
                                          </p:val>
                                        </p:tav>
                                        <p:tav tm="100000">
                                          <p:val>
                                            <p:strVal val="#ppt_w"/>
                                          </p:val>
                                        </p:tav>
                                      </p:tavLst>
                                    </p:anim>
                                    <p:anim calcmode="lin" valueType="num">
                                      <p:cBhvr>
                                        <p:cTn id="72" dur="500" fill="hold"/>
                                        <p:tgtEl>
                                          <p:spTgt spid="58377"/>
                                        </p:tgtEl>
                                        <p:attrNameLst>
                                          <p:attrName>ppt_h</p:attrName>
                                        </p:attrNameLst>
                                      </p:cBhvr>
                                      <p:tavLst>
                                        <p:tav tm="0">
                                          <p:val>
                                            <p:strVal val="(6*min(max(#ppt_w*#ppt_h,.3),1)-7.4)/-.7*#ppt_h"/>
                                          </p:val>
                                        </p:tav>
                                        <p:tav tm="100000">
                                          <p:val>
                                            <p:strVal val="#ppt_h"/>
                                          </p:val>
                                        </p:tav>
                                      </p:tavLst>
                                    </p:anim>
                                    <p:anim calcmode="lin" valueType="num">
                                      <p:cBhvr>
                                        <p:cTn id="73" dur="500" fill="hold"/>
                                        <p:tgtEl>
                                          <p:spTgt spid="58377"/>
                                        </p:tgtEl>
                                        <p:attrNameLst>
                                          <p:attrName>ppt_x</p:attrName>
                                        </p:attrNameLst>
                                      </p:cBhvr>
                                      <p:tavLst>
                                        <p:tav tm="0">
                                          <p:val>
                                            <p:fltVal val="0.5"/>
                                          </p:val>
                                        </p:tav>
                                        <p:tav tm="100000">
                                          <p:val>
                                            <p:strVal val="#ppt_x"/>
                                          </p:val>
                                        </p:tav>
                                      </p:tavLst>
                                    </p:anim>
                                    <p:anim calcmode="lin" valueType="num">
                                      <p:cBhvr>
                                        <p:cTn id="74" dur="500" fill="hold"/>
                                        <p:tgtEl>
                                          <p:spTgt spid="58377"/>
                                        </p:tgtEl>
                                        <p:attrNameLst>
                                          <p:attrName>ppt_y</p:attrName>
                                        </p:attrNameLst>
                                      </p:cBhvr>
                                      <p:tavLst>
                                        <p:tav tm="0">
                                          <p:val>
                                            <p:strVal val="1+(6*min(max(#ppt_w*#ppt_h,.3),1)-7.4)/-.7*#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ntr" presetSubtype="36" fill="hold" grpId="0" nodeType="clickEffect">
                                  <p:stCondLst>
                                    <p:cond delay="0"/>
                                  </p:stCondLst>
                                  <p:childTnLst>
                                    <p:set>
                                      <p:cBhvr>
                                        <p:cTn id="78" dur="1" fill="hold">
                                          <p:stCondLst>
                                            <p:cond delay="0"/>
                                          </p:stCondLst>
                                        </p:cTn>
                                        <p:tgtEl>
                                          <p:spTgt spid="58378"/>
                                        </p:tgtEl>
                                        <p:attrNameLst>
                                          <p:attrName>style.visibility</p:attrName>
                                        </p:attrNameLst>
                                      </p:cBhvr>
                                      <p:to>
                                        <p:strVal val="visible"/>
                                      </p:to>
                                    </p:set>
                                    <p:anim calcmode="lin" valueType="num">
                                      <p:cBhvr>
                                        <p:cTn id="79" dur="500" fill="hold"/>
                                        <p:tgtEl>
                                          <p:spTgt spid="58378"/>
                                        </p:tgtEl>
                                        <p:attrNameLst>
                                          <p:attrName>ppt_w</p:attrName>
                                        </p:attrNameLst>
                                      </p:cBhvr>
                                      <p:tavLst>
                                        <p:tav tm="0">
                                          <p:val>
                                            <p:strVal val="(6*min(max(#ppt_w*#ppt_h,.3),1)-7.4)/-.7*#ppt_w"/>
                                          </p:val>
                                        </p:tav>
                                        <p:tav tm="100000">
                                          <p:val>
                                            <p:strVal val="#ppt_w"/>
                                          </p:val>
                                        </p:tav>
                                      </p:tavLst>
                                    </p:anim>
                                    <p:anim calcmode="lin" valueType="num">
                                      <p:cBhvr>
                                        <p:cTn id="80" dur="500" fill="hold"/>
                                        <p:tgtEl>
                                          <p:spTgt spid="58378"/>
                                        </p:tgtEl>
                                        <p:attrNameLst>
                                          <p:attrName>ppt_h</p:attrName>
                                        </p:attrNameLst>
                                      </p:cBhvr>
                                      <p:tavLst>
                                        <p:tav tm="0">
                                          <p:val>
                                            <p:strVal val="(6*min(max(#ppt_w*#ppt_h,.3),1)-7.4)/-.7*#ppt_h"/>
                                          </p:val>
                                        </p:tav>
                                        <p:tav tm="100000">
                                          <p:val>
                                            <p:strVal val="#ppt_h"/>
                                          </p:val>
                                        </p:tav>
                                      </p:tavLst>
                                    </p:anim>
                                    <p:anim calcmode="lin" valueType="num">
                                      <p:cBhvr>
                                        <p:cTn id="81" dur="500" fill="hold"/>
                                        <p:tgtEl>
                                          <p:spTgt spid="58378"/>
                                        </p:tgtEl>
                                        <p:attrNameLst>
                                          <p:attrName>ppt_x</p:attrName>
                                        </p:attrNameLst>
                                      </p:cBhvr>
                                      <p:tavLst>
                                        <p:tav tm="0">
                                          <p:val>
                                            <p:fltVal val="0.5"/>
                                          </p:val>
                                        </p:tav>
                                        <p:tav tm="100000">
                                          <p:val>
                                            <p:strVal val="#ppt_x"/>
                                          </p:val>
                                        </p:tav>
                                      </p:tavLst>
                                    </p:anim>
                                    <p:anim calcmode="lin" valueType="num">
                                      <p:cBhvr>
                                        <p:cTn id="82" dur="500" fill="hold"/>
                                        <p:tgtEl>
                                          <p:spTgt spid="58378"/>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4" grpId="0" animBg="1"/>
      <p:bldP spid="58375" grpId="0" animBg="1"/>
      <p:bldP spid="58376" grpId="0" animBg="1"/>
      <p:bldP spid="58377" grpId="0" animBg="1"/>
      <p:bldP spid="58378" grpId="0" animBg="1"/>
      <p:bldP spid="58379" grpId="0" animBg="1"/>
      <p:bldP spid="58380" grpId="0" animBg="1"/>
      <p:bldP spid="58381" grpId="0" animBg="1"/>
      <p:bldP spid="58382" grpId="0" animBg="1"/>
      <p:bldP spid="58383"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722" name="Picture 26"/>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1688" y="542925"/>
            <a:ext cx="7607300" cy="5608638"/>
          </a:xfrm>
          <a:prstGeom prst="rect">
            <a:avLst/>
          </a:prstGeom>
          <a:noFill/>
          <a:ln w="57150">
            <a:solidFill>
              <a:schemeClr val="accent2"/>
            </a:solidFill>
            <a:miter lim="800000"/>
            <a:headEnd/>
            <a:tailEnd/>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Lst>
        </p:spPr>
      </p:pic>
      <p:sp>
        <p:nvSpPr>
          <p:cNvPr id="157699" name="Rectangle 3"/>
          <p:cNvSpPr>
            <a:spLocks noChangeArrowheads="1"/>
          </p:cNvSpPr>
          <p:nvPr/>
        </p:nvSpPr>
        <p:spPr bwMode="auto">
          <a:xfrm>
            <a:off x="1525588" y="1254125"/>
            <a:ext cx="5961062" cy="51593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l"/>
            <a:r>
              <a:rPr lang="en-US" sz="2800" i="1">
                <a:solidFill>
                  <a:schemeClr val="tx1"/>
                </a:solidFill>
                <a:latin typeface="Times" charset="0"/>
              </a:rPr>
              <a:t>C   </a:t>
            </a:r>
          </a:p>
        </p:txBody>
      </p:sp>
      <p:sp>
        <p:nvSpPr>
          <p:cNvPr id="157701" name="Line 5"/>
          <p:cNvSpPr>
            <a:spLocks noChangeShapeType="1"/>
          </p:cNvSpPr>
          <p:nvPr/>
        </p:nvSpPr>
        <p:spPr bwMode="auto">
          <a:xfrm>
            <a:off x="2311400" y="2387600"/>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57702" name="Line 6"/>
          <p:cNvSpPr>
            <a:spLocks noChangeShapeType="1"/>
          </p:cNvSpPr>
          <p:nvPr/>
        </p:nvSpPr>
        <p:spPr bwMode="auto">
          <a:xfrm>
            <a:off x="3395663"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57703" name="Line 7"/>
          <p:cNvSpPr>
            <a:spLocks noChangeShapeType="1"/>
          </p:cNvSpPr>
          <p:nvPr/>
        </p:nvSpPr>
        <p:spPr bwMode="auto">
          <a:xfrm>
            <a:off x="4475163"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57704" name="Line 8"/>
          <p:cNvSpPr>
            <a:spLocks noChangeShapeType="1"/>
          </p:cNvSpPr>
          <p:nvPr/>
        </p:nvSpPr>
        <p:spPr bwMode="auto">
          <a:xfrm>
            <a:off x="5524500"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57705" name="Line 9"/>
          <p:cNvSpPr>
            <a:spLocks noChangeShapeType="1"/>
          </p:cNvSpPr>
          <p:nvPr/>
        </p:nvSpPr>
        <p:spPr bwMode="auto">
          <a:xfrm>
            <a:off x="6604000"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57706" name="Line 10"/>
          <p:cNvSpPr>
            <a:spLocks noChangeShapeType="1"/>
          </p:cNvSpPr>
          <p:nvPr/>
        </p:nvSpPr>
        <p:spPr bwMode="auto">
          <a:xfrm>
            <a:off x="3408363" y="293211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57707" name="Line 11"/>
          <p:cNvSpPr>
            <a:spLocks noChangeShapeType="1"/>
          </p:cNvSpPr>
          <p:nvPr/>
        </p:nvSpPr>
        <p:spPr bwMode="auto">
          <a:xfrm>
            <a:off x="3408363" y="34829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57708" name="Line 12"/>
          <p:cNvSpPr>
            <a:spLocks noChangeShapeType="1"/>
          </p:cNvSpPr>
          <p:nvPr/>
        </p:nvSpPr>
        <p:spPr bwMode="auto">
          <a:xfrm>
            <a:off x="3395663" y="4033838"/>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57709" name="Line 13"/>
          <p:cNvSpPr>
            <a:spLocks noChangeShapeType="1"/>
          </p:cNvSpPr>
          <p:nvPr/>
        </p:nvSpPr>
        <p:spPr bwMode="auto">
          <a:xfrm>
            <a:off x="4475163" y="293211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57710" name="Line 14"/>
          <p:cNvSpPr>
            <a:spLocks noChangeShapeType="1"/>
          </p:cNvSpPr>
          <p:nvPr/>
        </p:nvSpPr>
        <p:spPr bwMode="auto">
          <a:xfrm>
            <a:off x="4468813" y="3479800"/>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57711" name="Rectangle 15"/>
          <p:cNvSpPr>
            <a:spLocks noChangeArrowheads="1"/>
          </p:cNvSpPr>
          <p:nvPr/>
        </p:nvSpPr>
        <p:spPr bwMode="auto">
          <a:xfrm>
            <a:off x="949325" y="2605088"/>
            <a:ext cx="1849438" cy="88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accent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lgn="l"/>
            <a:r>
              <a:rPr lang="en-US" sz="2400" b="1" i="1">
                <a:solidFill>
                  <a:schemeClr val="accent2"/>
                </a:solidFill>
                <a:latin typeface="Times" charset="0"/>
              </a:rPr>
              <a:t>         </a:t>
            </a:r>
            <a:r>
              <a:rPr lang="en-US" sz="2800" b="1" i="1">
                <a:solidFill>
                  <a:schemeClr val="accent2"/>
                </a:solidFill>
                <a:latin typeface="Times" charset="0"/>
              </a:rPr>
              <a:t>4  </a:t>
            </a:r>
            <a:r>
              <a:rPr lang="en-US" sz="2400" b="1" i="1">
                <a:solidFill>
                  <a:schemeClr val="accent2"/>
                </a:solidFill>
                <a:latin typeface="Times" charset="0"/>
              </a:rPr>
              <a:t>           </a:t>
            </a:r>
          </a:p>
          <a:p>
            <a:pPr algn="l"/>
            <a:r>
              <a:rPr lang="en-US" sz="2400" b="1" i="1">
                <a:solidFill>
                  <a:schemeClr val="accent2"/>
                </a:solidFill>
                <a:latin typeface="Times" charset="0"/>
              </a:rPr>
              <a:t>PERSONEN     </a:t>
            </a:r>
          </a:p>
        </p:txBody>
      </p:sp>
      <p:sp>
        <p:nvSpPr>
          <p:cNvPr id="157712" name="Rectangle 16"/>
          <p:cNvSpPr>
            <a:spLocks noChangeArrowheads="1"/>
          </p:cNvSpPr>
          <p:nvPr/>
        </p:nvSpPr>
        <p:spPr bwMode="auto">
          <a:xfrm>
            <a:off x="5708650" y="2700338"/>
            <a:ext cx="1763713" cy="124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accent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lgn="l"/>
            <a:r>
              <a:rPr lang="en-US" sz="2400" b="1" i="1">
                <a:solidFill>
                  <a:schemeClr val="accent2"/>
                </a:solidFill>
                <a:latin typeface="Times" charset="0"/>
              </a:rPr>
              <a:t>         </a:t>
            </a:r>
            <a:r>
              <a:rPr lang="en-US" sz="2800" b="1" i="1">
                <a:solidFill>
                  <a:schemeClr val="accent2"/>
                </a:solidFill>
                <a:latin typeface="Times" charset="0"/>
              </a:rPr>
              <a:t>3</a:t>
            </a:r>
            <a:endParaRPr lang="en-US" sz="2400" b="1" i="1">
              <a:solidFill>
                <a:schemeClr val="accent2"/>
              </a:solidFill>
              <a:latin typeface="Times" charset="0"/>
            </a:endParaRPr>
          </a:p>
          <a:p>
            <a:pPr algn="l"/>
            <a:r>
              <a:rPr lang="en-US" sz="2400" b="1" i="1">
                <a:solidFill>
                  <a:schemeClr val="accent2"/>
                </a:solidFill>
                <a:latin typeface="Times" charset="0"/>
              </a:rPr>
              <a:t>  SAMEN-LEVINGEN</a:t>
            </a:r>
          </a:p>
        </p:txBody>
      </p:sp>
      <p:sp>
        <p:nvSpPr>
          <p:cNvPr id="157715" name="Rectangle 19"/>
          <p:cNvSpPr>
            <a:spLocks noChangeArrowheads="1"/>
          </p:cNvSpPr>
          <p:nvPr/>
        </p:nvSpPr>
        <p:spPr bwMode="auto">
          <a:xfrm>
            <a:off x="2332038" y="1238250"/>
            <a:ext cx="545465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accent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lgn="l"/>
            <a:r>
              <a:rPr lang="en-US" sz="4000" b="1" i="1">
                <a:solidFill>
                  <a:schemeClr val="accent2"/>
                </a:solidFill>
                <a:latin typeface="Times" charset="0"/>
              </a:rPr>
              <a:t> S           7          S      J</a:t>
            </a:r>
          </a:p>
        </p:txBody>
      </p:sp>
      <p:sp>
        <p:nvSpPr>
          <p:cNvPr id="157716" name="Line 20"/>
          <p:cNvSpPr>
            <a:spLocks noChangeShapeType="1"/>
          </p:cNvSpPr>
          <p:nvPr/>
        </p:nvSpPr>
        <p:spPr bwMode="auto">
          <a:xfrm>
            <a:off x="4260850" y="1604963"/>
            <a:ext cx="160338"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7718" name="Text Box 22"/>
          <p:cNvSpPr txBox="1">
            <a:spLocks noChangeArrowheads="1"/>
          </p:cNvSpPr>
          <p:nvPr/>
        </p:nvSpPr>
        <p:spPr bwMode="auto">
          <a:xfrm>
            <a:off x="8723313" y="90488"/>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latin typeface="Comic Sans MS" charset="0"/>
              </a:rPr>
              <a:t> </a:t>
            </a:r>
          </a:p>
        </p:txBody>
      </p:sp>
      <p:sp>
        <p:nvSpPr>
          <p:cNvPr id="157723" name="Text Box 27"/>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66</a:t>
            </a:r>
          </a:p>
        </p:txBody>
      </p:sp>
      <p:sp>
        <p:nvSpPr>
          <p:cNvPr id="157725" name="Text Box 29"/>
          <p:cNvSpPr txBox="1">
            <a:spLocks noChangeArrowheads="1"/>
          </p:cNvSpPr>
          <p:nvPr/>
        </p:nvSpPr>
        <p:spPr bwMode="auto">
          <a:xfrm>
            <a:off x="3406775" y="2130425"/>
            <a:ext cx="952500" cy="244475"/>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nl-NL" sz="1000" b="1">
                <a:solidFill>
                  <a:schemeClr val="bg2"/>
                </a:solidFill>
              </a:rPr>
              <a:t>ABRAHAM</a:t>
            </a:r>
          </a:p>
        </p:txBody>
      </p:sp>
      <p:sp>
        <p:nvSpPr>
          <p:cNvPr id="157724" name="Text Box 28"/>
          <p:cNvSpPr txBox="1">
            <a:spLocks noChangeArrowheads="1"/>
          </p:cNvSpPr>
          <p:nvPr/>
        </p:nvSpPr>
        <p:spPr bwMode="auto">
          <a:xfrm>
            <a:off x="2203450" y="2141538"/>
            <a:ext cx="952500" cy="244475"/>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nl-NL" sz="1000" b="1">
                <a:solidFill>
                  <a:schemeClr val="bg2"/>
                </a:solidFill>
              </a:rPr>
              <a:t>SCHEPPING</a:t>
            </a:r>
          </a:p>
        </p:txBody>
      </p:sp>
      <p:sp>
        <p:nvSpPr>
          <p:cNvPr id="157726" name="Text Box 30"/>
          <p:cNvSpPr txBox="1">
            <a:spLocks noChangeArrowheads="1"/>
          </p:cNvSpPr>
          <p:nvPr/>
        </p:nvSpPr>
        <p:spPr bwMode="auto">
          <a:xfrm>
            <a:off x="3395663" y="2684463"/>
            <a:ext cx="952500" cy="244475"/>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nl-NL" sz="1000" b="1">
                <a:solidFill>
                  <a:schemeClr val="bg2"/>
                </a:solidFill>
              </a:rPr>
              <a:t>JOZEF</a:t>
            </a:r>
          </a:p>
        </p:txBody>
      </p:sp>
      <p:sp>
        <p:nvSpPr>
          <p:cNvPr id="157727" name="Text Box 31"/>
          <p:cNvSpPr txBox="1">
            <a:spLocks noChangeArrowheads="1"/>
          </p:cNvSpPr>
          <p:nvPr/>
        </p:nvSpPr>
        <p:spPr bwMode="auto">
          <a:xfrm>
            <a:off x="3398838" y="3235325"/>
            <a:ext cx="952500" cy="244475"/>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nl-NL" sz="1000" b="1">
                <a:solidFill>
                  <a:schemeClr val="bg2"/>
                </a:solidFill>
              </a:rPr>
              <a:t>MOZES</a:t>
            </a:r>
          </a:p>
        </p:txBody>
      </p:sp>
      <p:sp>
        <p:nvSpPr>
          <p:cNvPr id="157728" name="Text Box 32"/>
          <p:cNvSpPr txBox="1">
            <a:spLocks noChangeArrowheads="1"/>
          </p:cNvSpPr>
          <p:nvPr/>
        </p:nvSpPr>
        <p:spPr bwMode="auto">
          <a:xfrm>
            <a:off x="3376613" y="3786188"/>
            <a:ext cx="952500" cy="244475"/>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nl-NL" sz="1000" b="1">
                <a:solidFill>
                  <a:schemeClr val="bg2"/>
                </a:solidFill>
              </a:rPr>
              <a:t>JOZUA</a:t>
            </a:r>
          </a:p>
        </p:txBody>
      </p:sp>
      <p:sp>
        <p:nvSpPr>
          <p:cNvPr id="157713" name="Text Box 17"/>
          <p:cNvSpPr txBox="1">
            <a:spLocks noChangeArrowheads="1"/>
          </p:cNvSpPr>
          <p:nvPr/>
        </p:nvSpPr>
        <p:spPr bwMode="auto">
          <a:xfrm>
            <a:off x="2543175" y="1530350"/>
            <a:ext cx="1095375" cy="2713038"/>
          </a:xfrm>
          <a:prstGeom prst="rect">
            <a:avLst/>
          </a:prstGeom>
          <a:noFill/>
          <a:ln>
            <a:noFill/>
          </a:ln>
          <a:effectLst>
            <a:outerShdw blurRad="63500" dist="38099" dir="2700000" algn="ctr" rotWithShape="0">
              <a:srgbClr val="187534">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17200">
                <a:solidFill>
                  <a:schemeClr val="accent1"/>
                </a:solidFill>
                <a:effectLst>
                  <a:outerShdw blurRad="38100" dist="38100" dir="2700000" algn="tl">
                    <a:srgbClr val="000000"/>
                  </a:outerShdw>
                </a:effectLst>
                <a:latin typeface="Brush Script MT" charset="0"/>
              </a:rPr>
              <a:t>{</a:t>
            </a:r>
          </a:p>
        </p:txBody>
      </p:sp>
      <p:sp>
        <p:nvSpPr>
          <p:cNvPr id="157729" name="Text Box 33"/>
          <p:cNvSpPr txBox="1">
            <a:spLocks noChangeArrowheads="1"/>
          </p:cNvSpPr>
          <p:nvPr/>
        </p:nvSpPr>
        <p:spPr bwMode="auto">
          <a:xfrm>
            <a:off x="4365625" y="2135188"/>
            <a:ext cx="952500" cy="244475"/>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nl-NL" sz="1000" b="1">
                <a:solidFill>
                  <a:schemeClr val="bg2"/>
                </a:solidFill>
              </a:rPr>
              <a:t>ANARCHIE</a:t>
            </a:r>
          </a:p>
        </p:txBody>
      </p:sp>
      <p:sp>
        <p:nvSpPr>
          <p:cNvPr id="157730" name="Text Box 34"/>
          <p:cNvSpPr txBox="1">
            <a:spLocks noChangeArrowheads="1"/>
          </p:cNvSpPr>
          <p:nvPr/>
        </p:nvSpPr>
        <p:spPr bwMode="auto">
          <a:xfrm>
            <a:off x="4414838" y="2686050"/>
            <a:ext cx="977900" cy="244475"/>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nl-NL" sz="1000" b="1">
                <a:solidFill>
                  <a:schemeClr val="bg2"/>
                </a:solidFill>
              </a:rPr>
              <a:t>KONINKRIJK</a:t>
            </a:r>
          </a:p>
        </p:txBody>
      </p:sp>
      <p:sp>
        <p:nvSpPr>
          <p:cNvPr id="157731" name="Text Box 35"/>
          <p:cNvSpPr txBox="1">
            <a:spLocks noChangeArrowheads="1"/>
          </p:cNvSpPr>
          <p:nvPr/>
        </p:nvSpPr>
        <p:spPr bwMode="auto">
          <a:xfrm>
            <a:off x="4256088" y="3227388"/>
            <a:ext cx="1230312" cy="244475"/>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nl-NL" sz="1000" b="1">
                <a:solidFill>
                  <a:schemeClr val="bg2"/>
                </a:solidFill>
              </a:rPr>
              <a:t>BALLINGSCHAP</a:t>
            </a:r>
          </a:p>
        </p:txBody>
      </p:sp>
      <p:sp>
        <p:nvSpPr>
          <p:cNvPr id="157732" name="Text Box 36"/>
          <p:cNvSpPr txBox="1">
            <a:spLocks noChangeArrowheads="1"/>
          </p:cNvSpPr>
          <p:nvPr/>
        </p:nvSpPr>
        <p:spPr bwMode="auto">
          <a:xfrm>
            <a:off x="5456238" y="2125663"/>
            <a:ext cx="952500" cy="244475"/>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nl-NL" sz="1000" b="1">
                <a:solidFill>
                  <a:schemeClr val="bg2"/>
                </a:solidFill>
              </a:rPr>
              <a:t>STILTE</a:t>
            </a:r>
          </a:p>
        </p:txBody>
      </p:sp>
      <p:sp>
        <p:nvSpPr>
          <p:cNvPr id="157733" name="Text Box 37"/>
          <p:cNvSpPr txBox="1">
            <a:spLocks noChangeArrowheads="1"/>
          </p:cNvSpPr>
          <p:nvPr/>
        </p:nvSpPr>
        <p:spPr bwMode="auto">
          <a:xfrm>
            <a:off x="6446838" y="2125663"/>
            <a:ext cx="952500" cy="244475"/>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nl-NL" sz="1000" b="1">
                <a:solidFill>
                  <a:schemeClr val="bg2"/>
                </a:solidFill>
              </a:rPr>
              <a:t>JEZUS</a:t>
            </a:r>
          </a:p>
        </p:txBody>
      </p:sp>
      <p:sp>
        <p:nvSpPr>
          <p:cNvPr id="157714" name="Text Box 18"/>
          <p:cNvSpPr txBox="1">
            <a:spLocks noChangeArrowheads="1"/>
          </p:cNvSpPr>
          <p:nvPr/>
        </p:nvSpPr>
        <p:spPr bwMode="auto">
          <a:xfrm>
            <a:off x="4965700" y="1516063"/>
            <a:ext cx="1130300" cy="2713037"/>
          </a:xfrm>
          <a:prstGeom prst="rect">
            <a:avLst/>
          </a:prstGeom>
          <a:noFill/>
          <a:ln>
            <a:noFill/>
          </a:ln>
          <a:effectLst>
            <a:outerShdw blurRad="63500" dist="38099" dir="2700000" algn="ctr" rotWithShape="0">
              <a:srgbClr val="187534">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spAutoFit/>
          </a:bodyPr>
          <a:lstStyle/>
          <a:p>
            <a:pPr>
              <a:spcBef>
                <a:spcPct val="50000"/>
              </a:spcBef>
            </a:pPr>
            <a:r>
              <a:rPr lang="en-US" sz="17200">
                <a:solidFill>
                  <a:schemeClr val="accent1"/>
                </a:solidFill>
                <a:effectLst>
                  <a:outerShdw blurRad="38100" dist="38100" dir="2700000" algn="tl">
                    <a:srgbClr val="000000"/>
                  </a:outerShdw>
                </a:effectLst>
                <a:latin typeface="Brush Script MT" charset="0"/>
              </a:rPr>
              <a:t>}</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532" name="Group 4"/>
          <p:cNvGrpSpPr>
            <a:grpSpLocks/>
          </p:cNvGrpSpPr>
          <p:nvPr/>
        </p:nvGrpSpPr>
        <p:grpSpPr bwMode="auto">
          <a:xfrm>
            <a:off x="2028825" y="1225550"/>
            <a:ext cx="2811463" cy="1343025"/>
            <a:chOff x="2382" y="2052"/>
            <a:chExt cx="1771" cy="846"/>
          </a:xfrm>
        </p:grpSpPr>
        <p:sp>
          <p:nvSpPr>
            <p:cNvPr id="150533" name="Rectangle 5"/>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50534" name="AutoShape 6"/>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50535" name="Rectangle 7"/>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36" name="Rectangle 8"/>
            <p:cNvSpPr>
              <a:spLocks noChangeArrowheads="1"/>
            </p:cNvSpPr>
            <p:nvPr/>
          </p:nvSpPr>
          <p:spPr bwMode="auto">
            <a:xfrm>
              <a:off x="2382" y="2078"/>
              <a:ext cx="9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SCHEPPING</a:t>
              </a:r>
              <a:endParaRPr lang="en-US" sz="2800" b="1">
                <a:effectLst>
                  <a:outerShdw blurRad="38100" dist="38100" dir="2700000" algn="tl">
                    <a:srgbClr val="000000"/>
                  </a:outerShdw>
                </a:effectLst>
                <a:latin typeface="Helvetica" charset="0"/>
              </a:endParaRPr>
            </a:p>
          </p:txBody>
        </p:sp>
        <p:sp>
          <p:nvSpPr>
            <p:cNvPr id="150537" name="Line 9"/>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0538" name="Group 10"/>
          <p:cNvGrpSpPr>
            <a:grpSpLocks/>
          </p:cNvGrpSpPr>
          <p:nvPr/>
        </p:nvGrpSpPr>
        <p:grpSpPr bwMode="auto">
          <a:xfrm>
            <a:off x="2317750" y="1581150"/>
            <a:ext cx="2763838" cy="1343025"/>
            <a:chOff x="2412" y="2052"/>
            <a:chExt cx="1741" cy="846"/>
          </a:xfrm>
        </p:grpSpPr>
        <p:sp>
          <p:nvSpPr>
            <p:cNvPr id="150539" name="Rectangle 11"/>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50540" name="AutoShape 12"/>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50541" name="Rectangle 13"/>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42" name="Rectangle 14"/>
            <p:cNvSpPr>
              <a:spLocks noChangeArrowheads="1"/>
            </p:cNvSpPr>
            <p:nvPr/>
          </p:nvSpPr>
          <p:spPr bwMode="auto">
            <a:xfrm>
              <a:off x="2434" y="2078"/>
              <a:ext cx="8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ABRAHAM</a:t>
              </a:r>
              <a:endParaRPr lang="en-US" sz="2800" b="1">
                <a:effectLst>
                  <a:outerShdw blurRad="38100" dist="38100" dir="2700000" algn="tl">
                    <a:srgbClr val="000000"/>
                  </a:outerShdw>
                </a:effectLst>
                <a:latin typeface="Helvetica" charset="0"/>
              </a:endParaRPr>
            </a:p>
          </p:txBody>
        </p:sp>
        <p:sp>
          <p:nvSpPr>
            <p:cNvPr id="150543" name="Line 15"/>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0544" name="Group 16"/>
          <p:cNvGrpSpPr>
            <a:grpSpLocks/>
          </p:cNvGrpSpPr>
          <p:nvPr/>
        </p:nvGrpSpPr>
        <p:grpSpPr bwMode="auto">
          <a:xfrm>
            <a:off x="2597150" y="1924050"/>
            <a:ext cx="2763838" cy="1343025"/>
            <a:chOff x="2412" y="2052"/>
            <a:chExt cx="1741" cy="846"/>
          </a:xfrm>
        </p:grpSpPr>
        <p:sp>
          <p:nvSpPr>
            <p:cNvPr id="150545" name="Rectangle 17"/>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50546" name="AutoShape 18"/>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50547" name="Rectangle 19"/>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48" name="Rectangle 20"/>
            <p:cNvSpPr>
              <a:spLocks noChangeArrowheads="1"/>
            </p:cNvSpPr>
            <p:nvPr/>
          </p:nvSpPr>
          <p:spPr bwMode="auto">
            <a:xfrm>
              <a:off x="2574" y="2078"/>
              <a:ext cx="58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JOZEF</a:t>
              </a:r>
              <a:endParaRPr lang="en-US" sz="2800" b="1">
                <a:effectLst>
                  <a:outerShdw blurRad="38100" dist="38100" dir="2700000" algn="tl">
                    <a:srgbClr val="000000"/>
                  </a:outerShdw>
                </a:effectLst>
                <a:latin typeface="Helvetica" charset="0"/>
              </a:endParaRPr>
            </a:p>
          </p:txBody>
        </p:sp>
        <p:sp>
          <p:nvSpPr>
            <p:cNvPr id="150549" name="Line 21"/>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0550" name="Group 22"/>
          <p:cNvGrpSpPr>
            <a:grpSpLocks/>
          </p:cNvGrpSpPr>
          <p:nvPr/>
        </p:nvGrpSpPr>
        <p:grpSpPr bwMode="auto">
          <a:xfrm>
            <a:off x="2889250" y="2241550"/>
            <a:ext cx="2763838" cy="1343025"/>
            <a:chOff x="2412" y="2052"/>
            <a:chExt cx="1741" cy="846"/>
          </a:xfrm>
        </p:grpSpPr>
        <p:sp>
          <p:nvSpPr>
            <p:cNvPr id="150551" name="Rectangle 23"/>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50552" name="AutoShape 24"/>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50553" name="Rectangle 25"/>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54" name="Rectangle 26"/>
            <p:cNvSpPr>
              <a:spLocks noChangeArrowheads="1"/>
            </p:cNvSpPr>
            <p:nvPr/>
          </p:nvSpPr>
          <p:spPr bwMode="auto">
            <a:xfrm>
              <a:off x="2550" y="2078"/>
              <a:ext cx="63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MOZES</a:t>
              </a:r>
              <a:endParaRPr lang="en-US" sz="2800" b="1">
                <a:effectLst>
                  <a:outerShdw blurRad="38100" dist="38100" dir="2700000" algn="tl">
                    <a:srgbClr val="000000"/>
                  </a:outerShdw>
                </a:effectLst>
                <a:latin typeface="Helvetica" charset="0"/>
              </a:endParaRPr>
            </a:p>
          </p:txBody>
        </p:sp>
        <p:sp>
          <p:nvSpPr>
            <p:cNvPr id="150555" name="Line 27"/>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0556" name="Group 28"/>
          <p:cNvGrpSpPr>
            <a:grpSpLocks/>
          </p:cNvGrpSpPr>
          <p:nvPr/>
        </p:nvGrpSpPr>
        <p:grpSpPr bwMode="auto">
          <a:xfrm>
            <a:off x="3155950" y="2546350"/>
            <a:ext cx="2763838" cy="1343025"/>
            <a:chOff x="2412" y="2052"/>
            <a:chExt cx="1741" cy="846"/>
          </a:xfrm>
        </p:grpSpPr>
        <p:sp>
          <p:nvSpPr>
            <p:cNvPr id="150557" name="Rectangle 29"/>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50558" name="AutoShape 30"/>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50559" name="Rectangle 31"/>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60" name="Rectangle 32"/>
            <p:cNvSpPr>
              <a:spLocks noChangeArrowheads="1"/>
            </p:cNvSpPr>
            <p:nvPr/>
          </p:nvSpPr>
          <p:spPr bwMode="auto">
            <a:xfrm>
              <a:off x="2562" y="2078"/>
              <a:ext cx="6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JOZUA</a:t>
              </a:r>
              <a:endParaRPr lang="en-US" sz="2800" b="1">
                <a:effectLst>
                  <a:outerShdw blurRad="38100" dist="38100" dir="2700000" algn="tl">
                    <a:srgbClr val="000000"/>
                  </a:outerShdw>
                </a:effectLst>
                <a:latin typeface="Helvetica" charset="0"/>
              </a:endParaRPr>
            </a:p>
          </p:txBody>
        </p:sp>
        <p:sp>
          <p:nvSpPr>
            <p:cNvPr id="150561" name="Line 33"/>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0562" name="Group 34"/>
          <p:cNvGrpSpPr>
            <a:grpSpLocks/>
          </p:cNvGrpSpPr>
          <p:nvPr/>
        </p:nvGrpSpPr>
        <p:grpSpPr bwMode="auto">
          <a:xfrm>
            <a:off x="3435350" y="2851150"/>
            <a:ext cx="2763838" cy="1343025"/>
            <a:chOff x="2412" y="2052"/>
            <a:chExt cx="1741" cy="846"/>
          </a:xfrm>
        </p:grpSpPr>
        <p:sp>
          <p:nvSpPr>
            <p:cNvPr id="150563" name="Rectangle 35"/>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50564" name="AutoShape 36"/>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50565" name="Rectangle 37"/>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66" name="Rectangle 38"/>
            <p:cNvSpPr>
              <a:spLocks noChangeArrowheads="1"/>
            </p:cNvSpPr>
            <p:nvPr/>
          </p:nvSpPr>
          <p:spPr bwMode="auto">
            <a:xfrm>
              <a:off x="2426" y="2078"/>
              <a:ext cx="8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ANARCHIE</a:t>
              </a:r>
              <a:endParaRPr lang="en-US" sz="2800" b="1">
                <a:effectLst>
                  <a:outerShdw blurRad="38100" dist="38100" dir="2700000" algn="tl">
                    <a:srgbClr val="000000"/>
                  </a:outerShdw>
                </a:effectLst>
                <a:latin typeface="Helvetica" charset="0"/>
              </a:endParaRPr>
            </a:p>
          </p:txBody>
        </p:sp>
        <p:sp>
          <p:nvSpPr>
            <p:cNvPr id="150567" name="Line 39"/>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0568" name="Group 40"/>
          <p:cNvGrpSpPr>
            <a:grpSpLocks/>
          </p:cNvGrpSpPr>
          <p:nvPr/>
        </p:nvGrpSpPr>
        <p:grpSpPr bwMode="auto">
          <a:xfrm>
            <a:off x="3727450" y="3168650"/>
            <a:ext cx="2763838" cy="1343025"/>
            <a:chOff x="2412" y="2052"/>
            <a:chExt cx="1741" cy="846"/>
          </a:xfrm>
        </p:grpSpPr>
        <p:sp>
          <p:nvSpPr>
            <p:cNvPr id="150569" name="Rectangle 41"/>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50570" name="AutoShape 42"/>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50571" name="Rectangle 43"/>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72" name="Rectangle 44"/>
            <p:cNvSpPr>
              <a:spLocks noChangeArrowheads="1"/>
            </p:cNvSpPr>
            <p:nvPr/>
          </p:nvSpPr>
          <p:spPr bwMode="auto">
            <a:xfrm>
              <a:off x="2518" y="2078"/>
              <a:ext cx="69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K.KRIJK</a:t>
              </a:r>
              <a:endParaRPr lang="en-US" sz="2800" b="1">
                <a:effectLst>
                  <a:outerShdw blurRad="38100" dist="38100" dir="2700000" algn="tl">
                    <a:srgbClr val="000000"/>
                  </a:outerShdw>
                </a:effectLst>
                <a:latin typeface="Helvetica" charset="0"/>
              </a:endParaRPr>
            </a:p>
          </p:txBody>
        </p:sp>
        <p:sp>
          <p:nvSpPr>
            <p:cNvPr id="150573" name="Line 45"/>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0574" name="Group 46"/>
          <p:cNvGrpSpPr>
            <a:grpSpLocks/>
          </p:cNvGrpSpPr>
          <p:nvPr/>
        </p:nvGrpSpPr>
        <p:grpSpPr bwMode="auto">
          <a:xfrm>
            <a:off x="3968750" y="3524250"/>
            <a:ext cx="2763838" cy="1343025"/>
            <a:chOff x="2412" y="2052"/>
            <a:chExt cx="1741" cy="846"/>
          </a:xfrm>
        </p:grpSpPr>
        <p:sp>
          <p:nvSpPr>
            <p:cNvPr id="150575" name="Rectangle 47"/>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50576" name="AutoShape 48"/>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50577" name="Rectangle 49"/>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78" name="Rectangle 50"/>
            <p:cNvSpPr>
              <a:spLocks noChangeArrowheads="1"/>
            </p:cNvSpPr>
            <p:nvPr/>
          </p:nvSpPr>
          <p:spPr bwMode="auto">
            <a:xfrm>
              <a:off x="2482" y="2078"/>
              <a:ext cx="7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B.SCHAP</a:t>
              </a:r>
              <a:endParaRPr lang="en-US" sz="2800" b="1">
                <a:effectLst>
                  <a:outerShdw blurRad="38100" dist="38100" dir="2700000" algn="tl">
                    <a:srgbClr val="000000"/>
                  </a:outerShdw>
                </a:effectLst>
                <a:latin typeface="Helvetica" charset="0"/>
              </a:endParaRPr>
            </a:p>
          </p:txBody>
        </p:sp>
        <p:sp>
          <p:nvSpPr>
            <p:cNvPr id="150579" name="Line 51"/>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0580" name="Group 52"/>
          <p:cNvGrpSpPr>
            <a:grpSpLocks/>
          </p:cNvGrpSpPr>
          <p:nvPr/>
        </p:nvGrpSpPr>
        <p:grpSpPr bwMode="auto">
          <a:xfrm>
            <a:off x="4273550" y="3859213"/>
            <a:ext cx="2760663" cy="1333500"/>
            <a:chOff x="2652" y="2271"/>
            <a:chExt cx="1739" cy="840"/>
          </a:xfrm>
        </p:grpSpPr>
        <p:sp>
          <p:nvSpPr>
            <p:cNvPr id="150581" name="Rectangle 53"/>
            <p:cNvSpPr>
              <a:spLocks noChangeArrowheads="1"/>
            </p:cNvSpPr>
            <p:nvPr/>
          </p:nvSpPr>
          <p:spPr bwMode="auto">
            <a:xfrm>
              <a:off x="2652" y="2559"/>
              <a:ext cx="1739" cy="552"/>
            </a:xfrm>
            <a:prstGeom prst="rect">
              <a:avLst/>
            </a:prstGeom>
            <a:solidFill>
              <a:srgbClr val="FFD34A"/>
            </a:solidFill>
            <a:ln w="31750">
              <a:solidFill>
                <a:srgbClr val="1A0004"/>
              </a:solidFill>
              <a:miter lim="800000"/>
              <a:headEnd/>
              <a:tailEnd/>
            </a:ln>
          </p:spPr>
          <p:txBody>
            <a:bodyPr/>
            <a:lstStyle/>
            <a:p>
              <a:endParaRPr lang="en-US"/>
            </a:p>
          </p:txBody>
        </p:sp>
        <p:sp>
          <p:nvSpPr>
            <p:cNvPr id="150582" name="AutoShape 54"/>
            <p:cNvSpPr>
              <a:spLocks noChangeArrowheads="1"/>
            </p:cNvSpPr>
            <p:nvPr/>
          </p:nvSpPr>
          <p:spPr bwMode="auto">
            <a:xfrm>
              <a:off x="2652" y="2271"/>
              <a:ext cx="1006" cy="71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50583" name="Rectangle 55"/>
            <p:cNvSpPr>
              <a:spLocks noChangeArrowheads="1"/>
            </p:cNvSpPr>
            <p:nvPr/>
          </p:nvSpPr>
          <p:spPr bwMode="auto">
            <a:xfrm>
              <a:off x="2678" y="2585"/>
              <a:ext cx="1227" cy="502"/>
            </a:xfrm>
            <a:prstGeom prst="rect">
              <a:avLst/>
            </a:prstGeom>
            <a:solidFill>
              <a:srgbClr val="FFD34A"/>
            </a:solidFill>
            <a:ln w="31750">
              <a:solidFill>
                <a:srgbClr val="FFD34A"/>
              </a:solidFill>
              <a:miter lim="800000"/>
              <a:headEnd/>
              <a:tailEnd/>
            </a:ln>
          </p:spPr>
          <p:txBody>
            <a:bodyPr/>
            <a:lstStyle/>
            <a:p>
              <a:endParaRPr lang="en-US"/>
            </a:p>
          </p:txBody>
        </p:sp>
        <p:sp>
          <p:nvSpPr>
            <p:cNvPr id="150584" name="Rectangle 56"/>
            <p:cNvSpPr>
              <a:spLocks noChangeArrowheads="1"/>
            </p:cNvSpPr>
            <p:nvPr/>
          </p:nvSpPr>
          <p:spPr bwMode="auto">
            <a:xfrm>
              <a:off x="2827" y="2298"/>
              <a:ext cx="61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STILTE</a:t>
              </a:r>
              <a:endParaRPr lang="en-US" sz="2800" b="1">
                <a:effectLst>
                  <a:outerShdw blurRad="38100" dist="38100" dir="2700000" algn="tl">
                    <a:srgbClr val="000000"/>
                  </a:outerShdw>
                </a:effectLst>
                <a:latin typeface="Helvetica" charset="0"/>
              </a:endParaRPr>
            </a:p>
          </p:txBody>
        </p:sp>
      </p:grpSp>
      <p:grpSp>
        <p:nvGrpSpPr>
          <p:cNvPr id="150585" name="Group 57"/>
          <p:cNvGrpSpPr>
            <a:grpSpLocks/>
          </p:cNvGrpSpPr>
          <p:nvPr/>
        </p:nvGrpSpPr>
        <p:grpSpPr bwMode="auto">
          <a:xfrm>
            <a:off x="4540250" y="4208463"/>
            <a:ext cx="2762250" cy="1479550"/>
            <a:chOff x="3948" y="107"/>
            <a:chExt cx="1740" cy="932"/>
          </a:xfrm>
        </p:grpSpPr>
        <p:sp>
          <p:nvSpPr>
            <p:cNvPr id="150586" name="Rectangle 58"/>
            <p:cNvSpPr>
              <a:spLocks noChangeArrowheads="1"/>
            </p:cNvSpPr>
            <p:nvPr/>
          </p:nvSpPr>
          <p:spPr bwMode="auto">
            <a:xfrm>
              <a:off x="3948" y="472"/>
              <a:ext cx="1740" cy="567"/>
            </a:xfrm>
            <a:prstGeom prst="rect">
              <a:avLst/>
            </a:prstGeom>
            <a:solidFill>
              <a:srgbClr val="FFD34A"/>
            </a:solidFill>
            <a:ln w="31750">
              <a:solidFill>
                <a:srgbClr val="1A0004"/>
              </a:solidFill>
              <a:miter lim="800000"/>
              <a:headEnd/>
              <a:tailEnd/>
            </a:ln>
          </p:spPr>
          <p:txBody>
            <a:bodyPr/>
            <a:lstStyle/>
            <a:p>
              <a:endParaRPr lang="en-US"/>
            </a:p>
          </p:txBody>
        </p:sp>
        <p:sp>
          <p:nvSpPr>
            <p:cNvPr id="150587" name="AutoShape 59"/>
            <p:cNvSpPr>
              <a:spLocks noChangeArrowheads="1"/>
            </p:cNvSpPr>
            <p:nvPr/>
          </p:nvSpPr>
          <p:spPr bwMode="auto">
            <a:xfrm>
              <a:off x="3948" y="107"/>
              <a:ext cx="1007" cy="71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50588" name="Rectangle 60"/>
            <p:cNvSpPr>
              <a:spLocks noChangeArrowheads="1"/>
            </p:cNvSpPr>
            <p:nvPr/>
          </p:nvSpPr>
          <p:spPr bwMode="auto">
            <a:xfrm>
              <a:off x="3953" y="472"/>
              <a:ext cx="1245" cy="470"/>
            </a:xfrm>
            <a:prstGeom prst="rect">
              <a:avLst/>
            </a:prstGeom>
            <a:solidFill>
              <a:srgbClr val="FFD34A"/>
            </a:solidFill>
            <a:ln w="31750">
              <a:solidFill>
                <a:srgbClr val="FFD34A"/>
              </a:solidFill>
              <a:miter lim="800000"/>
              <a:headEnd/>
              <a:tailEnd/>
            </a:ln>
          </p:spPr>
          <p:txBody>
            <a:bodyPr/>
            <a:lstStyle/>
            <a:p>
              <a:endParaRPr lang="en-US"/>
            </a:p>
          </p:txBody>
        </p:sp>
        <p:grpSp>
          <p:nvGrpSpPr>
            <p:cNvPr id="150589" name="Group 61"/>
            <p:cNvGrpSpPr>
              <a:grpSpLocks/>
            </p:cNvGrpSpPr>
            <p:nvPr/>
          </p:nvGrpSpPr>
          <p:grpSpPr bwMode="auto">
            <a:xfrm>
              <a:off x="4060" y="130"/>
              <a:ext cx="750" cy="284"/>
              <a:chOff x="3083" y="3101"/>
              <a:chExt cx="588" cy="235"/>
            </a:xfrm>
          </p:grpSpPr>
          <p:sp>
            <p:nvSpPr>
              <p:cNvPr id="150590" name="Rectangle 62"/>
              <p:cNvSpPr>
                <a:spLocks noChangeArrowheads="1"/>
              </p:cNvSpPr>
              <p:nvPr/>
            </p:nvSpPr>
            <p:spPr bwMode="auto">
              <a:xfrm>
                <a:off x="3083" y="3113"/>
                <a:ext cx="146"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b="1">
                    <a:solidFill>
                      <a:srgbClr val="790015"/>
                    </a:solidFill>
                    <a:latin typeface="Helvetica" charset="0"/>
                  </a:rPr>
                  <a:t>   </a:t>
                </a:r>
                <a:endParaRPr lang="en-US" sz="4000" b="1">
                  <a:effectLst>
                    <a:outerShdw blurRad="38100" dist="38100" dir="2700000" algn="tl">
                      <a:srgbClr val="000000"/>
                    </a:outerShdw>
                  </a:effectLst>
                  <a:latin typeface="Helvetica" charset="0"/>
                </a:endParaRPr>
              </a:p>
            </p:txBody>
          </p:sp>
          <p:sp>
            <p:nvSpPr>
              <p:cNvPr id="150591" name="Rectangle 63"/>
              <p:cNvSpPr>
                <a:spLocks noChangeArrowheads="1"/>
              </p:cNvSpPr>
              <p:nvPr/>
            </p:nvSpPr>
            <p:spPr bwMode="auto">
              <a:xfrm>
                <a:off x="3084" y="3101"/>
                <a:ext cx="58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900" b="1">
                    <a:solidFill>
                      <a:srgbClr val="790015"/>
                    </a:solidFill>
                    <a:latin typeface="Helvetica" charset="0"/>
                  </a:rPr>
                  <a:t>JEZUS</a:t>
                </a:r>
                <a:endParaRPr lang="en-US" sz="4000" b="1">
                  <a:effectLst>
                    <a:outerShdw blurRad="38100" dist="38100" dir="2700000" algn="tl">
                      <a:srgbClr val="000000"/>
                    </a:outerShdw>
                  </a:effectLst>
                  <a:latin typeface="Helvetica" charset="0"/>
                </a:endParaRPr>
              </a:p>
            </p:txBody>
          </p:sp>
        </p:grpSp>
        <p:sp>
          <p:nvSpPr>
            <p:cNvPr id="150592" name="Line 64"/>
            <p:cNvSpPr>
              <a:spLocks noChangeShapeType="1"/>
            </p:cNvSpPr>
            <p:nvPr/>
          </p:nvSpPr>
          <p:spPr bwMode="auto">
            <a:xfrm>
              <a:off x="3948" y="412"/>
              <a:ext cx="1"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93" name="Line 65"/>
            <p:cNvSpPr>
              <a:spLocks noChangeShapeType="1"/>
            </p:cNvSpPr>
            <p:nvPr/>
          </p:nvSpPr>
          <p:spPr bwMode="auto">
            <a:xfrm>
              <a:off x="4945" y="472"/>
              <a:ext cx="545" cy="2"/>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50596" name="Text Box 68"/>
          <p:cNvSpPr txBox="1">
            <a:spLocks noChangeArrowheads="1"/>
          </p:cNvSpPr>
          <p:nvPr/>
        </p:nvSpPr>
        <p:spPr bwMode="auto">
          <a:xfrm>
            <a:off x="8723313" y="90488"/>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latin typeface="Comic Sans MS" charset="0"/>
              </a:rPr>
              <a:t> </a:t>
            </a:r>
          </a:p>
        </p:txBody>
      </p:sp>
      <p:sp>
        <p:nvSpPr>
          <p:cNvPr id="150600" name="Text Box 72"/>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67</a:t>
            </a:r>
          </a:p>
        </p:txBody>
      </p:sp>
      <p:sp>
        <p:nvSpPr>
          <p:cNvPr id="150606" name="Rectangle 78"/>
          <p:cNvSpPr>
            <a:spLocks noChangeArrowheads="1"/>
          </p:cNvSpPr>
          <p:nvPr/>
        </p:nvSpPr>
        <p:spPr bwMode="auto">
          <a:xfrm>
            <a:off x="601663" y="530225"/>
            <a:ext cx="7964487" cy="5788025"/>
          </a:xfrm>
          <a:prstGeom prst="rect">
            <a:avLst/>
          </a:prstGeom>
          <a:solidFill>
            <a:schemeClr val="bg2">
              <a:alpha val="50000"/>
            </a:schemeClr>
          </a:solidFill>
          <a:ln w="76200">
            <a:solidFill>
              <a:srgbClr val="990033"/>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0595" name="Text Box 67"/>
          <p:cNvSpPr txBox="1">
            <a:spLocks noChangeArrowheads="1"/>
          </p:cNvSpPr>
          <p:nvPr/>
        </p:nvSpPr>
        <p:spPr bwMode="auto">
          <a:xfrm>
            <a:off x="809625" y="211138"/>
            <a:ext cx="7588250" cy="1555750"/>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spAutoFit/>
          </a:bodyPr>
          <a:lstStyle/>
          <a:p>
            <a:pPr>
              <a:spcBef>
                <a:spcPct val="50000"/>
              </a:spcBef>
            </a:pPr>
            <a:r>
              <a:rPr lang="en-US" sz="4800" b="1">
                <a:solidFill>
                  <a:schemeClr val="tx2"/>
                </a:solidFill>
                <a:latin typeface="Comic Sans MS" charset="0"/>
              </a:rPr>
              <a:t>UW BIJBELDOSSIER IN UW HOOFD!</a:t>
            </a:r>
          </a:p>
        </p:txBody>
      </p:sp>
      <p:sp>
        <p:nvSpPr>
          <p:cNvPr id="150602" name="Text Box 74"/>
          <p:cNvSpPr txBox="1">
            <a:spLocks noChangeArrowheads="1"/>
          </p:cNvSpPr>
          <p:nvPr/>
        </p:nvSpPr>
        <p:spPr bwMode="auto">
          <a:xfrm>
            <a:off x="2338388" y="2373313"/>
            <a:ext cx="4503737" cy="1128712"/>
          </a:xfrm>
          <a:prstGeom prst="rect">
            <a:avLst/>
          </a:prstGeom>
          <a:noFill/>
          <a:ln>
            <a:noFill/>
          </a:ln>
          <a:effectLst>
            <a:outerShdw blurRad="63500" dist="81320" dir="3080412"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6800" b="1">
                <a:solidFill>
                  <a:schemeClr val="tx1"/>
                </a:solidFill>
              </a:rPr>
              <a:t>DEGELIJK</a:t>
            </a:r>
          </a:p>
        </p:txBody>
      </p:sp>
      <p:sp>
        <p:nvSpPr>
          <p:cNvPr id="150603" name="Text Box 75"/>
          <p:cNvSpPr txBox="1">
            <a:spLocks noChangeArrowheads="1"/>
          </p:cNvSpPr>
          <p:nvPr/>
        </p:nvSpPr>
        <p:spPr bwMode="auto">
          <a:xfrm>
            <a:off x="623888" y="3495675"/>
            <a:ext cx="7908925" cy="1128713"/>
          </a:xfrm>
          <a:prstGeom prst="rect">
            <a:avLst/>
          </a:prstGeom>
          <a:noFill/>
          <a:ln>
            <a:noFill/>
          </a:ln>
          <a:effectLst>
            <a:outerShdw blurRad="63500" dist="81320" dir="3080412"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6800" b="1">
                <a:solidFill>
                  <a:schemeClr val="tx1"/>
                </a:solidFill>
              </a:rPr>
              <a:t>VEELOMVATTEND</a:t>
            </a:r>
          </a:p>
        </p:txBody>
      </p:sp>
      <p:sp>
        <p:nvSpPr>
          <p:cNvPr id="150607" name="Text Box 79"/>
          <p:cNvSpPr txBox="1">
            <a:spLocks noChangeArrowheads="1"/>
          </p:cNvSpPr>
          <p:nvPr/>
        </p:nvSpPr>
        <p:spPr bwMode="auto">
          <a:xfrm>
            <a:off x="1300163" y="4610100"/>
            <a:ext cx="6424612" cy="1128713"/>
          </a:xfrm>
          <a:prstGeom prst="rect">
            <a:avLst/>
          </a:prstGeom>
          <a:noFill/>
          <a:ln>
            <a:noFill/>
          </a:ln>
          <a:effectLst>
            <a:outerShdw blurRad="63500" dist="81320" dir="3080412"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6800" b="1">
                <a:solidFill>
                  <a:schemeClr val="tx1"/>
                </a:solidFill>
              </a:rPr>
              <a:t>BEGRIJPELIJK</a:t>
            </a:r>
          </a:p>
        </p:txBody>
      </p:sp>
      <p:sp>
        <p:nvSpPr>
          <p:cNvPr id="150609" name="Text Box 81"/>
          <p:cNvSpPr txBox="1">
            <a:spLocks noChangeArrowheads="1"/>
          </p:cNvSpPr>
          <p:nvPr/>
        </p:nvSpPr>
        <p:spPr bwMode="auto">
          <a:xfrm>
            <a:off x="8747125" y="64008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4</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50532"/>
                                        </p:tgtEl>
                                        <p:attrNameLst>
                                          <p:attrName>style.visibility</p:attrName>
                                        </p:attrNameLst>
                                      </p:cBhvr>
                                      <p:to>
                                        <p:strVal val="visible"/>
                                      </p:to>
                                    </p:set>
                                    <p:animEffect transition="in" filter="fade">
                                      <p:cBhvr>
                                        <p:cTn id="7" dur="500"/>
                                        <p:tgtEl>
                                          <p:spTgt spid="150532"/>
                                        </p:tgtEl>
                                      </p:cBhvr>
                                    </p:animEffect>
                                  </p:childTnLst>
                                </p:cTn>
                              </p:par>
                            </p:childTnLst>
                          </p:cTn>
                        </p:par>
                        <p:par>
                          <p:cTn id="8" fill="hold" nodeType="afterGroup">
                            <p:stCondLst>
                              <p:cond delay="500"/>
                            </p:stCondLst>
                            <p:childTnLst>
                              <p:par>
                                <p:cTn id="9" presetID="10" presetClass="entr" presetSubtype="0" fill="hold" nodeType="afterEffect">
                                  <p:stCondLst>
                                    <p:cond delay="100"/>
                                  </p:stCondLst>
                                  <p:childTnLst>
                                    <p:set>
                                      <p:cBhvr>
                                        <p:cTn id="10" dur="1" fill="hold">
                                          <p:stCondLst>
                                            <p:cond delay="0"/>
                                          </p:stCondLst>
                                        </p:cTn>
                                        <p:tgtEl>
                                          <p:spTgt spid="150538"/>
                                        </p:tgtEl>
                                        <p:attrNameLst>
                                          <p:attrName>style.visibility</p:attrName>
                                        </p:attrNameLst>
                                      </p:cBhvr>
                                      <p:to>
                                        <p:strVal val="visible"/>
                                      </p:to>
                                    </p:set>
                                    <p:animEffect transition="in" filter="fade">
                                      <p:cBhvr>
                                        <p:cTn id="11" dur="500"/>
                                        <p:tgtEl>
                                          <p:spTgt spid="150538"/>
                                        </p:tgtEl>
                                      </p:cBhvr>
                                    </p:animEffect>
                                  </p:childTnLst>
                                </p:cTn>
                              </p:par>
                            </p:childTnLst>
                          </p:cTn>
                        </p:par>
                        <p:par>
                          <p:cTn id="12" fill="hold" nodeType="afterGroup">
                            <p:stCondLst>
                              <p:cond delay="1100"/>
                            </p:stCondLst>
                            <p:childTnLst>
                              <p:par>
                                <p:cTn id="13" presetID="10" presetClass="entr" presetSubtype="0" fill="hold" nodeType="afterEffect">
                                  <p:stCondLst>
                                    <p:cond delay="100"/>
                                  </p:stCondLst>
                                  <p:childTnLst>
                                    <p:set>
                                      <p:cBhvr>
                                        <p:cTn id="14" dur="1" fill="hold">
                                          <p:stCondLst>
                                            <p:cond delay="0"/>
                                          </p:stCondLst>
                                        </p:cTn>
                                        <p:tgtEl>
                                          <p:spTgt spid="150544"/>
                                        </p:tgtEl>
                                        <p:attrNameLst>
                                          <p:attrName>style.visibility</p:attrName>
                                        </p:attrNameLst>
                                      </p:cBhvr>
                                      <p:to>
                                        <p:strVal val="visible"/>
                                      </p:to>
                                    </p:set>
                                    <p:animEffect transition="in" filter="fade">
                                      <p:cBhvr>
                                        <p:cTn id="15" dur="500"/>
                                        <p:tgtEl>
                                          <p:spTgt spid="150544"/>
                                        </p:tgtEl>
                                      </p:cBhvr>
                                    </p:animEffect>
                                  </p:childTnLst>
                                </p:cTn>
                              </p:par>
                            </p:childTnLst>
                          </p:cTn>
                        </p:par>
                        <p:par>
                          <p:cTn id="16" fill="hold" nodeType="afterGroup">
                            <p:stCondLst>
                              <p:cond delay="1700"/>
                            </p:stCondLst>
                            <p:childTnLst>
                              <p:par>
                                <p:cTn id="17" presetID="10" presetClass="entr" presetSubtype="0" fill="hold" nodeType="afterEffect">
                                  <p:stCondLst>
                                    <p:cond delay="100"/>
                                  </p:stCondLst>
                                  <p:childTnLst>
                                    <p:set>
                                      <p:cBhvr>
                                        <p:cTn id="18" dur="1" fill="hold">
                                          <p:stCondLst>
                                            <p:cond delay="0"/>
                                          </p:stCondLst>
                                        </p:cTn>
                                        <p:tgtEl>
                                          <p:spTgt spid="150550"/>
                                        </p:tgtEl>
                                        <p:attrNameLst>
                                          <p:attrName>style.visibility</p:attrName>
                                        </p:attrNameLst>
                                      </p:cBhvr>
                                      <p:to>
                                        <p:strVal val="visible"/>
                                      </p:to>
                                    </p:set>
                                    <p:animEffect transition="in" filter="fade">
                                      <p:cBhvr>
                                        <p:cTn id="19" dur="500"/>
                                        <p:tgtEl>
                                          <p:spTgt spid="150550"/>
                                        </p:tgtEl>
                                      </p:cBhvr>
                                    </p:animEffect>
                                  </p:childTnLst>
                                </p:cTn>
                              </p:par>
                            </p:childTnLst>
                          </p:cTn>
                        </p:par>
                        <p:par>
                          <p:cTn id="20" fill="hold" nodeType="afterGroup">
                            <p:stCondLst>
                              <p:cond delay="2300"/>
                            </p:stCondLst>
                            <p:childTnLst>
                              <p:par>
                                <p:cTn id="21" presetID="10" presetClass="entr" presetSubtype="0" fill="hold" nodeType="afterEffect">
                                  <p:stCondLst>
                                    <p:cond delay="100"/>
                                  </p:stCondLst>
                                  <p:childTnLst>
                                    <p:set>
                                      <p:cBhvr>
                                        <p:cTn id="22" dur="1" fill="hold">
                                          <p:stCondLst>
                                            <p:cond delay="0"/>
                                          </p:stCondLst>
                                        </p:cTn>
                                        <p:tgtEl>
                                          <p:spTgt spid="150556"/>
                                        </p:tgtEl>
                                        <p:attrNameLst>
                                          <p:attrName>style.visibility</p:attrName>
                                        </p:attrNameLst>
                                      </p:cBhvr>
                                      <p:to>
                                        <p:strVal val="visible"/>
                                      </p:to>
                                    </p:set>
                                    <p:animEffect transition="in" filter="fade">
                                      <p:cBhvr>
                                        <p:cTn id="23" dur="500"/>
                                        <p:tgtEl>
                                          <p:spTgt spid="150556"/>
                                        </p:tgtEl>
                                      </p:cBhvr>
                                    </p:animEffect>
                                  </p:childTnLst>
                                </p:cTn>
                              </p:par>
                            </p:childTnLst>
                          </p:cTn>
                        </p:par>
                        <p:par>
                          <p:cTn id="24" fill="hold" nodeType="afterGroup">
                            <p:stCondLst>
                              <p:cond delay="2900"/>
                            </p:stCondLst>
                            <p:childTnLst>
                              <p:par>
                                <p:cTn id="25" presetID="10" presetClass="entr" presetSubtype="0" fill="hold" nodeType="afterEffect">
                                  <p:stCondLst>
                                    <p:cond delay="100"/>
                                  </p:stCondLst>
                                  <p:childTnLst>
                                    <p:set>
                                      <p:cBhvr>
                                        <p:cTn id="26" dur="1" fill="hold">
                                          <p:stCondLst>
                                            <p:cond delay="0"/>
                                          </p:stCondLst>
                                        </p:cTn>
                                        <p:tgtEl>
                                          <p:spTgt spid="150562"/>
                                        </p:tgtEl>
                                        <p:attrNameLst>
                                          <p:attrName>style.visibility</p:attrName>
                                        </p:attrNameLst>
                                      </p:cBhvr>
                                      <p:to>
                                        <p:strVal val="visible"/>
                                      </p:to>
                                    </p:set>
                                    <p:animEffect transition="in" filter="fade">
                                      <p:cBhvr>
                                        <p:cTn id="27" dur="500"/>
                                        <p:tgtEl>
                                          <p:spTgt spid="150562"/>
                                        </p:tgtEl>
                                      </p:cBhvr>
                                    </p:animEffect>
                                  </p:childTnLst>
                                </p:cTn>
                              </p:par>
                            </p:childTnLst>
                          </p:cTn>
                        </p:par>
                        <p:par>
                          <p:cTn id="28" fill="hold" nodeType="afterGroup">
                            <p:stCondLst>
                              <p:cond delay="3500"/>
                            </p:stCondLst>
                            <p:childTnLst>
                              <p:par>
                                <p:cTn id="29" presetID="10" presetClass="entr" presetSubtype="0" fill="hold" nodeType="afterEffect">
                                  <p:stCondLst>
                                    <p:cond delay="100"/>
                                  </p:stCondLst>
                                  <p:childTnLst>
                                    <p:set>
                                      <p:cBhvr>
                                        <p:cTn id="30" dur="1" fill="hold">
                                          <p:stCondLst>
                                            <p:cond delay="0"/>
                                          </p:stCondLst>
                                        </p:cTn>
                                        <p:tgtEl>
                                          <p:spTgt spid="150568"/>
                                        </p:tgtEl>
                                        <p:attrNameLst>
                                          <p:attrName>style.visibility</p:attrName>
                                        </p:attrNameLst>
                                      </p:cBhvr>
                                      <p:to>
                                        <p:strVal val="visible"/>
                                      </p:to>
                                    </p:set>
                                    <p:animEffect transition="in" filter="fade">
                                      <p:cBhvr>
                                        <p:cTn id="31" dur="500"/>
                                        <p:tgtEl>
                                          <p:spTgt spid="150568"/>
                                        </p:tgtEl>
                                      </p:cBhvr>
                                    </p:animEffect>
                                  </p:childTnLst>
                                </p:cTn>
                              </p:par>
                            </p:childTnLst>
                          </p:cTn>
                        </p:par>
                        <p:par>
                          <p:cTn id="32" fill="hold" nodeType="afterGroup">
                            <p:stCondLst>
                              <p:cond delay="4100"/>
                            </p:stCondLst>
                            <p:childTnLst>
                              <p:par>
                                <p:cTn id="33" presetID="10" presetClass="entr" presetSubtype="0" fill="hold" nodeType="afterEffect">
                                  <p:stCondLst>
                                    <p:cond delay="100"/>
                                  </p:stCondLst>
                                  <p:childTnLst>
                                    <p:set>
                                      <p:cBhvr>
                                        <p:cTn id="34" dur="1" fill="hold">
                                          <p:stCondLst>
                                            <p:cond delay="0"/>
                                          </p:stCondLst>
                                        </p:cTn>
                                        <p:tgtEl>
                                          <p:spTgt spid="150574"/>
                                        </p:tgtEl>
                                        <p:attrNameLst>
                                          <p:attrName>style.visibility</p:attrName>
                                        </p:attrNameLst>
                                      </p:cBhvr>
                                      <p:to>
                                        <p:strVal val="visible"/>
                                      </p:to>
                                    </p:set>
                                    <p:animEffect transition="in" filter="fade">
                                      <p:cBhvr>
                                        <p:cTn id="35" dur="500"/>
                                        <p:tgtEl>
                                          <p:spTgt spid="150574"/>
                                        </p:tgtEl>
                                      </p:cBhvr>
                                    </p:animEffect>
                                  </p:childTnLst>
                                </p:cTn>
                              </p:par>
                            </p:childTnLst>
                          </p:cTn>
                        </p:par>
                        <p:par>
                          <p:cTn id="36" fill="hold" nodeType="afterGroup">
                            <p:stCondLst>
                              <p:cond delay="4700"/>
                            </p:stCondLst>
                            <p:childTnLst>
                              <p:par>
                                <p:cTn id="37" presetID="10" presetClass="entr" presetSubtype="0" fill="hold" nodeType="afterEffect">
                                  <p:stCondLst>
                                    <p:cond delay="100"/>
                                  </p:stCondLst>
                                  <p:childTnLst>
                                    <p:set>
                                      <p:cBhvr>
                                        <p:cTn id="38" dur="1" fill="hold">
                                          <p:stCondLst>
                                            <p:cond delay="0"/>
                                          </p:stCondLst>
                                        </p:cTn>
                                        <p:tgtEl>
                                          <p:spTgt spid="150580"/>
                                        </p:tgtEl>
                                        <p:attrNameLst>
                                          <p:attrName>style.visibility</p:attrName>
                                        </p:attrNameLst>
                                      </p:cBhvr>
                                      <p:to>
                                        <p:strVal val="visible"/>
                                      </p:to>
                                    </p:set>
                                    <p:animEffect transition="in" filter="fade">
                                      <p:cBhvr>
                                        <p:cTn id="39" dur="500"/>
                                        <p:tgtEl>
                                          <p:spTgt spid="150580"/>
                                        </p:tgtEl>
                                      </p:cBhvr>
                                    </p:animEffect>
                                  </p:childTnLst>
                                </p:cTn>
                              </p:par>
                            </p:childTnLst>
                          </p:cTn>
                        </p:par>
                        <p:par>
                          <p:cTn id="40" fill="hold" nodeType="afterGroup">
                            <p:stCondLst>
                              <p:cond delay="5300"/>
                            </p:stCondLst>
                            <p:childTnLst>
                              <p:par>
                                <p:cTn id="41" presetID="10" presetClass="entr" presetSubtype="0" fill="hold" nodeType="afterEffect">
                                  <p:stCondLst>
                                    <p:cond delay="100"/>
                                  </p:stCondLst>
                                  <p:childTnLst>
                                    <p:set>
                                      <p:cBhvr>
                                        <p:cTn id="42" dur="1" fill="hold">
                                          <p:stCondLst>
                                            <p:cond delay="0"/>
                                          </p:stCondLst>
                                        </p:cTn>
                                        <p:tgtEl>
                                          <p:spTgt spid="150585"/>
                                        </p:tgtEl>
                                        <p:attrNameLst>
                                          <p:attrName>style.visibility</p:attrName>
                                        </p:attrNameLst>
                                      </p:cBhvr>
                                      <p:to>
                                        <p:strVal val="visible"/>
                                      </p:to>
                                    </p:set>
                                    <p:animEffect transition="in" filter="fade">
                                      <p:cBhvr>
                                        <p:cTn id="43" dur="500"/>
                                        <p:tgtEl>
                                          <p:spTgt spid="150585"/>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50606"/>
                                        </p:tgtEl>
                                        <p:attrNameLst>
                                          <p:attrName>style.visibility</p:attrName>
                                        </p:attrNameLst>
                                      </p:cBhvr>
                                      <p:to>
                                        <p:strVal val="visible"/>
                                      </p:to>
                                    </p:set>
                                    <p:animEffect transition="in" filter="fade">
                                      <p:cBhvr>
                                        <p:cTn id="48" dur="500"/>
                                        <p:tgtEl>
                                          <p:spTgt spid="150606"/>
                                        </p:tgtEl>
                                      </p:cBhvr>
                                    </p:animEffect>
                                  </p:childTnLst>
                                </p:cTn>
                              </p:par>
                            </p:childTnLst>
                          </p:cTn>
                        </p:par>
                        <p:par>
                          <p:cTn id="49" fill="hold" nodeType="afterGroup">
                            <p:stCondLst>
                              <p:cond delay="500"/>
                            </p:stCondLst>
                            <p:childTnLst>
                              <p:par>
                                <p:cTn id="50" presetID="2" presetClass="entr" presetSubtype="2" fill="hold" grpId="0" nodeType="afterEffect">
                                  <p:stCondLst>
                                    <p:cond delay="0"/>
                                  </p:stCondLst>
                                  <p:childTnLst>
                                    <p:set>
                                      <p:cBhvr>
                                        <p:cTn id="51" dur="1" fill="hold">
                                          <p:stCondLst>
                                            <p:cond delay="0"/>
                                          </p:stCondLst>
                                        </p:cTn>
                                        <p:tgtEl>
                                          <p:spTgt spid="150595"/>
                                        </p:tgtEl>
                                        <p:attrNameLst>
                                          <p:attrName>style.visibility</p:attrName>
                                        </p:attrNameLst>
                                      </p:cBhvr>
                                      <p:to>
                                        <p:strVal val="visible"/>
                                      </p:to>
                                    </p:set>
                                    <p:anim calcmode="lin" valueType="num">
                                      <p:cBhvr additive="base">
                                        <p:cTn id="52" dur="1000" fill="hold"/>
                                        <p:tgtEl>
                                          <p:spTgt spid="150595"/>
                                        </p:tgtEl>
                                        <p:attrNameLst>
                                          <p:attrName>ppt_x</p:attrName>
                                        </p:attrNameLst>
                                      </p:cBhvr>
                                      <p:tavLst>
                                        <p:tav tm="0">
                                          <p:val>
                                            <p:strVal val="1+#ppt_w/2"/>
                                          </p:val>
                                        </p:tav>
                                        <p:tav tm="100000">
                                          <p:val>
                                            <p:strVal val="#ppt_x"/>
                                          </p:val>
                                        </p:tav>
                                      </p:tavLst>
                                    </p:anim>
                                    <p:anim calcmode="lin" valueType="num">
                                      <p:cBhvr additive="base">
                                        <p:cTn id="53" dur="1000" fill="hold"/>
                                        <p:tgtEl>
                                          <p:spTgt spid="150595"/>
                                        </p:tgtEl>
                                        <p:attrNameLst>
                                          <p:attrName>ppt_y</p:attrName>
                                        </p:attrNameLst>
                                      </p:cBhvr>
                                      <p:tavLst>
                                        <p:tav tm="0">
                                          <p:val>
                                            <p:strVal val="#ppt_y"/>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50602"/>
                                        </p:tgtEl>
                                        <p:attrNameLst>
                                          <p:attrName>style.visibility</p:attrName>
                                        </p:attrNameLst>
                                      </p:cBhvr>
                                      <p:to>
                                        <p:strVal val="visible"/>
                                      </p:to>
                                    </p:set>
                                    <p:animEffect transition="in" filter="wipe(left)">
                                      <p:cBhvr>
                                        <p:cTn id="58" dur="500"/>
                                        <p:tgtEl>
                                          <p:spTgt spid="15060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50603"/>
                                        </p:tgtEl>
                                        <p:attrNameLst>
                                          <p:attrName>style.visibility</p:attrName>
                                        </p:attrNameLst>
                                      </p:cBhvr>
                                      <p:to>
                                        <p:strVal val="visible"/>
                                      </p:to>
                                    </p:set>
                                    <p:animEffect transition="in" filter="wipe(left)">
                                      <p:cBhvr>
                                        <p:cTn id="63" dur="500"/>
                                        <p:tgtEl>
                                          <p:spTgt spid="15060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50607"/>
                                        </p:tgtEl>
                                        <p:attrNameLst>
                                          <p:attrName>style.visibility</p:attrName>
                                        </p:attrNameLst>
                                      </p:cBhvr>
                                      <p:to>
                                        <p:strVal val="visible"/>
                                      </p:to>
                                    </p:set>
                                    <p:animEffect transition="in" filter="wipe(left)">
                                      <p:cBhvr>
                                        <p:cTn id="68" dur="500"/>
                                        <p:tgtEl>
                                          <p:spTgt spid="150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606" grpId="0" animBg="1"/>
      <p:bldP spid="150595" grpId="0" autoUpdateAnimBg="0"/>
      <p:bldP spid="150602" grpId="0" autoUpdateAnimBg="0"/>
      <p:bldP spid="150603" grpId="0" autoUpdateAnimBg="0"/>
      <p:bldP spid="150607"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8466" name="Rectangle 2"/>
          <p:cNvSpPr>
            <a:spLocks noChangeArrowheads="1"/>
          </p:cNvSpPr>
          <p:nvPr/>
        </p:nvSpPr>
        <p:spPr bwMode="auto">
          <a:xfrm>
            <a:off x="0" y="0"/>
            <a:ext cx="9144000" cy="6858000"/>
          </a:xfrm>
          <a:prstGeom prst="rect">
            <a:avLst/>
          </a:prstGeom>
          <a:gradFill rotWithShape="0">
            <a:gsLst>
              <a:gs pos="0">
                <a:schemeClr val="accent2">
                  <a:gamma/>
                  <a:shade val="0"/>
                  <a:invGamma/>
                </a:schemeClr>
              </a:gs>
              <a:gs pos="50000">
                <a:schemeClr val="accent2"/>
              </a:gs>
              <a:gs pos="100000">
                <a:schemeClr val="accent2">
                  <a:gamma/>
                  <a:shade val="0"/>
                  <a:invGamma/>
                </a:scheme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8467" name="Rectangle 3"/>
          <p:cNvSpPr>
            <a:spLocks noChangeArrowheads="1"/>
          </p:cNvSpPr>
          <p:nvPr/>
        </p:nvSpPr>
        <p:spPr bwMode="auto">
          <a:xfrm>
            <a:off x="-1047750" y="1225550"/>
            <a:ext cx="7870825" cy="564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0">
                <a:solidFill>
                  <a:schemeClr val="accent2"/>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318468" name="Text Box 4"/>
          <p:cNvSpPr txBox="1">
            <a:spLocks noChangeArrowheads="1"/>
          </p:cNvSpPr>
          <p:nvPr/>
        </p:nvSpPr>
        <p:spPr bwMode="auto">
          <a:xfrm>
            <a:off x="8088313" y="6521450"/>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05</a:t>
            </a:r>
            <a:endParaRPr lang="en-US" sz="1400">
              <a:solidFill>
                <a:srgbClr val="FFFFFF"/>
              </a:solidFill>
            </a:endParaRPr>
          </a:p>
        </p:txBody>
      </p:sp>
      <p:sp>
        <p:nvSpPr>
          <p:cNvPr id="318469" name="Text Box 5"/>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a:solidFill>
                  <a:srgbClr val="FFFFFF"/>
                </a:solidFill>
              </a:rPr>
              <a:t>©2006 TBBMI</a:t>
            </a:r>
          </a:p>
        </p:txBody>
      </p:sp>
      <p:sp>
        <p:nvSpPr>
          <p:cNvPr id="318471" name="Rectangle 7"/>
          <p:cNvSpPr>
            <a:spLocks noChangeArrowheads="1"/>
          </p:cNvSpPr>
          <p:nvPr/>
        </p:nvSpPr>
        <p:spPr bwMode="auto">
          <a:xfrm>
            <a:off x="-1082675" y="1217613"/>
            <a:ext cx="7870825" cy="564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0">
                <a:solidFill>
                  <a:schemeClr val="accent2"/>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318472" name="Rectangle 8"/>
          <p:cNvSpPr>
            <a:spLocks noChangeArrowheads="1"/>
          </p:cNvSpPr>
          <p:nvPr/>
        </p:nvSpPr>
        <p:spPr bwMode="auto">
          <a:xfrm>
            <a:off x="692150" y="622300"/>
            <a:ext cx="8086725" cy="5915025"/>
          </a:xfrm>
          <a:prstGeom prst="rect">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318473" name="Picture 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3563" y="612775"/>
            <a:ext cx="7854950" cy="5648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accent2"/>
                </a:solidFill>
                <a:miter lim="800000"/>
                <a:headEnd/>
                <a:tailEnd/>
              </a14:hiddenLine>
            </a:ext>
            <a:ext uri="{AF507438-7753-43e0-B8FC-AC1667EBCBE1}">
              <a14:hiddenEffects xmlns:a14="http://schemas.microsoft.com/office/drawing/2010/main">
                <a:effectLst>
                  <a:outerShdw blurRad="63500" dist="40161" dir="1106097" algn="ctr" rotWithShape="0">
                    <a:schemeClr val="bg1">
                      <a:alpha val="74998"/>
                    </a:schemeClr>
                  </a:outerShdw>
                </a:effectLst>
              </a14:hiddenEffects>
            </a:ext>
          </a:extLst>
        </p:spPr>
      </p:pic>
      <p:sp>
        <p:nvSpPr>
          <p:cNvPr id="318474" name="Rectangle 10"/>
          <p:cNvSpPr>
            <a:spLocks noChangeArrowheads="1"/>
          </p:cNvSpPr>
          <p:nvPr/>
        </p:nvSpPr>
        <p:spPr bwMode="auto">
          <a:xfrm>
            <a:off x="596900" y="615950"/>
            <a:ext cx="7870825" cy="5640388"/>
          </a:xfrm>
          <a:prstGeom prst="rect">
            <a:avLst/>
          </a:prstGeom>
          <a:noFill/>
          <a:ln w="190500">
            <a:solidFill>
              <a:srgbClr val="79001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pic>
        <p:nvPicPr>
          <p:cNvPr id="318478" name="Picture 1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1538" y="687388"/>
            <a:ext cx="7499350" cy="5497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accent2"/>
                </a:solidFill>
                <a:miter lim="800000"/>
                <a:headEnd/>
                <a:tailEnd/>
              </a14:hiddenLine>
            </a:ext>
            <a:ext uri="{AF507438-7753-43e0-B8FC-AC1667EBCBE1}">
              <a14:hiddenEffects xmlns:a14="http://schemas.microsoft.com/office/drawing/2010/main">
                <a:effectLst>
                  <a:outerShdw blurRad="63500" dist="40161" dir="1106097" algn="ctr" rotWithShape="0">
                    <a:schemeClr val="bg1">
                      <a:alpha val="74998"/>
                    </a:schemeClr>
                  </a:outerShdw>
                </a:effectLst>
              </a14:hiddenEffects>
            </a:ext>
          </a:extLst>
        </p:spPr>
      </p:pic>
      <p:pic>
        <p:nvPicPr>
          <p:cNvPr id="318479" name="Picture 1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77863" y="687388"/>
            <a:ext cx="7693025" cy="551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accent2"/>
                </a:solidFill>
                <a:miter lim="800000"/>
                <a:headEnd/>
                <a:tailEnd/>
              </a14:hiddenLine>
            </a:ext>
            <a:ext uri="{AF507438-7753-43e0-B8FC-AC1667EBCBE1}">
              <a14:hiddenEffects xmlns:a14="http://schemas.microsoft.com/office/drawing/2010/main">
                <a:effectLst>
                  <a:outerShdw blurRad="63500" dist="40161" dir="1106097" algn="ctr" rotWithShape="0">
                    <a:schemeClr val="bg1">
                      <a:alpha val="74998"/>
                    </a:schemeClr>
                  </a:outerShdw>
                </a:effectLst>
              </a14:hiddenEffects>
            </a:ext>
          </a:extLst>
        </p:spPr>
      </p:pic>
      <p:sp>
        <p:nvSpPr>
          <p:cNvPr id="318480" name="Rectangle 16"/>
          <p:cNvSpPr>
            <a:spLocks noChangeArrowheads="1"/>
          </p:cNvSpPr>
          <p:nvPr/>
        </p:nvSpPr>
        <p:spPr bwMode="auto">
          <a:xfrm>
            <a:off x="666750" y="687388"/>
            <a:ext cx="7704138" cy="5511800"/>
          </a:xfrm>
          <a:prstGeom prst="rect">
            <a:avLst/>
          </a:prstGeom>
          <a:solidFill>
            <a:srgbClr val="080808">
              <a:alpha val="50000"/>
            </a:srgbClr>
          </a:solidFill>
          <a:ln>
            <a:noFill/>
          </a:ln>
          <a:effectLst/>
          <a:extLst>
            <a:ext uri="{91240B29-F687-4f45-9708-019B960494DF}">
              <a14:hiddenLine xmlns:a14="http://schemas.microsoft.com/office/drawing/2010/main" w="76200">
                <a:solidFill>
                  <a:schemeClr val="accent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8481" name="Text Box 17"/>
          <p:cNvSpPr txBox="1">
            <a:spLocks noChangeArrowheads="1"/>
          </p:cNvSpPr>
          <p:nvPr/>
        </p:nvSpPr>
        <p:spPr bwMode="auto">
          <a:xfrm>
            <a:off x="1001713" y="1903413"/>
            <a:ext cx="7051675" cy="1920875"/>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en-US" sz="6000" b="1" i="1">
                <a:solidFill>
                  <a:srgbClr val="FFFC1E"/>
                </a:solidFill>
              </a:rPr>
              <a:t>DE BIJBEL… VANAF DE BASIS</a:t>
            </a:r>
            <a:endParaRPr lang="en-US" sz="6000" b="1" i="1" baseline="100000">
              <a:solidFill>
                <a:srgbClr val="27FC31"/>
              </a:solidFill>
            </a:endParaRPr>
          </a:p>
        </p:txBody>
      </p:sp>
      <p:sp>
        <p:nvSpPr>
          <p:cNvPr id="318482" name="Text Box 18"/>
          <p:cNvSpPr txBox="1">
            <a:spLocks noChangeArrowheads="1"/>
          </p:cNvSpPr>
          <p:nvPr/>
        </p:nvSpPr>
        <p:spPr bwMode="auto">
          <a:xfrm>
            <a:off x="3360738" y="3997325"/>
            <a:ext cx="2217737" cy="579438"/>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3200" b="1">
                <a:solidFill>
                  <a:schemeClr val="tx1"/>
                </a:solidFill>
                <a:effectLst>
                  <a:outerShdw blurRad="38100" dist="38100" dir="2700000" algn="tl">
                    <a:srgbClr val="000000"/>
                  </a:outerShdw>
                </a:effectLst>
              </a:rPr>
              <a:t>DEEL EEN</a:t>
            </a:r>
          </a:p>
        </p:txBody>
      </p:sp>
      <p:sp>
        <p:nvSpPr>
          <p:cNvPr id="318484" name="Text Box 20"/>
          <p:cNvSpPr txBox="1">
            <a:spLocks noChangeArrowheads="1"/>
          </p:cNvSpPr>
          <p:nvPr/>
        </p:nvSpPr>
        <p:spPr bwMode="auto">
          <a:xfrm>
            <a:off x="436563" y="1263650"/>
            <a:ext cx="8061325" cy="488950"/>
          </a:xfrm>
          <a:prstGeom prst="rect">
            <a:avLst/>
          </a:prstGeom>
          <a:noFill/>
          <a:ln>
            <a:noFill/>
          </a:ln>
          <a:effectLst>
            <a:outerShdw blurRad="63500" dist="81320" dir="2319588"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en-US" sz="2600" b="1" i="1">
                <a:solidFill>
                  <a:schemeClr val="tx1"/>
                </a:solidFill>
                <a:effectLst>
                  <a:outerShdw blurRad="38100" dist="38100" dir="2700000" algn="tl">
                    <a:srgbClr val="000000"/>
                  </a:outerShdw>
                </a:effectLst>
                <a:latin typeface="Comic Sans MS" charset="0"/>
              </a:rPr>
              <a:t>(Doel: De Bijbel bevatten!)</a:t>
            </a:r>
          </a:p>
        </p:txBody>
      </p:sp>
      <p:sp>
        <p:nvSpPr>
          <p:cNvPr id="318485" name="Text Box 21"/>
          <p:cNvSpPr txBox="1">
            <a:spLocks noChangeArrowheads="1"/>
          </p:cNvSpPr>
          <p:nvPr/>
        </p:nvSpPr>
        <p:spPr bwMode="auto">
          <a:xfrm>
            <a:off x="969963" y="4822825"/>
            <a:ext cx="7024687" cy="1190625"/>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spAutoFit/>
          </a:bodyPr>
          <a:lstStyle/>
          <a:p>
            <a:pPr>
              <a:spcBef>
                <a:spcPct val="50000"/>
              </a:spcBef>
            </a:pPr>
            <a:r>
              <a:rPr lang="ja-JP" altLang="en-US" sz="3600" b="1" i="1">
                <a:solidFill>
                  <a:srgbClr val="77FD68"/>
                </a:solidFill>
                <a:effectLst>
                  <a:outerShdw blurRad="38100" dist="38100" dir="2700000" algn="tl">
                    <a:srgbClr val="000000"/>
                  </a:outerShdw>
                </a:effectLst>
                <a:latin typeface="Arial"/>
              </a:rPr>
              <a:t>“</a:t>
            </a:r>
            <a:r>
              <a:rPr lang="en-US" sz="3600" b="1" i="1">
                <a:solidFill>
                  <a:srgbClr val="77FD68"/>
                </a:solidFill>
                <a:effectLst>
                  <a:outerShdw blurRad="38100" dist="38100" dir="2700000" algn="tl">
                    <a:srgbClr val="000000"/>
                  </a:outerShdw>
                </a:effectLst>
              </a:rPr>
              <a:t>HET BIJBELDOSSIER</a:t>
            </a:r>
            <a:r>
              <a:rPr lang="ja-JP" altLang="en-US" sz="3600" b="1" i="1">
                <a:solidFill>
                  <a:srgbClr val="77FD68"/>
                </a:solidFill>
                <a:effectLst>
                  <a:outerShdw blurRad="38100" dist="38100" dir="2700000" algn="tl">
                    <a:srgbClr val="000000"/>
                  </a:outerShdw>
                </a:effectLst>
                <a:latin typeface="Arial"/>
              </a:rPr>
              <a:t>”</a:t>
            </a:r>
            <a:r>
              <a:rPr lang="en-US" sz="3600" b="1" i="1">
                <a:solidFill>
                  <a:srgbClr val="77FD68"/>
                </a:solidFill>
                <a:effectLst>
                  <a:outerShdw blurRad="38100" dist="38100" dir="2700000" algn="tl">
                    <a:srgbClr val="000000"/>
                  </a:outerShdw>
                </a:effectLst>
              </a:rPr>
              <a:t>  AANMAKEN</a:t>
            </a:r>
            <a:endParaRPr lang="en-US" sz="3200" b="1">
              <a:solidFill>
                <a:srgbClr val="FFFFFF"/>
              </a:solidFill>
              <a:effectLst>
                <a:outerShdw blurRad="38100" dist="38100" dir="2700000" algn="tl">
                  <a:srgbClr val="000000"/>
                </a:outerShdw>
              </a:effectLst>
            </a:endParaRPr>
          </a:p>
        </p:txBody>
      </p:sp>
      <p:sp>
        <p:nvSpPr>
          <p:cNvPr id="318486" name="Rectangle 22"/>
          <p:cNvSpPr>
            <a:spLocks noChangeArrowheads="1"/>
          </p:cNvSpPr>
          <p:nvPr/>
        </p:nvSpPr>
        <p:spPr bwMode="auto">
          <a:xfrm>
            <a:off x="7616825" y="6529388"/>
            <a:ext cx="6619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sz="1000" b="1">
                <a:solidFill>
                  <a:schemeClr val="tx1"/>
                </a:solidFill>
                <a:effectLst>
                  <a:outerShdw blurRad="38100" dist="38100" dir="2700000" algn="tl">
                    <a:srgbClr val="000000"/>
                  </a:outerShdw>
                </a:effectLst>
                <a:latin typeface="Comic Sans MS" charset="0"/>
              </a:rPr>
              <a:t>9.6.01.</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8485"/>
                                        </p:tgtEl>
                                        <p:attrNameLst>
                                          <p:attrName>style.visibility</p:attrName>
                                        </p:attrNameLst>
                                      </p:cBhvr>
                                      <p:to>
                                        <p:strVal val="visible"/>
                                      </p:to>
                                    </p:set>
                                    <p:animEffect transition="in" filter="fade">
                                      <p:cBhvr>
                                        <p:cTn id="7" dur="1000"/>
                                        <p:tgtEl>
                                          <p:spTgt spid="318485"/>
                                        </p:tgtEl>
                                      </p:cBhvr>
                                    </p:animEffect>
                                  </p:childTnLst>
                                </p:cTn>
                              </p:par>
                            </p:childTnLst>
                          </p:cTn>
                        </p:par>
                        <p:par>
                          <p:cTn id="8" fill="hold" nodeType="afterGroup">
                            <p:stCondLst>
                              <p:cond delay="1000"/>
                            </p:stCondLst>
                            <p:childTnLst>
                              <p:par>
                                <p:cTn id="9" presetID="22" presetClass="entr" presetSubtype="8" fill="hold" grpId="1" nodeType="afterEffect">
                                  <p:stCondLst>
                                    <p:cond delay="0"/>
                                  </p:stCondLst>
                                  <p:childTnLst>
                                    <p:set>
                                      <p:cBhvr>
                                        <p:cTn id="10" dur="1" fill="hold">
                                          <p:stCondLst>
                                            <p:cond delay="0"/>
                                          </p:stCondLst>
                                        </p:cTn>
                                        <p:tgtEl>
                                          <p:spTgt spid="318484"/>
                                        </p:tgtEl>
                                        <p:attrNameLst>
                                          <p:attrName>style.visibility</p:attrName>
                                        </p:attrNameLst>
                                      </p:cBhvr>
                                      <p:to>
                                        <p:strVal val="visible"/>
                                      </p:to>
                                    </p:set>
                                    <p:animEffect transition="in" filter="wipe(left)">
                                      <p:cBhvr>
                                        <p:cTn id="11" dur="2000"/>
                                        <p:tgtEl>
                                          <p:spTgt spid="318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84" grpId="1"/>
      <p:bldP spid="318485"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7352" name="Group 24"/>
          <p:cNvGrpSpPr>
            <a:grpSpLocks/>
          </p:cNvGrpSpPr>
          <p:nvPr/>
        </p:nvGrpSpPr>
        <p:grpSpPr bwMode="auto">
          <a:xfrm>
            <a:off x="604838" y="3159125"/>
            <a:ext cx="7869237" cy="2905125"/>
            <a:chOff x="381" y="1982"/>
            <a:chExt cx="4870" cy="1830"/>
          </a:xfrm>
        </p:grpSpPr>
        <p:grpSp>
          <p:nvGrpSpPr>
            <p:cNvPr id="227347" name="Group 19"/>
            <p:cNvGrpSpPr>
              <a:grpSpLocks/>
            </p:cNvGrpSpPr>
            <p:nvPr/>
          </p:nvGrpSpPr>
          <p:grpSpPr bwMode="auto">
            <a:xfrm>
              <a:off x="381" y="1982"/>
              <a:ext cx="4870" cy="1830"/>
              <a:chOff x="493" y="1982"/>
              <a:chExt cx="4870" cy="1830"/>
            </a:xfrm>
          </p:grpSpPr>
          <p:sp>
            <p:nvSpPr>
              <p:cNvPr id="227346" name="AutoShape 18"/>
              <p:cNvSpPr>
                <a:spLocks noChangeArrowheads="1"/>
              </p:cNvSpPr>
              <p:nvPr/>
            </p:nvSpPr>
            <p:spPr bwMode="auto">
              <a:xfrm>
                <a:off x="525" y="1982"/>
                <a:ext cx="4838" cy="1830"/>
              </a:xfrm>
              <a:prstGeom prst="roundRect">
                <a:avLst>
                  <a:gd name="adj" fmla="val 16667"/>
                </a:avLst>
              </a:prstGeom>
              <a:gradFill rotWithShape="0">
                <a:gsLst>
                  <a:gs pos="0">
                    <a:srgbClr val="187534">
                      <a:gamma/>
                      <a:shade val="0"/>
                      <a:invGamma/>
                    </a:srgbClr>
                  </a:gs>
                  <a:gs pos="50000">
                    <a:srgbClr val="187534"/>
                  </a:gs>
                  <a:gs pos="100000">
                    <a:srgbClr val="187534">
                      <a:gamma/>
                      <a:shade val="0"/>
                      <a:invGamma/>
                    </a:srgbClr>
                  </a:gs>
                </a:gsLst>
                <a:lin ang="5400000" scaled="1"/>
              </a:gradFill>
              <a:ln w="76200">
                <a:solidFill>
                  <a:srgbClr val="1FCC16"/>
                </a:solidFill>
                <a:round/>
                <a:headEnd/>
                <a:tailEnd/>
              </a:ln>
              <a:effectLst>
                <a:outerShdw blurRad="63500" dist="81320" dir="3080412" algn="ctr" rotWithShape="0">
                  <a:srgbClr val="040404">
                    <a:alpha val="74998"/>
                  </a:srgbClr>
                </a:outerShdw>
              </a:effectLst>
            </p:spPr>
            <p:txBody>
              <a:bodyPr wrap="none" anchor="ctr"/>
              <a:lstStyle/>
              <a:p>
                <a:endParaRPr lang="nl-NL" sz="2000">
                  <a:solidFill>
                    <a:schemeClr val="tx1"/>
                  </a:solidFill>
                </a:endParaRPr>
              </a:p>
            </p:txBody>
          </p:sp>
          <p:sp>
            <p:nvSpPr>
              <p:cNvPr id="227344" name="Text Box 16"/>
              <p:cNvSpPr txBox="1">
                <a:spLocks noChangeArrowheads="1"/>
              </p:cNvSpPr>
              <p:nvPr/>
            </p:nvSpPr>
            <p:spPr bwMode="auto">
              <a:xfrm>
                <a:off x="493" y="2368"/>
                <a:ext cx="1821" cy="922"/>
              </a:xfrm>
              <a:prstGeom prst="rect">
                <a:avLst/>
              </a:prstGeom>
              <a:noFill/>
              <a:ln>
                <a:noFill/>
              </a:ln>
              <a:effectLst>
                <a:outerShdw blurRad="63500" dist="81320" dir="3080412"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spAutoFit/>
              </a:bodyPr>
              <a:lstStyle/>
              <a:p>
                <a:pPr algn="r">
                  <a:spcBef>
                    <a:spcPct val="50000"/>
                  </a:spcBef>
                </a:pPr>
                <a:r>
                  <a:rPr lang="en-US" sz="3000" b="1">
                    <a:solidFill>
                      <a:srgbClr val="FFEA18"/>
                    </a:solidFill>
                  </a:rPr>
                  <a:t>DRIE VRAGEN OM TE BEANT-WOORDEN</a:t>
                </a:r>
              </a:p>
            </p:txBody>
          </p:sp>
        </p:grpSp>
        <p:sp>
          <p:nvSpPr>
            <p:cNvPr id="227351" name="Line 23"/>
            <p:cNvSpPr>
              <a:spLocks noChangeShapeType="1"/>
            </p:cNvSpPr>
            <p:nvPr/>
          </p:nvSpPr>
          <p:spPr bwMode="auto">
            <a:xfrm>
              <a:off x="2247" y="2149"/>
              <a:ext cx="0" cy="1439"/>
            </a:xfrm>
            <a:prstGeom prst="line">
              <a:avLst/>
            </a:prstGeom>
            <a:noFill/>
            <a:ln w="57150">
              <a:solidFill>
                <a:srgbClr val="FFEA18"/>
              </a:solidFill>
              <a:round/>
              <a:headEnd/>
              <a:tailEnd/>
            </a:ln>
            <a:effectLst>
              <a:outerShdw blurRad="63500" dist="71842"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grpSp>
      <p:sp>
        <p:nvSpPr>
          <p:cNvPr id="227332" name="Text Box 4"/>
          <p:cNvSpPr txBox="1">
            <a:spLocks noChangeArrowheads="1"/>
          </p:cNvSpPr>
          <p:nvPr/>
        </p:nvSpPr>
        <p:spPr bwMode="auto">
          <a:xfrm>
            <a:off x="2725738" y="258763"/>
            <a:ext cx="6418262" cy="1066800"/>
          </a:xfrm>
          <a:prstGeom prst="rect">
            <a:avLst/>
          </a:prstGeom>
          <a:noFill/>
          <a:ln>
            <a:noFill/>
          </a:ln>
          <a:effectLst>
            <a:outerShdw blurRad="63500" dist="71842" dir="2700000" algn="ctr" rotWithShape="0">
              <a:srgbClr val="040404">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spcBef>
                <a:spcPct val="50000"/>
              </a:spcBef>
            </a:pPr>
            <a:r>
              <a:rPr lang="en-US" sz="3200" b="1" i="1">
                <a:solidFill>
                  <a:srgbClr val="FF0A1E"/>
                </a:solidFill>
                <a:latin typeface="Comic Sans MS" charset="0"/>
              </a:rPr>
              <a:t>Tot nu toe in de Bijbel… Vanaf de Basis, heeft u in uw hoofd</a:t>
            </a:r>
          </a:p>
        </p:txBody>
      </p:sp>
      <p:sp>
        <p:nvSpPr>
          <p:cNvPr id="227333" name="Text Box 5"/>
          <p:cNvSpPr txBox="1">
            <a:spLocks noChangeArrowheads="1"/>
          </p:cNvSpPr>
          <p:nvPr/>
        </p:nvSpPr>
        <p:spPr bwMode="auto">
          <a:xfrm>
            <a:off x="382588" y="1620838"/>
            <a:ext cx="8742362" cy="1552575"/>
          </a:xfrm>
          <a:prstGeom prst="rect">
            <a:avLst/>
          </a:prstGeom>
          <a:noFill/>
          <a:ln>
            <a:noFill/>
          </a:ln>
          <a:effectLst>
            <a:outerShdw blurRad="63500" dist="63500" dir="3187806" algn="ctr" rotWithShape="0">
              <a:srgbClr val="040404">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63F1B"/>
                </a:solidFill>
                <a:miter lim="800000"/>
                <a:headEnd/>
                <a:tailEnd/>
              </a14:hiddenLine>
            </a:ext>
          </a:extLst>
        </p:spPr>
        <p:txBody>
          <a:bodyPr>
            <a:spAutoFit/>
          </a:bodyPr>
          <a:lstStyle/>
          <a:p>
            <a:pPr algn="l">
              <a:spcBef>
                <a:spcPct val="50000"/>
              </a:spcBef>
            </a:pPr>
            <a:r>
              <a:rPr lang="en-US" sz="2400" b="1">
                <a:solidFill>
                  <a:srgbClr val="FFCC18"/>
                </a:solidFill>
                <a:latin typeface="Comic Sans MS" charset="0"/>
              </a:rPr>
              <a:t>                  •Een Idee Dat </a:t>
            </a:r>
            <a:r>
              <a:rPr lang="ja-JP" altLang="en-US" sz="2400" b="1">
                <a:solidFill>
                  <a:srgbClr val="1EAFCC"/>
                </a:solidFill>
                <a:latin typeface="Arial"/>
              </a:rPr>
              <a:t>“</a:t>
            </a:r>
            <a:r>
              <a:rPr lang="en-US" sz="2400" b="1">
                <a:solidFill>
                  <a:srgbClr val="1EAFCC"/>
                </a:solidFill>
                <a:latin typeface="Comic Sans MS" charset="0"/>
              </a:rPr>
              <a:t>Het Bijbeldossier</a:t>
            </a:r>
            <a:r>
              <a:rPr lang="ja-JP" altLang="en-US" sz="2400" b="1">
                <a:solidFill>
                  <a:srgbClr val="1EAFCC"/>
                </a:solidFill>
                <a:latin typeface="Arial"/>
              </a:rPr>
              <a:t>”</a:t>
            </a:r>
            <a:r>
              <a:rPr lang="en-US" sz="2400" b="1">
                <a:solidFill>
                  <a:srgbClr val="1EAFCC"/>
                </a:solidFill>
                <a:latin typeface="Comic Sans MS" charset="0"/>
              </a:rPr>
              <a:t> </a:t>
            </a:r>
            <a:r>
              <a:rPr lang="en-US" sz="2400" b="1">
                <a:solidFill>
                  <a:srgbClr val="FFCC18"/>
                </a:solidFill>
                <a:latin typeface="Comic Sans MS" charset="0"/>
              </a:rPr>
              <a:t>Heet</a:t>
            </a:r>
          </a:p>
          <a:p>
            <a:pPr algn="l">
              <a:spcBef>
                <a:spcPct val="50000"/>
              </a:spcBef>
            </a:pPr>
            <a:r>
              <a:rPr lang="en-US" sz="2400" b="1">
                <a:solidFill>
                  <a:srgbClr val="FFCC18"/>
                </a:solidFill>
                <a:latin typeface="Comic Sans MS" charset="0"/>
              </a:rPr>
              <a:t>•</a:t>
            </a:r>
            <a:r>
              <a:rPr lang="en-US" sz="2400" b="1">
                <a:solidFill>
                  <a:srgbClr val="1EAFCC"/>
                </a:solidFill>
                <a:latin typeface="Comic Sans MS" charset="0"/>
              </a:rPr>
              <a:t>Een sleutel</a:t>
            </a:r>
            <a:r>
              <a:rPr lang="en-US" sz="2400" b="1">
                <a:solidFill>
                  <a:srgbClr val="FFCC18"/>
                </a:solidFill>
                <a:latin typeface="Comic Sans MS" charset="0"/>
              </a:rPr>
              <a:t> om </a:t>
            </a:r>
            <a:r>
              <a:rPr lang="ja-JP" altLang="en-US" sz="2400" b="1">
                <a:solidFill>
                  <a:srgbClr val="FFCC18"/>
                </a:solidFill>
                <a:latin typeface="Arial"/>
              </a:rPr>
              <a:t>“</a:t>
            </a:r>
            <a:r>
              <a:rPr lang="en-US" sz="2400" b="1">
                <a:solidFill>
                  <a:srgbClr val="FFCC18"/>
                </a:solidFill>
                <a:latin typeface="Comic Sans MS" charset="0"/>
              </a:rPr>
              <a:t>Het Bijbeldossier</a:t>
            </a:r>
            <a:r>
              <a:rPr lang="ja-JP" altLang="en-US" sz="2400" b="1">
                <a:solidFill>
                  <a:srgbClr val="FFCC18"/>
                </a:solidFill>
                <a:latin typeface="Arial"/>
              </a:rPr>
              <a:t>”</a:t>
            </a:r>
            <a:r>
              <a:rPr lang="en-US" sz="2400" b="1">
                <a:solidFill>
                  <a:srgbClr val="FFCC18"/>
                </a:solidFill>
                <a:latin typeface="Comic Sans MS" charset="0"/>
              </a:rPr>
              <a:t> to openen… S 7 S J</a:t>
            </a:r>
          </a:p>
          <a:p>
            <a:pPr algn="l">
              <a:spcBef>
                <a:spcPct val="50000"/>
              </a:spcBef>
            </a:pPr>
            <a:endParaRPr lang="en-US" sz="2400" b="1">
              <a:solidFill>
                <a:srgbClr val="FFCC18"/>
              </a:solidFill>
              <a:latin typeface="Comic Sans MS" charset="0"/>
            </a:endParaRPr>
          </a:p>
        </p:txBody>
      </p:sp>
      <p:sp>
        <p:nvSpPr>
          <p:cNvPr id="227336" name="AutoShape 8"/>
          <p:cNvSpPr>
            <a:spLocks noChangeArrowheads="1"/>
          </p:cNvSpPr>
          <p:nvPr/>
        </p:nvSpPr>
        <p:spPr bwMode="auto">
          <a:xfrm>
            <a:off x="400050" y="1558925"/>
            <a:ext cx="8743950" cy="1147763"/>
          </a:xfrm>
          <a:prstGeom prst="roundRect">
            <a:avLst>
              <a:gd name="adj" fmla="val 16667"/>
            </a:avLst>
          </a:prstGeom>
          <a:noFill/>
          <a:ln w="76200">
            <a:solidFill>
              <a:srgbClr val="1FCC16"/>
            </a:solidFill>
            <a:round/>
            <a:headEnd/>
            <a:tailEnd/>
          </a:ln>
          <a:effectLst>
            <a:outerShdw blurRad="63500" dist="81320" dir="3080412" algn="ctr" rotWithShape="0">
              <a:srgbClr val="040404">
                <a:alpha val="74998"/>
              </a:srgbClr>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227339" name="Text Box 11"/>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68</a:t>
            </a:r>
          </a:p>
        </p:txBody>
      </p:sp>
      <p:sp>
        <p:nvSpPr>
          <p:cNvPr id="227343" name="Text Box 15"/>
          <p:cNvSpPr txBox="1">
            <a:spLocks noChangeArrowheads="1"/>
          </p:cNvSpPr>
          <p:nvPr/>
        </p:nvSpPr>
        <p:spPr bwMode="auto">
          <a:xfrm>
            <a:off x="3744913" y="4787900"/>
            <a:ext cx="5221287" cy="1006475"/>
          </a:xfrm>
          <a:prstGeom prst="rect">
            <a:avLst/>
          </a:prstGeom>
          <a:noFill/>
          <a:ln>
            <a:noFill/>
          </a:ln>
          <a:effectLst>
            <a:outerShdw blurRad="63500" dist="81320" dir="3080412"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spAutoFit/>
          </a:bodyPr>
          <a:lstStyle/>
          <a:p>
            <a:pPr algn="l">
              <a:spcBef>
                <a:spcPct val="50000"/>
              </a:spcBef>
            </a:pPr>
            <a:r>
              <a:rPr lang="en-US" sz="3000" b="1">
                <a:solidFill>
                  <a:srgbClr val="FFEA18"/>
                </a:solidFill>
              </a:rPr>
              <a:t>3. </a:t>
            </a:r>
            <a:r>
              <a:rPr lang="en-US" sz="3000" b="1" i="1">
                <a:solidFill>
                  <a:schemeClr val="tx1"/>
                </a:solidFill>
              </a:rPr>
              <a:t>INVLOED</a:t>
            </a:r>
            <a:r>
              <a:rPr lang="en-US" sz="3000" b="1">
                <a:solidFill>
                  <a:srgbClr val="FFEA18"/>
                </a:solidFill>
              </a:rPr>
              <a:t> OP DE VORM &amp; INHOUD VAN DE BIJBEL</a:t>
            </a:r>
          </a:p>
        </p:txBody>
      </p:sp>
      <p:sp>
        <p:nvSpPr>
          <p:cNvPr id="227348" name="Text Box 20"/>
          <p:cNvSpPr txBox="1">
            <a:spLocks noChangeArrowheads="1"/>
          </p:cNvSpPr>
          <p:nvPr/>
        </p:nvSpPr>
        <p:spPr bwMode="auto">
          <a:xfrm>
            <a:off x="3714750" y="3243263"/>
            <a:ext cx="4622800" cy="549275"/>
          </a:xfrm>
          <a:prstGeom prst="rect">
            <a:avLst/>
          </a:prstGeom>
          <a:noFill/>
          <a:ln>
            <a:noFill/>
          </a:ln>
          <a:effectLst>
            <a:outerShdw blurRad="63500" dist="81320" dir="3080412"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spAutoFit/>
          </a:bodyPr>
          <a:lstStyle/>
          <a:p>
            <a:pPr algn="l">
              <a:spcBef>
                <a:spcPct val="50000"/>
              </a:spcBef>
            </a:pPr>
            <a:r>
              <a:rPr lang="en-US" sz="3000" b="1">
                <a:solidFill>
                  <a:srgbClr val="FFEA18"/>
                </a:solidFill>
              </a:rPr>
              <a:t>1.</a:t>
            </a:r>
            <a:r>
              <a:rPr lang="en-US" sz="3000" b="1" i="1">
                <a:solidFill>
                  <a:srgbClr val="FFEA18"/>
                </a:solidFill>
              </a:rPr>
              <a:t> </a:t>
            </a:r>
            <a:r>
              <a:rPr lang="en-US" sz="3000" b="1" i="1">
                <a:solidFill>
                  <a:schemeClr val="tx1"/>
                </a:solidFill>
              </a:rPr>
              <a:t>WAT</a:t>
            </a:r>
            <a:r>
              <a:rPr lang="en-US" sz="3000" b="1">
                <a:solidFill>
                  <a:srgbClr val="FFEA18"/>
                </a:solidFill>
              </a:rPr>
              <a:t>  GEBEURDE ER!</a:t>
            </a:r>
          </a:p>
        </p:txBody>
      </p:sp>
      <p:sp>
        <p:nvSpPr>
          <p:cNvPr id="227349" name="Text Box 21"/>
          <p:cNvSpPr txBox="1">
            <a:spLocks noChangeArrowheads="1"/>
          </p:cNvSpPr>
          <p:nvPr/>
        </p:nvSpPr>
        <p:spPr bwMode="auto">
          <a:xfrm>
            <a:off x="3724275" y="3787775"/>
            <a:ext cx="4941888" cy="1006475"/>
          </a:xfrm>
          <a:prstGeom prst="rect">
            <a:avLst/>
          </a:prstGeom>
          <a:noFill/>
          <a:ln>
            <a:noFill/>
          </a:ln>
          <a:effectLst>
            <a:outerShdw blurRad="63500" dist="81320" dir="3080412"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spAutoFit/>
          </a:bodyPr>
          <a:lstStyle/>
          <a:p>
            <a:pPr algn="l">
              <a:spcBef>
                <a:spcPct val="50000"/>
              </a:spcBef>
            </a:pPr>
            <a:r>
              <a:rPr lang="en-US" sz="3000" b="1">
                <a:solidFill>
                  <a:srgbClr val="FFEA18"/>
                </a:solidFill>
              </a:rPr>
              <a:t>2. </a:t>
            </a:r>
            <a:r>
              <a:rPr lang="en-US" sz="3000" b="1" i="1">
                <a:solidFill>
                  <a:schemeClr val="tx1"/>
                </a:solidFill>
              </a:rPr>
              <a:t>WAAROM</a:t>
            </a:r>
            <a:r>
              <a:rPr lang="en-US" sz="3000" b="1">
                <a:solidFill>
                  <a:srgbClr val="FFEA18"/>
                </a:solidFill>
              </a:rPr>
              <a:t> GEBEURDE HET!</a:t>
            </a:r>
          </a:p>
        </p:txBody>
      </p:sp>
      <p:sp>
        <p:nvSpPr>
          <p:cNvPr id="227353" name="Text Box 25"/>
          <p:cNvSpPr txBox="1">
            <a:spLocks noChangeArrowheads="1"/>
          </p:cNvSpPr>
          <p:nvPr/>
        </p:nvSpPr>
        <p:spPr bwMode="auto">
          <a:xfrm>
            <a:off x="8747125" y="64008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4</a:t>
            </a:r>
          </a:p>
        </p:txBody>
      </p:sp>
      <p:pic>
        <p:nvPicPr>
          <p:cNvPr id="227330" name="Picture 2"/>
          <p:cNvPicPr>
            <a:picLocks noChangeAspect="1" noChangeArrowheads="1"/>
          </p:cNvPicPr>
          <p:nvPr/>
        </p:nvPicPr>
        <p:blipFill>
          <a:blip r:embed="rId3">
            <a:lum contrast="12000"/>
            <a:extLst>
              <a:ext uri="{28A0092B-C50C-407E-A947-70E740481C1C}">
                <a14:useLocalDpi xmlns:a14="http://schemas.microsoft.com/office/drawing/2010/main"/>
              </a:ext>
            </a:extLst>
          </a:blip>
          <a:srcRect/>
          <a:stretch>
            <a:fillRect/>
          </a:stretch>
        </p:blipFill>
        <p:spPr bwMode="auto">
          <a:xfrm>
            <a:off x="146050" y="219075"/>
            <a:ext cx="2541588" cy="1984375"/>
          </a:xfrm>
          <a:prstGeom prst="rect">
            <a:avLst/>
          </a:prstGeom>
          <a:noFill/>
          <a:effectLst>
            <a:outerShdw blurRad="63500" dist="38099" dir="2700000" algn="ctr" rotWithShape="0">
              <a:srgbClr val="040404">
                <a:alpha val="74998"/>
              </a:srgbClr>
            </a:outerShdw>
          </a:effectLst>
          <a:extLst>
            <a:ext uri="{909E8E84-426E-40dd-AFC4-6F175D3DCCD1}">
              <a14:hiddenFill xmlns:a14="http://schemas.microsoft.com/office/drawing/2010/main">
                <a:solidFill>
                  <a:srgbClr val="FFFFFF"/>
                </a:solidFill>
              </a14:hiddenFill>
            </a:ext>
          </a:extLst>
        </p:spPr>
      </p:pic>
      <p:sp>
        <p:nvSpPr>
          <p:cNvPr id="227331" name="Oval 3"/>
          <p:cNvSpPr>
            <a:spLocks noChangeArrowheads="1"/>
          </p:cNvSpPr>
          <p:nvPr/>
        </p:nvSpPr>
        <p:spPr bwMode="auto">
          <a:xfrm>
            <a:off x="666750" y="228600"/>
            <a:ext cx="939800" cy="939800"/>
          </a:xfrm>
          <a:prstGeom prst="ellipse">
            <a:avLst/>
          </a:prstGeom>
          <a:noFill/>
          <a:ln w="76200">
            <a:solidFill>
              <a:srgbClr val="FFEC14"/>
            </a:solidFill>
            <a:round/>
            <a:headEnd/>
            <a:tailEnd/>
          </a:ln>
          <a:effectLst>
            <a:outerShdw blurRad="63500" dist="53882" dir="2700000" algn="ctr" rotWithShape="0">
              <a:srgbClr val="040404">
                <a:alpha val="74998"/>
              </a:srgbClr>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nl-NL" sz="2400">
              <a:solidFill>
                <a:srgbClr val="FFEC14"/>
              </a:solidFill>
              <a:latin typeface="Times" charset="0"/>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227331"/>
                                        </p:tgtEl>
                                        <p:attrNameLst>
                                          <p:attrName>style.visibility</p:attrName>
                                        </p:attrNameLst>
                                      </p:cBhvr>
                                      <p:to>
                                        <p:strVal val="visible"/>
                                      </p:to>
                                    </p:set>
                                    <p:anim calcmode="lin" valueType="num">
                                      <p:cBhvr>
                                        <p:cTn id="7" dur="500" fill="hold"/>
                                        <p:tgtEl>
                                          <p:spTgt spid="227331"/>
                                        </p:tgtEl>
                                        <p:attrNameLst>
                                          <p:attrName>ppt_w</p:attrName>
                                        </p:attrNameLst>
                                      </p:cBhvr>
                                      <p:tavLst>
                                        <p:tav tm="0">
                                          <p:val>
                                            <p:strVal val="(6*min(max(#ppt_w*#ppt_h,.3),1)-7.4)/-.7*#ppt_w"/>
                                          </p:val>
                                        </p:tav>
                                        <p:tav tm="100000">
                                          <p:val>
                                            <p:strVal val="#ppt_w"/>
                                          </p:val>
                                        </p:tav>
                                      </p:tavLst>
                                    </p:anim>
                                    <p:anim calcmode="lin" valueType="num">
                                      <p:cBhvr>
                                        <p:cTn id="8" dur="500" fill="hold"/>
                                        <p:tgtEl>
                                          <p:spTgt spid="227331"/>
                                        </p:tgtEl>
                                        <p:attrNameLst>
                                          <p:attrName>ppt_h</p:attrName>
                                        </p:attrNameLst>
                                      </p:cBhvr>
                                      <p:tavLst>
                                        <p:tav tm="0">
                                          <p:val>
                                            <p:strVal val="(6*min(max(#ppt_w*#ppt_h,.3),1)-7.4)/-.7*#ppt_h"/>
                                          </p:val>
                                        </p:tav>
                                        <p:tav tm="100000">
                                          <p:val>
                                            <p:strVal val="#ppt_h"/>
                                          </p:val>
                                        </p:tav>
                                      </p:tavLst>
                                    </p:anim>
                                    <p:anim calcmode="lin" valueType="num">
                                      <p:cBhvr>
                                        <p:cTn id="9" dur="500" fill="hold"/>
                                        <p:tgtEl>
                                          <p:spTgt spid="227331"/>
                                        </p:tgtEl>
                                        <p:attrNameLst>
                                          <p:attrName>ppt_x</p:attrName>
                                        </p:attrNameLst>
                                      </p:cBhvr>
                                      <p:tavLst>
                                        <p:tav tm="0">
                                          <p:val>
                                            <p:fltVal val="0.5"/>
                                          </p:val>
                                        </p:tav>
                                        <p:tav tm="100000">
                                          <p:val>
                                            <p:strVal val="#ppt_x"/>
                                          </p:val>
                                        </p:tav>
                                      </p:tavLst>
                                    </p:anim>
                                    <p:anim calcmode="lin" valueType="num">
                                      <p:cBhvr>
                                        <p:cTn id="10" dur="500" fill="hold"/>
                                        <p:tgtEl>
                                          <p:spTgt spid="227331"/>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500"/>
                            </p:stCondLst>
                            <p:childTnLst>
                              <p:par>
                                <p:cTn id="12" presetID="4" presetClass="entr" presetSubtype="32" fill="hold" grpId="0" nodeType="afterEffect">
                                  <p:stCondLst>
                                    <p:cond delay="0"/>
                                  </p:stCondLst>
                                  <p:childTnLst>
                                    <p:set>
                                      <p:cBhvr>
                                        <p:cTn id="13" dur="1" fill="hold">
                                          <p:stCondLst>
                                            <p:cond delay="0"/>
                                          </p:stCondLst>
                                        </p:cTn>
                                        <p:tgtEl>
                                          <p:spTgt spid="227333">
                                            <p:txEl>
                                              <p:pRg st="0" end="0"/>
                                            </p:txEl>
                                          </p:spTgt>
                                        </p:tgtEl>
                                        <p:attrNameLst>
                                          <p:attrName>style.visibility</p:attrName>
                                        </p:attrNameLst>
                                      </p:cBhvr>
                                      <p:to>
                                        <p:strVal val="visible"/>
                                      </p:to>
                                    </p:set>
                                    <p:animEffect transition="in" filter="box(out)">
                                      <p:cBhvr>
                                        <p:cTn id="14" dur="500"/>
                                        <p:tgtEl>
                                          <p:spTgt spid="227333">
                                            <p:txEl>
                                              <p:pRg st="0" end="0"/>
                                            </p:txEl>
                                          </p:spTgt>
                                        </p:tgtEl>
                                      </p:cBhvr>
                                    </p:animEffect>
                                  </p:childTnLst>
                                </p:cTn>
                              </p:par>
                            </p:childTnLst>
                          </p:cTn>
                        </p:par>
                        <p:par>
                          <p:cTn id="15" fill="hold" nodeType="afterGroup">
                            <p:stCondLst>
                              <p:cond delay="1000"/>
                            </p:stCondLst>
                            <p:childTnLst>
                              <p:par>
                                <p:cTn id="16" presetID="4" presetClass="entr" presetSubtype="32" fill="hold" grpId="0" nodeType="afterEffect">
                                  <p:stCondLst>
                                    <p:cond delay="0"/>
                                  </p:stCondLst>
                                  <p:childTnLst>
                                    <p:set>
                                      <p:cBhvr>
                                        <p:cTn id="17" dur="1" fill="hold">
                                          <p:stCondLst>
                                            <p:cond delay="0"/>
                                          </p:stCondLst>
                                        </p:cTn>
                                        <p:tgtEl>
                                          <p:spTgt spid="227333">
                                            <p:txEl>
                                              <p:pRg st="1" end="1"/>
                                            </p:txEl>
                                          </p:spTgt>
                                        </p:tgtEl>
                                        <p:attrNameLst>
                                          <p:attrName>style.visibility</p:attrName>
                                        </p:attrNameLst>
                                      </p:cBhvr>
                                      <p:to>
                                        <p:strVal val="visible"/>
                                      </p:to>
                                    </p:set>
                                    <p:animEffect transition="in" filter="box(out)">
                                      <p:cBhvr>
                                        <p:cTn id="18" dur="500"/>
                                        <p:tgtEl>
                                          <p:spTgt spid="227333">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xit" presetSubtype="0" fill="hold" grpId="0" nodeType="clickEffect">
                                  <p:stCondLst>
                                    <p:cond delay="0"/>
                                  </p:stCondLst>
                                  <p:childTnLst>
                                    <p:animEffect transition="out" filter="dissolve">
                                      <p:cBhvr>
                                        <p:cTn id="22" dur="500"/>
                                        <p:tgtEl>
                                          <p:spTgt spid="227336"/>
                                        </p:tgtEl>
                                      </p:cBhvr>
                                    </p:animEffect>
                                    <p:set>
                                      <p:cBhvr>
                                        <p:cTn id="23" dur="1" fill="hold">
                                          <p:stCondLst>
                                            <p:cond delay="499"/>
                                          </p:stCondLst>
                                        </p:cTn>
                                        <p:tgtEl>
                                          <p:spTgt spid="227336"/>
                                        </p:tgtEl>
                                        <p:attrNameLst>
                                          <p:attrName>style.visibility</p:attrName>
                                        </p:attrNameLst>
                                      </p:cBhvr>
                                      <p:to>
                                        <p:strVal val="hidden"/>
                                      </p:to>
                                    </p:set>
                                  </p:childTnLst>
                                </p:cTn>
                              </p:par>
                            </p:childTnLst>
                          </p:cTn>
                        </p:par>
                        <p:par>
                          <p:cTn id="24" fill="hold" nodeType="afterGroup">
                            <p:stCondLst>
                              <p:cond delay="500"/>
                            </p:stCondLst>
                            <p:childTnLst>
                              <p:par>
                                <p:cTn id="25" presetID="23" presetClass="entr" presetSubtype="272" fill="hold" grpId="1" nodeType="afterEffect">
                                  <p:stCondLst>
                                    <p:cond delay="0"/>
                                  </p:stCondLst>
                                  <p:childTnLst>
                                    <p:set>
                                      <p:cBhvr>
                                        <p:cTn id="26" dur="1" fill="hold">
                                          <p:stCondLst>
                                            <p:cond delay="0"/>
                                          </p:stCondLst>
                                        </p:cTn>
                                        <p:tgtEl>
                                          <p:spTgt spid="227336"/>
                                        </p:tgtEl>
                                        <p:attrNameLst>
                                          <p:attrName>style.visibility</p:attrName>
                                        </p:attrNameLst>
                                      </p:cBhvr>
                                      <p:to>
                                        <p:strVal val="visible"/>
                                      </p:to>
                                    </p:set>
                                    <p:anim calcmode="lin" valueType="num">
                                      <p:cBhvr>
                                        <p:cTn id="27" dur="500" fill="hold"/>
                                        <p:tgtEl>
                                          <p:spTgt spid="227336"/>
                                        </p:tgtEl>
                                        <p:attrNameLst>
                                          <p:attrName>ppt_w</p:attrName>
                                        </p:attrNameLst>
                                      </p:cBhvr>
                                      <p:tavLst>
                                        <p:tav tm="0">
                                          <p:val>
                                            <p:strVal val="2/3*#ppt_w"/>
                                          </p:val>
                                        </p:tav>
                                        <p:tav tm="100000">
                                          <p:val>
                                            <p:strVal val="#ppt_w"/>
                                          </p:val>
                                        </p:tav>
                                      </p:tavLst>
                                    </p:anim>
                                    <p:anim calcmode="lin" valueType="num">
                                      <p:cBhvr>
                                        <p:cTn id="28" dur="500" fill="hold"/>
                                        <p:tgtEl>
                                          <p:spTgt spid="227336"/>
                                        </p:tgtEl>
                                        <p:attrNameLst>
                                          <p:attrName>ppt_h</p:attrName>
                                        </p:attrNameLst>
                                      </p:cBhvr>
                                      <p:tavLst>
                                        <p:tav tm="0">
                                          <p:val>
                                            <p:strVal val="2/3*#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227352"/>
                                        </p:tgtEl>
                                        <p:attrNameLst>
                                          <p:attrName>style.visibility</p:attrName>
                                        </p:attrNameLst>
                                      </p:cBhvr>
                                      <p:to>
                                        <p:strVal val="visible"/>
                                      </p:to>
                                    </p:set>
                                    <p:animEffect transition="in" filter="wipe(left)">
                                      <p:cBhvr>
                                        <p:cTn id="33" dur="500"/>
                                        <p:tgtEl>
                                          <p:spTgt spid="22735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227348"/>
                                        </p:tgtEl>
                                        <p:attrNameLst>
                                          <p:attrName>style.visibility</p:attrName>
                                        </p:attrNameLst>
                                      </p:cBhvr>
                                      <p:to>
                                        <p:strVal val="visible"/>
                                      </p:to>
                                    </p:set>
                                    <p:anim calcmode="lin" valueType="num">
                                      <p:cBhvr additive="base">
                                        <p:cTn id="38" dur="500" fill="hold"/>
                                        <p:tgtEl>
                                          <p:spTgt spid="227348"/>
                                        </p:tgtEl>
                                        <p:attrNameLst>
                                          <p:attrName>ppt_x</p:attrName>
                                        </p:attrNameLst>
                                      </p:cBhvr>
                                      <p:tavLst>
                                        <p:tav tm="0">
                                          <p:val>
                                            <p:strVal val="1+#ppt_w/2"/>
                                          </p:val>
                                        </p:tav>
                                        <p:tav tm="100000">
                                          <p:val>
                                            <p:strVal val="#ppt_x"/>
                                          </p:val>
                                        </p:tav>
                                      </p:tavLst>
                                    </p:anim>
                                    <p:anim calcmode="lin" valueType="num">
                                      <p:cBhvr additive="base">
                                        <p:cTn id="39" dur="500" fill="hold"/>
                                        <p:tgtEl>
                                          <p:spTgt spid="227348"/>
                                        </p:tgtEl>
                                        <p:attrNameLst>
                                          <p:attrName>ppt_y</p:attrName>
                                        </p:attrNameLst>
                                      </p:cBhvr>
                                      <p:tavLst>
                                        <p:tav tm="0">
                                          <p:val>
                                            <p:strVal val="#ppt_y"/>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227349"/>
                                        </p:tgtEl>
                                        <p:attrNameLst>
                                          <p:attrName>style.visibility</p:attrName>
                                        </p:attrNameLst>
                                      </p:cBhvr>
                                      <p:to>
                                        <p:strVal val="visible"/>
                                      </p:to>
                                    </p:set>
                                    <p:anim calcmode="lin" valueType="num">
                                      <p:cBhvr additive="base">
                                        <p:cTn id="44" dur="500" fill="hold"/>
                                        <p:tgtEl>
                                          <p:spTgt spid="227349"/>
                                        </p:tgtEl>
                                        <p:attrNameLst>
                                          <p:attrName>ppt_x</p:attrName>
                                        </p:attrNameLst>
                                      </p:cBhvr>
                                      <p:tavLst>
                                        <p:tav tm="0">
                                          <p:val>
                                            <p:strVal val="1+#ppt_w/2"/>
                                          </p:val>
                                        </p:tav>
                                        <p:tav tm="100000">
                                          <p:val>
                                            <p:strVal val="#ppt_x"/>
                                          </p:val>
                                        </p:tav>
                                      </p:tavLst>
                                    </p:anim>
                                    <p:anim calcmode="lin" valueType="num">
                                      <p:cBhvr additive="base">
                                        <p:cTn id="45" dur="500" fill="hold"/>
                                        <p:tgtEl>
                                          <p:spTgt spid="227349"/>
                                        </p:tgtEl>
                                        <p:attrNameLst>
                                          <p:attrName>ppt_y</p:attrName>
                                        </p:attrNameLst>
                                      </p:cBhvr>
                                      <p:tavLst>
                                        <p:tav tm="0">
                                          <p:val>
                                            <p:strVal val="#ppt_y"/>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227343"/>
                                        </p:tgtEl>
                                        <p:attrNameLst>
                                          <p:attrName>style.visibility</p:attrName>
                                        </p:attrNameLst>
                                      </p:cBhvr>
                                      <p:to>
                                        <p:strVal val="visible"/>
                                      </p:to>
                                    </p:set>
                                    <p:anim calcmode="lin" valueType="num">
                                      <p:cBhvr additive="base">
                                        <p:cTn id="50" dur="500" fill="hold"/>
                                        <p:tgtEl>
                                          <p:spTgt spid="227343"/>
                                        </p:tgtEl>
                                        <p:attrNameLst>
                                          <p:attrName>ppt_x</p:attrName>
                                        </p:attrNameLst>
                                      </p:cBhvr>
                                      <p:tavLst>
                                        <p:tav tm="0">
                                          <p:val>
                                            <p:strVal val="1+#ppt_w/2"/>
                                          </p:val>
                                        </p:tav>
                                        <p:tav tm="100000">
                                          <p:val>
                                            <p:strVal val="#ppt_x"/>
                                          </p:val>
                                        </p:tav>
                                      </p:tavLst>
                                    </p:anim>
                                    <p:anim calcmode="lin" valueType="num">
                                      <p:cBhvr additive="base">
                                        <p:cTn id="51" dur="500" fill="hold"/>
                                        <p:tgtEl>
                                          <p:spTgt spid="2273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3" grpId="0" build="p" autoUpdateAnimBg="0" advAuto="0"/>
      <p:bldP spid="227336" grpId="0" animBg="1"/>
      <p:bldP spid="227336" grpId="1" animBg="1"/>
      <p:bldP spid="227343" grpId="0" autoUpdateAnimBg="0"/>
      <p:bldP spid="227348" grpId="0" autoUpdateAnimBg="0"/>
      <p:bldP spid="227349" grpId="0" autoUpdateAnimBg="0"/>
      <p:bldP spid="227331" grpId="0" animBg="1"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ChangeArrowheads="1"/>
          </p:cNvSpPr>
          <p:nvPr/>
        </p:nvSpPr>
        <p:spPr bwMode="auto">
          <a:xfrm>
            <a:off x="0" y="0"/>
            <a:ext cx="9144000" cy="6858000"/>
          </a:xfrm>
          <a:prstGeom prst="rect">
            <a:avLst/>
          </a:prstGeom>
          <a:solidFill>
            <a:srgbClr val="000000"/>
          </a:solidFill>
          <a:ln>
            <a:noFill/>
          </a:ln>
          <a:effectLst>
            <a:outerShdw blurRad="63500" dist="53882" dir="2700000" algn="ctr" rotWithShape="0">
              <a:schemeClr val="bg2">
                <a:alpha val="74998"/>
              </a:schemeClr>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endParaRPr lang="en-US"/>
          </a:p>
        </p:txBody>
      </p:sp>
      <p:pic>
        <p:nvPicPr>
          <p:cNvPr id="212995"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33575" y="55563"/>
            <a:ext cx="5191125" cy="6858000"/>
          </a:xfrm>
          <a:prstGeom prst="rect">
            <a:avLst/>
          </a:prstGeom>
          <a:noFill/>
          <a:effectLst>
            <a:outerShdw blurRad="63500" dist="53882"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sp>
        <p:nvSpPr>
          <p:cNvPr id="212996" name="Text Box 4"/>
          <p:cNvSpPr txBox="1">
            <a:spLocks noChangeArrowheads="1"/>
          </p:cNvSpPr>
          <p:nvPr/>
        </p:nvSpPr>
        <p:spPr bwMode="auto">
          <a:xfrm>
            <a:off x="2627313" y="1155700"/>
            <a:ext cx="752475" cy="1311275"/>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8000">
                <a:solidFill>
                  <a:srgbClr val="ED181E"/>
                </a:solidFill>
                <a:latin typeface="Lucida Handwriting" charset="0"/>
              </a:rPr>
              <a:t>S</a:t>
            </a:r>
          </a:p>
        </p:txBody>
      </p:sp>
      <p:sp>
        <p:nvSpPr>
          <p:cNvPr id="212997" name="Text Box 5"/>
          <p:cNvSpPr txBox="1">
            <a:spLocks noChangeArrowheads="1"/>
          </p:cNvSpPr>
          <p:nvPr/>
        </p:nvSpPr>
        <p:spPr bwMode="auto">
          <a:xfrm>
            <a:off x="3543300" y="1166813"/>
            <a:ext cx="869950" cy="1311275"/>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8000">
                <a:solidFill>
                  <a:srgbClr val="ED181E"/>
                </a:solidFill>
                <a:latin typeface="Lucida Handwriting" charset="0"/>
              </a:rPr>
              <a:t>7</a:t>
            </a:r>
          </a:p>
        </p:txBody>
      </p:sp>
      <p:sp>
        <p:nvSpPr>
          <p:cNvPr id="212998" name="Text Box 6"/>
          <p:cNvSpPr txBox="1">
            <a:spLocks noChangeArrowheads="1"/>
          </p:cNvSpPr>
          <p:nvPr/>
        </p:nvSpPr>
        <p:spPr bwMode="auto">
          <a:xfrm>
            <a:off x="4572000" y="1206500"/>
            <a:ext cx="752475" cy="1311275"/>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8000">
                <a:solidFill>
                  <a:srgbClr val="ED181E"/>
                </a:solidFill>
                <a:latin typeface="Lucida Handwriting" charset="0"/>
              </a:rPr>
              <a:t>S</a:t>
            </a:r>
          </a:p>
        </p:txBody>
      </p:sp>
      <p:sp>
        <p:nvSpPr>
          <p:cNvPr id="212999" name="Text Box 7"/>
          <p:cNvSpPr txBox="1">
            <a:spLocks noChangeArrowheads="1"/>
          </p:cNvSpPr>
          <p:nvPr/>
        </p:nvSpPr>
        <p:spPr bwMode="auto">
          <a:xfrm>
            <a:off x="5559425" y="1155700"/>
            <a:ext cx="731838" cy="1311275"/>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8000">
                <a:solidFill>
                  <a:srgbClr val="ED181E"/>
                </a:solidFill>
                <a:latin typeface="Lucida Handwriting" charset="0"/>
              </a:rPr>
              <a:t>J</a:t>
            </a:r>
          </a:p>
        </p:txBody>
      </p:sp>
      <p:sp>
        <p:nvSpPr>
          <p:cNvPr id="213000" name="Text Box 8"/>
          <p:cNvSpPr txBox="1">
            <a:spLocks noChangeArrowheads="1"/>
          </p:cNvSpPr>
          <p:nvPr/>
        </p:nvSpPr>
        <p:spPr bwMode="auto">
          <a:xfrm>
            <a:off x="2376488" y="2352675"/>
            <a:ext cx="892175" cy="228600"/>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b="1">
                <a:solidFill>
                  <a:srgbClr val="ED181E"/>
                </a:solidFill>
                <a:latin typeface="Lucida Handwriting" charset="0"/>
              </a:rPr>
              <a:t>SCHEPPING</a:t>
            </a:r>
          </a:p>
        </p:txBody>
      </p:sp>
      <p:sp>
        <p:nvSpPr>
          <p:cNvPr id="213001" name="Text Box 9"/>
          <p:cNvSpPr txBox="1">
            <a:spLocks noChangeArrowheads="1"/>
          </p:cNvSpPr>
          <p:nvPr/>
        </p:nvSpPr>
        <p:spPr bwMode="auto">
          <a:xfrm>
            <a:off x="4667250" y="2339975"/>
            <a:ext cx="603250" cy="228600"/>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b="1">
                <a:solidFill>
                  <a:srgbClr val="ED181E"/>
                </a:solidFill>
                <a:latin typeface="Lucida Handwriting" charset="0"/>
              </a:rPr>
              <a:t>STILTE</a:t>
            </a:r>
          </a:p>
        </p:txBody>
      </p:sp>
      <p:sp>
        <p:nvSpPr>
          <p:cNvPr id="213002" name="Text Box 10"/>
          <p:cNvSpPr txBox="1">
            <a:spLocks noChangeArrowheads="1"/>
          </p:cNvSpPr>
          <p:nvPr/>
        </p:nvSpPr>
        <p:spPr bwMode="auto">
          <a:xfrm>
            <a:off x="2640013" y="3319463"/>
            <a:ext cx="927100" cy="274637"/>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1200" b="1">
                <a:solidFill>
                  <a:srgbClr val="ED181E"/>
                </a:solidFill>
                <a:latin typeface="Lucida Handwriting" charset="0"/>
              </a:rPr>
              <a:t>BRAHAM</a:t>
            </a:r>
          </a:p>
        </p:txBody>
      </p:sp>
      <p:sp>
        <p:nvSpPr>
          <p:cNvPr id="213003" name="Text Box 11"/>
          <p:cNvSpPr txBox="1">
            <a:spLocks noChangeArrowheads="1"/>
          </p:cNvSpPr>
          <p:nvPr/>
        </p:nvSpPr>
        <p:spPr bwMode="auto">
          <a:xfrm>
            <a:off x="2651125" y="3535363"/>
            <a:ext cx="603250" cy="274637"/>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1200" b="1">
                <a:solidFill>
                  <a:srgbClr val="ED181E"/>
                </a:solidFill>
                <a:latin typeface="Lucida Handwriting" charset="0"/>
              </a:rPr>
              <a:t>OZEF</a:t>
            </a:r>
          </a:p>
        </p:txBody>
      </p:sp>
      <p:sp>
        <p:nvSpPr>
          <p:cNvPr id="213004" name="Text Box 12"/>
          <p:cNvSpPr txBox="1">
            <a:spLocks noChangeArrowheads="1"/>
          </p:cNvSpPr>
          <p:nvPr/>
        </p:nvSpPr>
        <p:spPr bwMode="auto">
          <a:xfrm>
            <a:off x="2578100" y="3738563"/>
            <a:ext cx="646113" cy="274637"/>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1200" b="1">
                <a:solidFill>
                  <a:srgbClr val="ED181E"/>
                </a:solidFill>
                <a:latin typeface="Lucida Handwriting" charset="0"/>
              </a:rPr>
              <a:t> OZES</a:t>
            </a:r>
          </a:p>
        </p:txBody>
      </p:sp>
      <p:sp>
        <p:nvSpPr>
          <p:cNvPr id="213005" name="Text Box 13"/>
          <p:cNvSpPr txBox="1">
            <a:spLocks noChangeArrowheads="1"/>
          </p:cNvSpPr>
          <p:nvPr/>
        </p:nvSpPr>
        <p:spPr bwMode="auto">
          <a:xfrm>
            <a:off x="2660650" y="3954463"/>
            <a:ext cx="660400" cy="274637"/>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1200" b="1">
                <a:solidFill>
                  <a:srgbClr val="ED181E"/>
                </a:solidFill>
                <a:latin typeface="Lucida Handwriting" charset="0"/>
              </a:rPr>
              <a:t>OZUA</a:t>
            </a:r>
          </a:p>
        </p:txBody>
      </p:sp>
      <p:sp>
        <p:nvSpPr>
          <p:cNvPr id="213006" name="Text Box 14"/>
          <p:cNvSpPr txBox="1">
            <a:spLocks noChangeArrowheads="1"/>
          </p:cNvSpPr>
          <p:nvPr/>
        </p:nvSpPr>
        <p:spPr bwMode="auto">
          <a:xfrm>
            <a:off x="2955925" y="4729163"/>
            <a:ext cx="963613" cy="274637"/>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1200" b="1">
                <a:solidFill>
                  <a:srgbClr val="ED181E"/>
                </a:solidFill>
                <a:latin typeface="Lucida Handwriting" charset="0"/>
              </a:rPr>
              <a:t>NARCHIE</a:t>
            </a:r>
          </a:p>
        </p:txBody>
      </p:sp>
      <p:sp>
        <p:nvSpPr>
          <p:cNvPr id="213007" name="Text Box 15"/>
          <p:cNvSpPr txBox="1">
            <a:spLocks noChangeArrowheads="1"/>
          </p:cNvSpPr>
          <p:nvPr/>
        </p:nvSpPr>
        <p:spPr bwMode="auto">
          <a:xfrm>
            <a:off x="2947988" y="4945063"/>
            <a:ext cx="1158875" cy="274637"/>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1200" b="1">
                <a:solidFill>
                  <a:srgbClr val="ED181E"/>
                </a:solidFill>
                <a:latin typeface="Lucida Handwriting" charset="0"/>
              </a:rPr>
              <a:t>ONINKRIJK</a:t>
            </a:r>
          </a:p>
        </p:txBody>
      </p:sp>
      <p:sp>
        <p:nvSpPr>
          <p:cNvPr id="213008" name="Text Box 16"/>
          <p:cNvSpPr txBox="1">
            <a:spLocks noChangeArrowheads="1"/>
          </p:cNvSpPr>
          <p:nvPr/>
        </p:nvSpPr>
        <p:spPr bwMode="auto">
          <a:xfrm>
            <a:off x="2967038" y="5186363"/>
            <a:ext cx="1349375" cy="274637"/>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1200" b="1">
                <a:solidFill>
                  <a:srgbClr val="ED181E"/>
                </a:solidFill>
                <a:latin typeface="Lucida Handwriting" charset="0"/>
              </a:rPr>
              <a:t>ALLINGSCHAP</a:t>
            </a:r>
          </a:p>
        </p:txBody>
      </p:sp>
      <p:sp>
        <p:nvSpPr>
          <p:cNvPr id="213009" name="Text Box 17"/>
          <p:cNvSpPr txBox="1">
            <a:spLocks noChangeArrowheads="1"/>
          </p:cNvSpPr>
          <p:nvPr/>
        </p:nvSpPr>
        <p:spPr bwMode="auto">
          <a:xfrm>
            <a:off x="3571875" y="3089275"/>
            <a:ext cx="828675" cy="228600"/>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b="1">
                <a:solidFill>
                  <a:srgbClr val="ED181E"/>
                </a:solidFill>
                <a:latin typeface="Lucida Handwriting" charset="0"/>
              </a:rPr>
              <a:t>ABRAHAM</a:t>
            </a:r>
          </a:p>
        </p:txBody>
      </p:sp>
      <p:sp>
        <p:nvSpPr>
          <p:cNvPr id="213010" name="Text Box 18"/>
          <p:cNvSpPr txBox="1">
            <a:spLocks noChangeArrowheads="1"/>
          </p:cNvSpPr>
          <p:nvPr/>
        </p:nvSpPr>
        <p:spPr bwMode="auto">
          <a:xfrm>
            <a:off x="4443413" y="3317875"/>
            <a:ext cx="558800" cy="228600"/>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b="1">
                <a:solidFill>
                  <a:srgbClr val="ED181E"/>
                </a:solidFill>
                <a:latin typeface="Lucida Handwriting" charset="0"/>
              </a:rPr>
              <a:t>JOZEF</a:t>
            </a:r>
          </a:p>
        </p:txBody>
      </p:sp>
      <p:sp>
        <p:nvSpPr>
          <p:cNvPr id="213011" name="Text Box 19"/>
          <p:cNvSpPr txBox="1">
            <a:spLocks noChangeArrowheads="1"/>
          </p:cNvSpPr>
          <p:nvPr/>
        </p:nvSpPr>
        <p:spPr bwMode="auto">
          <a:xfrm>
            <a:off x="5160963" y="3533775"/>
            <a:ext cx="596900" cy="228600"/>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b="1">
                <a:solidFill>
                  <a:srgbClr val="ED181E"/>
                </a:solidFill>
                <a:latin typeface="Lucida Handwriting" charset="0"/>
              </a:rPr>
              <a:t>MOZES</a:t>
            </a:r>
          </a:p>
        </p:txBody>
      </p:sp>
      <p:sp>
        <p:nvSpPr>
          <p:cNvPr id="213012" name="Text Box 20"/>
          <p:cNvSpPr txBox="1">
            <a:spLocks noChangeArrowheads="1"/>
          </p:cNvSpPr>
          <p:nvPr/>
        </p:nvSpPr>
        <p:spPr bwMode="auto">
          <a:xfrm>
            <a:off x="5819775" y="3762375"/>
            <a:ext cx="601663" cy="228600"/>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b="1">
                <a:solidFill>
                  <a:srgbClr val="ED181E"/>
                </a:solidFill>
                <a:latin typeface="Lucida Handwriting" charset="0"/>
              </a:rPr>
              <a:t>JOZUA</a:t>
            </a:r>
          </a:p>
        </p:txBody>
      </p:sp>
      <p:sp>
        <p:nvSpPr>
          <p:cNvPr id="213013" name="Text Box 21"/>
          <p:cNvSpPr txBox="1">
            <a:spLocks noChangeArrowheads="1"/>
          </p:cNvSpPr>
          <p:nvPr/>
        </p:nvSpPr>
        <p:spPr bwMode="auto">
          <a:xfrm>
            <a:off x="4068763" y="4613275"/>
            <a:ext cx="857250" cy="228600"/>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b="1">
                <a:solidFill>
                  <a:srgbClr val="ED181E"/>
                </a:solidFill>
                <a:latin typeface="Lucida Handwriting" charset="0"/>
              </a:rPr>
              <a:t>ANARCHIE</a:t>
            </a:r>
          </a:p>
        </p:txBody>
      </p:sp>
      <p:sp>
        <p:nvSpPr>
          <p:cNvPr id="213014" name="Text Box 22"/>
          <p:cNvSpPr txBox="1">
            <a:spLocks noChangeArrowheads="1"/>
          </p:cNvSpPr>
          <p:nvPr/>
        </p:nvSpPr>
        <p:spPr bwMode="auto">
          <a:xfrm>
            <a:off x="4933950" y="4854575"/>
            <a:ext cx="730250" cy="365125"/>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spAutoFit/>
          </a:bodyPr>
          <a:lstStyle/>
          <a:p>
            <a:pPr>
              <a:spcBef>
                <a:spcPct val="50000"/>
              </a:spcBef>
            </a:pPr>
            <a:r>
              <a:rPr lang="en-US" b="1">
                <a:solidFill>
                  <a:srgbClr val="ED181E"/>
                </a:solidFill>
                <a:latin typeface="Lucida Handwriting" charset="0"/>
              </a:rPr>
              <a:t>KONIN-KRIJK</a:t>
            </a:r>
          </a:p>
        </p:txBody>
      </p:sp>
      <p:sp>
        <p:nvSpPr>
          <p:cNvPr id="213015" name="Text Box 23"/>
          <p:cNvSpPr txBox="1">
            <a:spLocks noChangeArrowheads="1"/>
          </p:cNvSpPr>
          <p:nvPr/>
        </p:nvSpPr>
        <p:spPr bwMode="auto">
          <a:xfrm>
            <a:off x="5662613" y="5053013"/>
            <a:ext cx="847725" cy="365125"/>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spAutoFit/>
          </a:bodyPr>
          <a:lstStyle/>
          <a:p>
            <a:pPr>
              <a:spcBef>
                <a:spcPct val="50000"/>
              </a:spcBef>
            </a:pPr>
            <a:r>
              <a:rPr lang="en-US" b="1">
                <a:solidFill>
                  <a:srgbClr val="ED181E"/>
                </a:solidFill>
                <a:latin typeface="Lucida Handwriting" charset="0"/>
              </a:rPr>
              <a:t>BALLING-SCHAP</a:t>
            </a:r>
          </a:p>
        </p:txBody>
      </p:sp>
      <p:sp>
        <p:nvSpPr>
          <p:cNvPr id="213016" name="Text Box 24"/>
          <p:cNvSpPr txBox="1">
            <a:spLocks noChangeArrowheads="1"/>
          </p:cNvSpPr>
          <p:nvPr/>
        </p:nvSpPr>
        <p:spPr bwMode="auto">
          <a:xfrm>
            <a:off x="5829300" y="4408488"/>
            <a:ext cx="3314700" cy="514350"/>
          </a:xfrm>
          <a:prstGeom prst="rect">
            <a:avLst/>
          </a:prstGeom>
          <a:solidFill>
            <a:schemeClr val="accent1"/>
          </a:solidFill>
          <a:ln w="57150">
            <a:solidFill>
              <a:srgbClr val="FFFF00"/>
            </a:solidFill>
            <a:miter lim="800000"/>
            <a:headEnd/>
            <a:tailEnd/>
          </a:ln>
          <a:effectLst>
            <a:outerShdw blurRad="63500" dist="71842" dir="2700000" algn="ctr" rotWithShape="0">
              <a:schemeClr val="bg2">
                <a:alpha val="74998"/>
              </a:schemeClr>
            </a:outerShdw>
          </a:effectLst>
        </p:spPr>
        <p:txBody>
          <a:bodyPr anchor="ctr">
            <a:spAutoFit/>
          </a:bodyPr>
          <a:lstStyle/>
          <a:p>
            <a:pPr>
              <a:spcBef>
                <a:spcPct val="50000"/>
              </a:spcBef>
            </a:pPr>
            <a:r>
              <a:rPr lang="en-US" sz="2400" b="1">
                <a:solidFill>
                  <a:srgbClr val="FFFF00"/>
                </a:solidFill>
                <a:latin typeface="Comic Sans MS" charset="0"/>
              </a:rPr>
              <a:t>STUDIE HULP #01 </a:t>
            </a:r>
          </a:p>
        </p:txBody>
      </p:sp>
      <p:sp>
        <p:nvSpPr>
          <p:cNvPr id="213018" name="Text Box 26"/>
          <p:cNvSpPr txBox="1">
            <a:spLocks noChangeArrowheads="1"/>
          </p:cNvSpPr>
          <p:nvPr/>
        </p:nvSpPr>
        <p:spPr bwMode="auto">
          <a:xfrm>
            <a:off x="8834438" y="618490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2000">
              <a:solidFill>
                <a:srgbClr val="FFFFFF"/>
              </a:solidFill>
            </a:endParaRPr>
          </a:p>
        </p:txBody>
      </p:sp>
      <p:sp>
        <p:nvSpPr>
          <p:cNvPr id="213022" name="Text Box 30"/>
          <p:cNvSpPr txBox="1">
            <a:spLocks noChangeArrowheads="1"/>
          </p:cNvSpPr>
          <p:nvPr/>
        </p:nvSpPr>
        <p:spPr bwMode="auto">
          <a:xfrm>
            <a:off x="8364538" y="6486525"/>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1400" b="1">
              <a:solidFill>
                <a:srgbClr val="FFFFFF"/>
              </a:solidFill>
            </a:endParaRPr>
          </a:p>
        </p:txBody>
      </p:sp>
      <p:sp>
        <p:nvSpPr>
          <p:cNvPr id="213023" name="Rectangle 31"/>
          <p:cNvSpPr>
            <a:spLocks noChangeArrowheads="1"/>
          </p:cNvSpPr>
          <p:nvPr/>
        </p:nvSpPr>
        <p:spPr bwMode="auto">
          <a:xfrm>
            <a:off x="5254625" y="219075"/>
            <a:ext cx="1373188" cy="188913"/>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3024" name="Text Box 32"/>
          <p:cNvSpPr txBox="1">
            <a:spLocks noChangeArrowheads="1"/>
          </p:cNvSpPr>
          <p:nvPr/>
        </p:nvSpPr>
        <p:spPr bwMode="auto">
          <a:xfrm>
            <a:off x="282575" y="6523038"/>
            <a:ext cx="9953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©2006 TBBMI</a:t>
            </a:r>
          </a:p>
        </p:txBody>
      </p:sp>
      <p:sp>
        <p:nvSpPr>
          <p:cNvPr id="213025" name="Rectangle 33"/>
          <p:cNvSpPr>
            <a:spLocks noChangeArrowheads="1"/>
          </p:cNvSpPr>
          <p:nvPr/>
        </p:nvSpPr>
        <p:spPr bwMode="auto">
          <a:xfrm>
            <a:off x="7616825" y="6523038"/>
            <a:ext cx="6619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sz="1000" b="1">
                <a:solidFill>
                  <a:schemeClr val="tx1"/>
                </a:solidFill>
                <a:effectLst>
                  <a:outerShdw blurRad="38100" dist="38100" dir="2700000" algn="tl">
                    <a:srgbClr val="000000"/>
                  </a:outerShdw>
                </a:effectLst>
                <a:latin typeface="Comic Sans MS" charset="0"/>
              </a:rPr>
              <a:t>9.6.01.</a:t>
            </a:r>
          </a:p>
        </p:txBody>
      </p:sp>
      <p:sp>
        <p:nvSpPr>
          <p:cNvPr id="213026" name="Text Box 34"/>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69</a:t>
            </a:r>
          </a:p>
        </p:txBody>
      </p:sp>
      <p:sp>
        <p:nvSpPr>
          <p:cNvPr id="213027" name="Text Box 35"/>
          <p:cNvSpPr txBox="1">
            <a:spLocks noChangeArrowheads="1"/>
          </p:cNvSpPr>
          <p:nvPr/>
        </p:nvSpPr>
        <p:spPr bwMode="auto">
          <a:xfrm>
            <a:off x="8683625" y="6397625"/>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20</a:t>
            </a:r>
          </a:p>
        </p:txBody>
      </p:sp>
      <p:sp>
        <p:nvSpPr>
          <p:cNvPr id="213028" name="Text Box 36"/>
          <p:cNvSpPr txBox="1">
            <a:spLocks noChangeArrowheads="1"/>
          </p:cNvSpPr>
          <p:nvPr/>
        </p:nvSpPr>
        <p:spPr bwMode="auto">
          <a:xfrm>
            <a:off x="1974850" y="2947988"/>
            <a:ext cx="523875" cy="1311275"/>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8000">
                <a:solidFill>
                  <a:srgbClr val="EF1F1D"/>
                </a:solidFill>
              </a:rPr>
              <a:t>{</a:t>
            </a:r>
          </a:p>
        </p:txBody>
      </p:sp>
      <p:sp>
        <p:nvSpPr>
          <p:cNvPr id="213029" name="Text Box 37"/>
          <p:cNvSpPr txBox="1">
            <a:spLocks noChangeArrowheads="1"/>
          </p:cNvSpPr>
          <p:nvPr/>
        </p:nvSpPr>
        <p:spPr bwMode="auto">
          <a:xfrm>
            <a:off x="2422525" y="4191000"/>
            <a:ext cx="523875" cy="1311275"/>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8000">
                <a:solidFill>
                  <a:srgbClr val="EF1F1D"/>
                </a:solidFill>
              </a:rPr>
              <a:t>{</a:t>
            </a:r>
          </a:p>
        </p:txBody>
      </p:sp>
      <p:sp>
        <p:nvSpPr>
          <p:cNvPr id="213031" name="Text Box 39"/>
          <p:cNvSpPr txBox="1">
            <a:spLocks noChangeArrowheads="1"/>
          </p:cNvSpPr>
          <p:nvPr/>
        </p:nvSpPr>
        <p:spPr bwMode="auto">
          <a:xfrm>
            <a:off x="2668588" y="388938"/>
            <a:ext cx="3744912" cy="396875"/>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nl-NL" sz="2000">
                <a:solidFill>
                  <a:schemeClr val="bg2"/>
                </a:solidFill>
                <a:latin typeface="Algerian" charset="0"/>
              </a:rPr>
              <a:t>DE BIJBEL… VANAF DE BASIS</a:t>
            </a:r>
          </a:p>
        </p:txBody>
      </p:sp>
      <p:sp>
        <p:nvSpPr>
          <p:cNvPr id="213032" name="Text Box 40"/>
          <p:cNvSpPr txBox="1">
            <a:spLocks noChangeArrowheads="1"/>
          </p:cNvSpPr>
          <p:nvPr/>
        </p:nvSpPr>
        <p:spPr bwMode="auto">
          <a:xfrm>
            <a:off x="2417763" y="876300"/>
            <a:ext cx="1314450" cy="274638"/>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nl-NL" sz="1200" b="1">
                <a:solidFill>
                  <a:schemeClr val="bg2"/>
                </a:solidFill>
              </a:rPr>
              <a:t>Het begint hier:</a:t>
            </a:r>
          </a:p>
        </p:txBody>
      </p:sp>
      <p:sp>
        <p:nvSpPr>
          <p:cNvPr id="213034" name="Text Box 42"/>
          <p:cNvSpPr txBox="1">
            <a:spLocks noChangeArrowheads="1"/>
          </p:cNvSpPr>
          <p:nvPr/>
        </p:nvSpPr>
        <p:spPr bwMode="auto">
          <a:xfrm>
            <a:off x="5797550" y="2370138"/>
            <a:ext cx="574675" cy="228600"/>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b="1">
                <a:solidFill>
                  <a:srgbClr val="ED181E"/>
                </a:solidFill>
                <a:latin typeface="Lucida Handwriting" charset="0"/>
              </a:rPr>
              <a:t>JEZUS</a:t>
            </a:r>
            <a:endParaRPr lang="nl-NL" b="1">
              <a:solidFill>
                <a:srgbClr val="ED181E"/>
              </a:solidFill>
              <a:latin typeface="Lucida Handwriting" charset="0"/>
            </a:endParaRPr>
          </a:p>
        </p:txBody>
      </p:sp>
      <p:sp>
        <p:nvSpPr>
          <p:cNvPr id="213037" name="Text Box 45"/>
          <p:cNvSpPr txBox="1">
            <a:spLocks noChangeArrowheads="1"/>
          </p:cNvSpPr>
          <p:nvPr/>
        </p:nvSpPr>
        <p:spPr bwMode="auto">
          <a:xfrm>
            <a:off x="2903538" y="4978400"/>
            <a:ext cx="133350" cy="182563"/>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lgn="l">
              <a:spcBef>
                <a:spcPct val="50000"/>
              </a:spcBef>
            </a:pPr>
            <a:r>
              <a:rPr lang="nl-NL" sz="1200" b="1">
                <a:solidFill>
                  <a:schemeClr val="bg2"/>
                </a:solidFill>
              </a:rPr>
              <a:t>K</a:t>
            </a:r>
          </a:p>
        </p:txBody>
      </p:sp>
      <p:sp>
        <p:nvSpPr>
          <p:cNvPr id="213038" name="Text Box 46"/>
          <p:cNvSpPr txBox="1">
            <a:spLocks noChangeArrowheads="1"/>
          </p:cNvSpPr>
          <p:nvPr/>
        </p:nvSpPr>
        <p:spPr bwMode="auto">
          <a:xfrm>
            <a:off x="2903538" y="5207000"/>
            <a:ext cx="133350" cy="182563"/>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lgn="l">
              <a:spcBef>
                <a:spcPct val="50000"/>
              </a:spcBef>
            </a:pPr>
            <a:r>
              <a:rPr lang="nl-NL" sz="1200" b="1">
                <a:solidFill>
                  <a:schemeClr val="bg2"/>
                </a:solidFill>
              </a:rPr>
              <a:t>B</a:t>
            </a:r>
          </a:p>
        </p:txBody>
      </p:sp>
      <p:sp>
        <p:nvSpPr>
          <p:cNvPr id="213039" name="Text Box 47"/>
          <p:cNvSpPr txBox="1">
            <a:spLocks noChangeArrowheads="1"/>
          </p:cNvSpPr>
          <p:nvPr/>
        </p:nvSpPr>
        <p:spPr bwMode="auto">
          <a:xfrm>
            <a:off x="2959100" y="4527550"/>
            <a:ext cx="1000125"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spcBef>
                <a:spcPct val="50000"/>
              </a:spcBef>
            </a:pPr>
            <a:endParaRPr lang="nl-NL"/>
          </a:p>
        </p:txBody>
      </p:sp>
      <p:sp>
        <p:nvSpPr>
          <p:cNvPr id="213040" name="Text Box 48"/>
          <p:cNvSpPr txBox="1">
            <a:spLocks noChangeArrowheads="1"/>
          </p:cNvSpPr>
          <p:nvPr/>
        </p:nvSpPr>
        <p:spPr bwMode="auto">
          <a:xfrm>
            <a:off x="2876550" y="4511675"/>
            <a:ext cx="1196975" cy="254000"/>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72000">
            <a:spAutoFit/>
          </a:bodyPr>
          <a:lstStyle/>
          <a:p>
            <a:pPr>
              <a:spcBef>
                <a:spcPct val="50000"/>
              </a:spcBef>
            </a:pPr>
            <a:r>
              <a:rPr lang="nl-NL" sz="1200" b="1">
                <a:solidFill>
                  <a:schemeClr val="bg2"/>
                </a:solidFill>
                <a:effectLst>
                  <a:outerShdw blurRad="38100" dist="38100" dir="2700000" algn="tl">
                    <a:srgbClr val="DDDDDD"/>
                  </a:outerShdw>
                </a:effectLst>
                <a:latin typeface="Comic Sans MS" charset="0"/>
              </a:rPr>
              <a:t>Samenlevingen:</a:t>
            </a:r>
          </a:p>
        </p:txBody>
      </p:sp>
      <p:sp>
        <p:nvSpPr>
          <p:cNvPr id="213041" name="Text Box 49"/>
          <p:cNvSpPr txBox="1">
            <a:spLocks noChangeArrowheads="1"/>
          </p:cNvSpPr>
          <p:nvPr/>
        </p:nvSpPr>
        <p:spPr bwMode="auto">
          <a:xfrm>
            <a:off x="2614613" y="3167063"/>
            <a:ext cx="801687" cy="219075"/>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36000">
            <a:spAutoFit/>
          </a:bodyPr>
          <a:lstStyle/>
          <a:p>
            <a:pPr>
              <a:spcBef>
                <a:spcPct val="50000"/>
              </a:spcBef>
            </a:pPr>
            <a:r>
              <a:rPr lang="nl-NL" sz="1200" b="1">
                <a:solidFill>
                  <a:schemeClr val="bg2"/>
                </a:solidFill>
                <a:effectLst>
                  <a:outerShdw blurRad="38100" dist="38100" dir="2700000" algn="tl">
                    <a:srgbClr val="DDDDDD"/>
                  </a:outerShdw>
                </a:effectLst>
                <a:latin typeface="Comic Sans MS" charset="0"/>
              </a:rPr>
              <a:t>Personen:</a:t>
            </a:r>
          </a:p>
        </p:txBody>
      </p:sp>
      <p:sp>
        <p:nvSpPr>
          <p:cNvPr id="213042" name="Text Box 50"/>
          <p:cNvSpPr txBox="1">
            <a:spLocks noChangeArrowheads="1"/>
          </p:cNvSpPr>
          <p:nvPr/>
        </p:nvSpPr>
        <p:spPr bwMode="auto">
          <a:xfrm>
            <a:off x="2336800" y="5740400"/>
            <a:ext cx="4457700" cy="701675"/>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nl-NL" sz="2000" b="1">
                <a:solidFill>
                  <a:schemeClr val="bg2"/>
                </a:solidFill>
                <a:effectLst>
                  <a:outerShdw blurRad="38100" dist="38100" dir="2700000" algn="tl">
                    <a:srgbClr val="DDDDDD"/>
                  </a:outerShdw>
                </a:effectLst>
                <a:latin typeface="Comic Sans MS" charset="0"/>
              </a:rPr>
              <a:t>DE BIJBELDOSSIER IN UW HOOFD!</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grpId="0" nodeType="afterEffect">
                                  <p:stCondLst>
                                    <p:cond delay="0"/>
                                  </p:stCondLst>
                                  <p:childTnLst>
                                    <p:set>
                                      <p:cBhvr>
                                        <p:cTn id="6" dur="1" fill="hold">
                                          <p:stCondLst>
                                            <p:cond delay="0"/>
                                          </p:stCondLst>
                                        </p:cTn>
                                        <p:tgtEl>
                                          <p:spTgt spid="213016"/>
                                        </p:tgtEl>
                                        <p:attrNameLst>
                                          <p:attrName>style.visibility</p:attrName>
                                        </p:attrNameLst>
                                      </p:cBhvr>
                                      <p:to>
                                        <p:strVal val="visible"/>
                                      </p:to>
                                    </p:set>
                                    <p:anim calcmode="lin" valueType="num">
                                      <p:cBhvr additive="base">
                                        <p:cTn id="7" dur="500" fill="hold"/>
                                        <p:tgtEl>
                                          <p:spTgt spid="213016"/>
                                        </p:tgtEl>
                                        <p:attrNameLst>
                                          <p:attrName>ppt_x</p:attrName>
                                        </p:attrNameLst>
                                      </p:cBhvr>
                                      <p:tavLst>
                                        <p:tav tm="0">
                                          <p:val>
                                            <p:strVal val="1+#ppt_w/2"/>
                                          </p:val>
                                        </p:tav>
                                        <p:tav tm="100000">
                                          <p:val>
                                            <p:strVal val="#ppt_x"/>
                                          </p:val>
                                        </p:tav>
                                      </p:tavLst>
                                    </p:anim>
                                    <p:anim calcmode="lin" valueType="num">
                                      <p:cBhvr additive="base">
                                        <p:cTn id="8" dur="500" fill="hold"/>
                                        <p:tgtEl>
                                          <p:spTgt spid="21301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212996"/>
                                        </p:tgtEl>
                                        <p:attrNameLst>
                                          <p:attrName>style.visibility</p:attrName>
                                        </p:attrNameLst>
                                      </p:cBhvr>
                                      <p:to>
                                        <p:strVal val="visible"/>
                                      </p:to>
                                    </p:set>
                                    <p:anim calcmode="lin" valueType="num">
                                      <p:cBhvr>
                                        <p:cTn id="13" dur="500" fill="hold"/>
                                        <p:tgtEl>
                                          <p:spTgt spid="212996"/>
                                        </p:tgtEl>
                                        <p:attrNameLst>
                                          <p:attrName>ppt_w</p:attrName>
                                        </p:attrNameLst>
                                      </p:cBhvr>
                                      <p:tavLst>
                                        <p:tav tm="0">
                                          <p:val>
                                            <p:strVal val="4*#ppt_w"/>
                                          </p:val>
                                        </p:tav>
                                        <p:tav tm="100000">
                                          <p:val>
                                            <p:strVal val="#ppt_w"/>
                                          </p:val>
                                        </p:tav>
                                      </p:tavLst>
                                    </p:anim>
                                    <p:anim calcmode="lin" valueType="num">
                                      <p:cBhvr>
                                        <p:cTn id="14" dur="500" fill="hold"/>
                                        <p:tgtEl>
                                          <p:spTgt spid="212996"/>
                                        </p:tgtEl>
                                        <p:attrNameLst>
                                          <p:attrName>ppt_h</p:attrName>
                                        </p:attrNameLst>
                                      </p:cBhvr>
                                      <p:tavLst>
                                        <p:tav tm="0">
                                          <p:val>
                                            <p:strVal val="4*#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32" fill="hold" grpId="0" nodeType="clickEffect">
                                  <p:stCondLst>
                                    <p:cond delay="0"/>
                                  </p:stCondLst>
                                  <p:childTnLst>
                                    <p:set>
                                      <p:cBhvr>
                                        <p:cTn id="18" dur="1" fill="hold">
                                          <p:stCondLst>
                                            <p:cond delay="0"/>
                                          </p:stCondLst>
                                        </p:cTn>
                                        <p:tgtEl>
                                          <p:spTgt spid="213000"/>
                                        </p:tgtEl>
                                        <p:attrNameLst>
                                          <p:attrName>style.visibility</p:attrName>
                                        </p:attrNameLst>
                                      </p:cBhvr>
                                      <p:to>
                                        <p:strVal val="visible"/>
                                      </p:to>
                                    </p:set>
                                    <p:anim calcmode="lin" valueType="num">
                                      <p:cBhvr>
                                        <p:cTn id="19" dur="500" fill="hold"/>
                                        <p:tgtEl>
                                          <p:spTgt spid="213000"/>
                                        </p:tgtEl>
                                        <p:attrNameLst>
                                          <p:attrName>ppt_w</p:attrName>
                                        </p:attrNameLst>
                                      </p:cBhvr>
                                      <p:tavLst>
                                        <p:tav tm="0">
                                          <p:val>
                                            <p:strVal val="4*#ppt_w"/>
                                          </p:val>
                                        </p:tav>
                                        <p:tav tm="100000">
                                          <p:val>
                                            <p:strVal val="#ppt_w"/>
                                          </p:val>
                                        </p:tav>
                                      </p:tavLst>
                                    </p:anim>
                                    <p:anim calcmode="lin" valueType="num">
                                      <p:cBhvr>
                                        <p:cTn id="20" dur="500" fill="hold"/>
                                        <p:tgtEl>
                                          <p:spTgt spid="213000"/>
                                        </p:tgtEl>
                                        <p:attrNameLst>
                                          <p:attrName>ppt_h</p:attrName>
                                        </p:attrNameLst>
                                      </p:cBhvr>
                                      <p:tavLst>
                                        <p:tav tm="0">
                                          <p:val>
                                            <p:strVal val="4*#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32" fill="hold" grpId="0" nodeType="clickEffect">
                                  <p:stCondLst>
                                    <p:cond delay="0"/>
                                  </p:stCondLst>
                                  <p:childTnLst>
                                    <p:set>
                                      <p:cBhvr>
                                        <p:cTn id="24" dur="1" fill="hold">
                                          <p:stCondLst>
                                            <p:cond delay="0"/>
                                          </p:stCondLst>
                                        </p:cTn>
                                        <p:tgtEl>
                                          <p:spTgt spid="212997"/>
                                        </p:tgtEl>
                                        <p:attrNameLst>
                                          <p:attrName>style.visibility</p:attrName>
                                        </p:attrNameLst>
                                      </p:cBhvr>
                                      <p:to>
                                        <p:strVal val="visible"/>
                                      </p:to>
                                    </p:set>
                                    <p:anim calcmode="lin" valueType="num">
                                      <p:cBhvr>
                                        <p:cTn id="25" dur="500" fill="hold"/>
                                        <p:tgtEl>
                                          <p:spTgt spid="212997"/>
                                        </p:tgtEl>
                                        <p:attrNameLst>
                                          <p:attrName>ppt_w</p:attrName>
                                        </p:attrNameLst>
                                      </p:cBhvr>
                                      <p:tavLst>
                                        <p:tav tm="0">
                                          <p:val>
                                            <p:strVal val="4*#ppt_w"/>
                                          </p:val>
                                        </p:tav>
                                        <p:tav tm="100000">
                                          <p:val>
                                            <p:strVal val="#ppt_w"/>
                                          </p:val>
                                        </p:tav>
                                      </p:tavLst>
                                    </p:anim>
                                    <p:anim calcmode="lin" valueType="num">
                                      <p:cBhvr>
                                        <p:cTn id="26" dur="500" fill="hold"/>
                                        <p:tgtEl>
                                          <p:spTgt spid="212997"/>
                                        </p:tgtEl>
                                        <p:attrNameLst>
                                          <p:attrName>ppt_h</p:attrName>
                                        </p:attrNameLst>
                                      </p:cBhvr>
                                      <p:tavLst>
                                        <p:tav tm="0">
                                          <p:val>
                                            <p:strVal val="4*#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32" fill="hold" grpId="0" nodeType="clickEffect">
                                  <p:stCondLst>
                                    <p:cond delay="0"/>
                                  </p:stCondLst>
                                  <p:childTnLst>
                                    <p:set>
                                      <p:cBhvr>
                                        <p:cTn id="30" dur="1" fill="hold">
                                          <p:stCondLst>
                                            <p:cond delay="0"/>
                                          </p:stCondLst>
                                        </p:cTn>
                                        <p:tgtEl>
                                          <p:spTgt spid="213002"/>
                                        </p:tgtEl>
                                        <p:attrNameLst>
                                          <p:attrName>style.visibility</p:attrName>
                                        </p:attrNameLst>
                                      </p:cBhvr>
                                      <p:to>
                                        <p:strVal val="visible"/>
                                      </p:to>
                                    </p:set>
                                    <p:anim calcmode="lin" valueType="num">
                                      <p:cBhvr>
                                        <p:cTn id="31" dur="500" fill="hold"/>
                                        <p:tgtEl>
                                          <p:spTgt spid="213002"/>
                                        </p:tgtEl>
                                        <p:attrNameLst>
                                          <p:attrName>ppt_w</p:attrName>
                                        </p:attrNameLst>
                                      </p:cBhvr>
                                      <p:tavLst>
                                        <p:tav tm="0">
                                          <p:val>
                                            <p:strVal val="4*#ppt_w"/>
                                          </p:val>
                                        </p:tav>
                                        <p:tav tm="100000">
                                          <p:val>
                                            <p:strVal val="#ppt_w"/>
                                          </p:val>
                                        </p:tav>
                                      </p:tavLst>
                                    </p:anim>
                                    <p:anim calcmode="lin" valueType="num">
                                      <p:cBhvr>
                                        <p:cTn id="32" dur="500" fill="hold"/>
                                        <p:tgtEl>
                                          <p:spTgt spid="213002"/>
                                        </p:tgtEl>
                                        <p:attrNameLst>
                                          <p:attrName>ppt_h</p:attrName>
                                        </p:attrNameLst>
                                      </p:cBhvr>
                                      <p:tavLst>
                                        <p:tav tm="0">
                                          <p:val>
                                            <p:strVal val="4*#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32" fill="hold" grpId="0" nodeType="clickEffect">
                                  <p:stCondLst>
                                    <p:cond delay="0"/>
                                  </p:stCondLst>
                                  <p:childTnLst>
                                    <p:set>
                                      <p:cBhvr>
                                        <p:cTn id="36" dur="1" fill="hold">
                                          <p:stCondLst>
                                            <p:cond delay="0"/>
                                          </p:stCondLst>
                                        </p:cTn>
                                        <p:tgtEl>
                                          <p:spTgt spid="213009"/>
                                        </p:tgtEl>
                                        <p:attrNameLst>
                                          <p:attrName>style.visibility</p:attrName>
                                        </p:attrNameLst>
                                      </p:cBhvr>
                                      <p:to>
                                        <p:strVal val="visible"/>
                                      </p:to>
                                    </p:set>
                                    <p:anim calcmode="lin" valueType="num">
                                      <p:cBhvr>
                                        <p:cTn id="37" dur="500" fill="hold"/>
                                        <p:tgtEl>
                                          <p:spTgt spid="213009"/>
                                        </p:tgtEl>
                                        <p:attrNameLst>
                                          <p:attrName>ppt_w</p:attrName>
                                        </p:attrNameLst>
                                      </p:cBhvr>
                                      <p:tavLst>
                                        <p:tav tm="0">
                                          <p:val>
                                            <p:strVal val="4*#ppt_w"/>
                                          </p:val>
                                        </p:tav>
                                        <p:tav tm="100000">
                                          <p:val>
                                            <p:strVal val="#ppt_w"/>
                                          </p:val>
                                        </p:tav>
                                      </p:tavLst>
                                    </p:anim>
                                    <p:anim calcmode="lin" valueType="num">
                                      <p:cBhvr>
                                        <p:cTn id="38" dur="500" fill="hold"/>
                                        <p:tgtEl>
                                          <p:spTgt spid="213009"/>
                                        </p:tgtEl>
                                        <p:attrNameLst>
                                          <p:attrName>ppt_h</p:attrName>
                                        </p:attrNameLst>
                                      </p:cBhvr>
                                      <p:tavLst>
                                        <p:tav tm="0">
                                          <p:val>
                                            <p:strVal val="4*#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32" fill="hold" grpId="0" nodeType="clickEffect">
                                  <p:stCondLst>
                                    <p:cond delay="0"/>
                                  </p:stCondLst>
                                  <p:childTnLst>
                                    <p:set>
                                      <p:cBhvr>
                                        <p:cTn id="42" dur="1" fill="hold">
                                          <p:stCondLst>
                                            <p:cond delay="0"/>
                                          </p:stCondLst>
                                        </p:cTn>
                                        <p:tgtEl>
                                          <p:spTgt spid="213003"/>
                                        </p:tgtEl>
                                        <p:attrNameLst>
                                          <p:attrName>style.visibility</p:attrName>
                                        </p:attrNameLst>
                                      </p:cBhvr>
                                      <p:to>
                                        <p:strVal val="visible"/>
                                      </p:to>
                                    </p:set>
                                    <p:anim calcmode="lin" valueType="num">
                                      <p:cBhvr>
                                        <p:cTn id="43" dur="500" fill="hold"/>
                                        <p:tgtEl>
                                          <p:spTgt spid="213003"/>
                                        </p:tgtEl>
                                        <p:attrNameLst>
                                          <p:attrName>ppt_w</p:attrName>
                                        </p:attrNameLst>
                                      </p:cBhvr>
                                      <p:tavLst>
                                        <p:tav tm="0">
                                          <p:val>
                                            <p:strVal val="4*#ppt_w"/>
                                          </p:val>
                                        </p:tav>
                                        <p:tav tm="100000">
                                          <p:val>
                                            <p:strVal val="#ppt_w"/>
                                          </p:val>
                                        </p:tav>
                                      </p:tavLst>
                                    </p:anim>
                                    <p:anim calcmode="lin" valueType="num">
                                      <p:cBhvr>
                                        <p:cTn id="44" dur="500" fill="hold"/>
                                        <p:tgtEl>
                                          <p:spTgt spid="213003"/>
                                        </p:tgtEl>
                                        <p:attrNameLst>
                                          <p:attrName>ppt_h</p:attrName>
                                        </p:attrNameLst>
                                      </p:cBhvr>
                                      <p:tavLst>
                                        <p:tav tm="0">
                                          <p:val>
                                            <p:strVal val="4*#ppt_h"/>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32" fill="hold" grpId="0" nodeType="clickEffect">
                                  <p:stCondLst>
                                    <p:cond delay="0"/>
                                  </p:stCondLst>
                                  <p:childTnLst>
                                    <p:set>
                                      <p:cBhvr>
                                        <p:cTn id="48" dur="1" fill="hold">
                                          <p:stCondLst>
                                            <p:cond delay="0"/>
                                          </p:stCondLst>
                                        </p:cTn>
                                        <p:tgtEl>
                                          <p:spTgt spid="213010"/>
                                        </p:tgtEl>
                                        <p:attrNameLst>
                                          <p:attrName>style.visibility</p:attrName>
                                        </p:attrNameLst>
                                      </p:cBhvr>
                                      <p:to>
                                        <p:strVal val="visible"/>
                                      </p:to>
                                    </p:set>
                                    <p:anim calcmode="lin" valueType="num">
                                      <p:cBhvr>
                                        <p:cTn id="49" dur="500" fill="hold"/>
                                        <p:tgtEl>
                                          <p:spTgt spid="213010"/>
                                        </p:tgtEl>
                                        <p:attrNameLst>
                                          <p:attrName>ppt_w</p:attrName>
                                        </p:attrNameLst>
                                      </p:cBhvr>
                                      <p:tavLst>
                                        <p:tav tm="0">
                                          <p:val>
                                            <p:strVal val="4*#ppt_w"/>
                                          </p:val>
                                        </p:tav>
                                        <p:tav tm="100000">
                                          <p:val>
                                            <p:strVal val="#ppt_w"/>
                                          </p:val>
                                        </p:tav>
                                      </p:tavLst>
                                    </p:anim>
                                    <p:anim calcmode="lin" valueType="num">
                                      <p:cBhvr>
                                        <p:cTn id="50" dur="500" fill="hold"/>
                                        <p:tgtEl>
                                          <p:spTgt spid="213010"/>
                                        </p:tgtEl>
                                        <p:attrNameLst>
                                          <p:attrName>ppt_h</p:attrName>
                                        </p:attrNameLst>
                                      </p:cBhvr>
                                      <p:tavLst>
                                        <p:tav tm="0">
                                          <p:val>
                                            <p:strVal val="4*#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32" fill="hold" grpId="0" nodeType="clickEffect">
                                  <p:stCondLst>
                                    <p:cond delay="0"/>
                                  </p:stCondLst>
                                  <p:childTnLst>
                                    <p:set>
                                      <p:cBhvr>
                                        <p:cTn id="54" dur="1" fill="hold">
                                          <p:stCondLst>
                                            <p:cond delay="0"/>
                                          </p:stCondLst>
                                        </p:cTn>
                                        <p:tgtEl>
                                          <p:spTgt spid="213004"/>
                                        </p:tgtEl>
                                        <p:attrNameLst>
                                          <p:attrName>style.visibility</p:attrName>
                                        </p:attrNameLst>
                                      </p:cBhvr>
                                      <p:to>
                                        <p:strVal val="visible"/>
                                      </p:to>
                                    </p:set>
                                    <p:anim calcmode="lin" valueType="num">
                                      <p:cBhvr>
                                        <p:cTn id="55" dur="500" fill="hold"/>
                                        <p:tgtEl>
                                          <p:spTgt spid="213004"/>
                                        </p:tgtEl>
                                        <p:attrNameLst>
                                          <p:attrName>ppt_w</p:attrName>
                                        </p:attrNameLst>
                                      </p:cBhvr>
                                      <p:tavLst>
                                        <p:tav tm="0">
                                          <p:val>
                                            <p:strVal val="4*#ppt_w"/>
                                          </p:val>
                                        </p:tav>
                                        <p:tav tm="100000">
                                          <p:val>
                                            <p:strVal val="#ppt_w"/>
                                          </p:val>
                                        </p:tav>
                                      </p:tavLst>
                                    </p:anim>
                                    <p:anim calcmode="lin" valueType="num">
                                      <p:cBhvr>
                                        <p:cTn id="56" dur="500" fill="hold"/>
                                        <p:tgtEl>
                                          <p:spTgt spid="213004"/>
                                        </p:tgtEl>
                                        <p:attrNameLst>
                                          <p:attrName>ppt_h</p:attrName>
                                        </p:attrNameLst>
                                      </p:cBhvr>
                                      <p:tavLst>
                                        <p:tav tm="0">
                                          <p:val>
                                            <p:strVal val="4*#ppt_h"/>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3" presetClass="entr" presetSubtype="32" fill="hold" grpId="0" nodeType="clickEffect">
                                  <p:stCondLst>
                                    <p:cond delay="0"/>
                                  </p:stCondLst>
                                  <p:childTnLst>
                                    <p:set>
                                      <p:cBhvr>
                                        <p:cTn id="60" dur="1" fill="hold">
                                          <p:stCondLst>
                                            <p:cond delay="0"/>
                                          </p:stCondLst>
                                        </p:cTn>
                                        <p:tgtEl>
                                          <p:spTgt spid="213011"/>
                                        </p:tgtEl>
                                        <p:attrNameLst>
                                          <p:attrName>style.visibility</p:attrName>
                                        </p:attrNameLst>
                                      </p:cBhvr>
                                      <p:to>
                                        <p:strVal val="visible"/>
                                      </p:to>
                                    </p:set>
                                    <p:anim calcmode="lin" valueType="num">
                                      <p:cBhvr>
                                        <p:cTn id="61" dur="500" fill="hold"/>
                                        <p:tgtEl>
                                          <p:spTgt spid="213011"/>
                                        </p:tgtEl>
                                        <p:attrNameLst>
                                          <p:attrName>ppt_w</p:attrName>
                                        </p:attrNameLst>
                                      </p:cBhvr>
                                      <p:tavLst>
                                        <p:tav tm="0">
                                          <p:val>
                                            <p:strVal val="4*#ppt_w"/>
                                          </p:val>
                                        </p:tav>
                                        <p:tav tm="100000">
                                          <p:val>
                                            <p:strVal val="#ppt_w"/>
                                          </p:val>
                                        </p:tav>
                                      </p:tavLst>
                                    </p:anim>
                                    <p:anim calcmode="lin" valueType="num">
                                      <p:cBhvr>
                                        <p:cTn id="62" dur="500" fill="hold"/>
                                        <p:tgtEl>
                                          <p:spTgt spid="213011"/>
                                        </p:tgtEl>
                                        <p:attrNameLst>
                                          <p:attrName>ppt_h</p:attrName>
                                        </p:attrNameLst>
                                      </p:cBhvr>
                                      <p:tavLst>
                                        <p:tav tm="0">
                                          <p:val>
                                            <p:strVal val="4*#ppt_h"/>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3" presetClass="entr" presetSubtype="32" fill="hold" grpId="0" nodeType="clickEffect">
                                  <p:stCondLst>
                                    <p:cond delay="0"/>
                                  </p:stCondLst>
                                  <p:childTnLst>
                                    <p:set>
                                      <p:cBhvr>
                                        <p:cTn id="66" dur="1" fill="hold">
                                          <p:stCondLst>
                                            <p:cond delay="0"/>
                                          </p:stCondLst>
                                        </p:cTn>
                                        <p:tgtEl>
                                          <p:spTgt spid="213005"/>
                                        </p:tgtEl>
                                        <p:attrNameLst>
                                          <p:attrName>style.visibility</p:attrName>
                                        </p:attrNameLst>
                                      </p:cBhvr>
                                      <p:to>
                                        <p:strVal val="visible"/>
                                      </p:to>
                                    </p:set>
                                    <p:anim calcmode="lin" valueType="num">
                                      <p:cBhvr>
                                        <p:cTn id="67" dur="500" fill="hold"/>
                                        <p:tgtEl>
                                          <p:spTgt spid="213005"/>
                                        </p:tgtEl>
                                        <p:attrNameLst>
                                          <p:attrName>ppt_w</p:attrName>
                                        </p:attrNameLst>
                                      </p:cBhvr>
                                      <p:tavLst>
                                        <p:tav tm="0">
                                          <p:val>
                                            <p:strVal val="4*#ppt_w"/>
                                          </p:val>
                                        </p:tav>
                                        <p:tav tm="100000">
                                          <p:val>
                                            <p:strVal val="#ppt_w"/>
                                          </p:val>
                                        </p:tav>
                                      </p:tavLst>
                                    </p:anim>
                                    <p:anim calcmode="lin" valueType="num">
                                      <p:cBhvr>
                                        <p:cTn id="68" dur="500" fill="hold"/>
                                        <p:tgtEl>
                                          <p:spTgt spid="213005"/>
                                        </p:tgtEl>
                                        <p:attrNameLst>
                                          <p:attrName>ppt_h</p:attrName>
                                        </p:attrNameLst>
                                      </p:cBhvr>
                                      <p:tavLst>
                                        <p:tav tm="0">
                                          <p:val>
                                            <p:strVal val="4*#ppt_h"/>
                                          </p:val>
                                        </p:tav>
                                        <p:tav tm="100000">
                                          <p:val>
                                            <p:strVal val="#ppt_h"/>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3" presetClass="entr" presetSubtype="32" fill="hold" grpId="0" nodeType="clickEffect">
                                  <p:stCondLst>
                                    <p:cond delay="0"/>
                                  </p:stCondLst>
                                  <p:childTnLst>
                                    <p:set>
                                      <p:cBhvr>
                                        <p:cTn id="72" dur="1" fill="hold">
                                          <p:stCondLst>
                                            <p:cond delay="0"/>
                                          </p:stCondLst>
                                        </p:cTn>
                                        <p:tgtEl>
                                          <p:spTgt spid="213012"/>
                                        </p:tgtEl>
                                        <p:attrNameLst>
                                          <p:attrName>style.visibility</p:attrName>
                                        </p:attrNameLst>
                                      </p:cBhvr>
                                      <p:to>
                                        <p:strVal val="visible"/>
                                      </p:to>
                                    </p:set>
                                    <p:anim calcmode="lin" valueType="num">
                                      <p:cBhvr>
                                        <p:cTn id="73" dur="500" fill="hold"/>
                                        <p:tgtEl>
                                          <p:spTgt spid="213012"/>
                                        </p:tgtEl>
                                        <p:attrNameLst>
                                          <p:attrName>ppt_w</p:attrName>
                                        </p:attrNameLst>
                                      </p:cBhvr>
                                      <p:tavLst>
                                        <p:tav tm="0">
                                          <p:val>
                                            <p:strVal val="4*#ppt_w"/>
                                          </p:val>
                                        </p:tav>
                                        <p:tav tm="100000">
                                          <p:val>
                                            <p:strVal val="#ppt_w"/>
                                          </p:val>
                                        </p:tav>
                                      </p:tavLst>
                                    </p:anim>
                                    <p:anim calcmode="lin" valueType="num">
                                      <p:cBhvr>
                                        <p:cTn id="74" dur="500" fill="hold"/>
                                        <p:tgtEl>
                                          <p:spTgt spid="213012"/>
                                        </p:tgtEl>
                                        <p:attrNameLst>
                                          <p:attrName>ppt_h</p:attrName>
                                        </p:attrNameLst>
                                      </p:cBhvr>
                                      <p:tavLst>
                                        <p:tav tm="0">
                                          <p:val>
                                            <p:strVal val="4*#ppt_h"/>
                                          </p:val>
                                        </p:tav>
                                        <p:tav tm="100000">
                                          <p:val>
                                            <p:strVal val="#ppt_h"/>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ntr" presetSubtype="32" fill="hold" grpId="0" nodeType="clickEffect">
                                  <p:stCondLst>
                                    <p:cond delay="0"/>
                                  </p:stCondLst>
                                  <p:childTnLst>
                                    <p:set>
                                      <p:cBhvr>
                                        <p:cTn id="78" dur="1" fill="hold">
                                          <p:stCondLst>
                                            <p:cond delay="0"/>
                                          </p:stCondLst>
                                        </p:cTn>
                                        <p:tgtEl>
                                          <p:spTgt spid="213006"/>
                                        </p:tgtEl>
                                        <p:attrNameLst>
                                          <p:attrName>style.visibility</p:attrName>
                                        </p:attrNameLst>
                                      </p:cBhvr>
                                      <p:to>
                                        <p:strVal val="visible"/>
                                      </p:to>
                                    </p:set>
                                    <p:anim calcmode="lin" valueType="num">
                                      <p:cBhvr>
                                        <p:cTn id="79" dur="500" fill="hold"/>
                                        <p:tgtEl>
                                          <p:spTgt spid="213006"/>
                                        </p:tgtEl>
                                        <p:attrNameLst>
                                          <p:attrName>ppt_w</p:attrName>
                                        </p:attrNameLst>
                                      </p:cBhvr>
                                      <p:tavLst>
                                        <p:tav tm="0">
                                          <p:val>
                                            <p:strVal val="4*#ppt_w"/>
                                          </p:val>
                                        </p:tav>
                                        <p:tav tm="100000">
                                          <p:val>
                                            <p:strVal val="#ppt_w"/>
                                          </p:val>
                                        </p:tav>
                                      </p:tavLst>
                                    </p:anim>
                                    <p:anim calcmode="lin" valueType="num">
                                      <p:cBhvr>
                                        <p:cTn id="80" dur="500" fill="hold"/>
                                        <p:tgtEl>
                                          <p:spTgt spid="213006"/>
                                        </p:tgtEl>
                                        <p:attrNameLst>
                                          <p:attrName>ppt_h</p:attrName>
                                        </p:attrNameLst>
                                      </p:cBhvr>
                                      <p:tavLst>
                                        <p:tav tm="0">
                                          <p:val>
                                            <p:strVal val="4*#ppt_h"/>
                                          </p:val>
                                        </p:tav>
                                        <p:tav tm="100000">
                                          <p:val>
                                            <p:strVal val="#ppt_h"/>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3" presetClass="entr" presetSubtype="32" fill="hold" grpId="0" nodeType="clickEffect">
                                  <p:stCondLst>
                                    <p:cond delay="0"/>
                                  </p:stCondLst>
                                  <p:childTnLst>
                                    <p:set>
                                      <p:cBhvr>
                                        <p:cTn id="84" dur="1" fill="hold">
                                          <p:stCondLst>
                                            <p:cond delay="0"/>
                                          </p:stCondLst>
                                        </p:cTn>
                                        <p:tgtEl>
                                          <p:spTgt spid="213013"/>
                                        </p:tgtEl>
                                        <p:attrNameLst>
                                          <p:attrName>style.visibility</p:attrName>
                                        </p:attrNameLst>
                                      </p:cBhvr>
                                      <p:to>
                                        <p:strVal val="visible"/>
                                      </p:to>
                                    </p:set>
                                    <p:anim calcmode="lin" valueType="num">
                                      <p:cBhvr>
                                        <p:cTn id="85" dur="500" fill="hold"/>
                                        <p:tgtEl>
                                          <p:spTgt spid="213013"/>
                                        </p:tgtEl>
                                        <p:attrNameLst>
                                          <p:attrName>ppt_w</p:attrName>
                                        </p:attrNameLst>
                                      </p:cBhvr>
                                      <p:tavLst>
                                        <p:tav tm="0">
                                          <p:val>
                                            <p:strVal val="4*#ppt_w"/>
                                          </p:val>
                                        </p:tav>
                                        <p:tav tm="100000">
                                          <p:val>
                                            <p:strVal val="#ppt_w"/>
                                          </p:val>
                                        </p:tav>
                                      </p:tavLst>
                                    </p:anim>
                                    <p:anim calcmode="lin" valueType="num">
                                      <p:cBhvr>
                                        <p:cTn id="86" dur="500" fill="hold"/>
                                        <p:tgtEl>
                                          <p:spTgt spid="213013"/>
                                        </p:tgtEl>
                                        <p:attrNameLst>
                                          <p:attrName>ppt_h</p:attrName>
                                        </p:attrNameLst>
                                      </p:cBhvr>
                                      <p:tavLst>
                                        <p:tav tm="0">
                                          <p:val>
                                            <p:strVal val="4*#ppt_h"/>
                                          </p:val>
                                        </p:tav>
                                        <p:tav tm="100000">
                                          <p:val>
                                            <p:strVal val="#ppt_h"/>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3" presetClass="entr" presetSubtype="32" fill="hold" grpId="0" nodeType="clickEffect">
                                  <p:stCondLst>
                                    <p:cond delay="0"/>
                                  </p:stCondLst>
                                  <p:childTnLst>
                                    <p:set>
                                      <p:cBhvr>
                                        <p:cTn id="90" dur="1" fill="hold">
                                          <p:stCondLst>
                                            <p:cond delay="0"/>
                                          </p:stCondLst>
                                        </p:cTn>
                                        <p:tgtEl>
                                          <p:spTgt spid="213007"/>
                                        </p:tgtEl>
                                        <p:attrNameLst>
                                          <p:attrName>style.visibility</p:attrName>
                                        </p:attrNameLst>
                                      </p:cBhvr>
                                      <p:to>
                                        <p:strVal val="visible"/>
                                      </p:to>
                                    </p:set>
                                    <p:anim calcmode="lin" valueType="num">
                                      <p:cBhvr>
                                        <p:cTn id="91" dur="500" fill="hold"/>
                                        <p:tgtEl>
                                          <p:spTgt spid="213007"/>
                                        </p:tgtEl>
                                        <p:attrNameLst>
                                          <p:attrName>ppt_w</p:attrName>
                                        </p:attrNameLst>
                                      </p:cBhvr>
                                      <p:tavLst>
                                        <p:tav tm="0">
                                          <p:val>
                                            <p:strVal val="4*#ppt_w"/>
                                          </p:val>
                                        </p:tav>
                                        <p:tav tm="100000">
                                          <p:val>
                                            <p:strVal val="#ppt_w"/>
                                          </p:val>
                                        </p:tav>
                                      </p:tavLst>
                                    </p:anim>
                                    <p:anim calcmode="lin" valueType="num">
                                      <p:cBhvr>
                                        <p:cTn id="92" dur="500" fill="hold"/>
                                        <p:tgtEl>
                                          <p:spTgt spid="213007"/>
                                        </p:tgtEl>
                                        <p:attrNameLst>
                                          <p:attrName>ppt_h</p:attrName>
                                        </p:attrNameLst>
                                      </p:cBhvr>
                                      <p:tavLst>
                                        <p:tav tm="0">
                                          <p:val>
                                            <p:strVal val="4*#ppt_h"/>
                                          </p:val>
                                        </p:tav>
                                        <p:tav tm="100000">
                                          <p:val>
                                            <p:strVal val="#ppt_h"/>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3" presetClass="entr" presetSubtype="32" fill="hold" grpId="0" nodeType="clickEffect">
                                  <p:stCondLst>
                                    <p:cond delay="0"/>
                                  </p:stCondLst>
                                  <p:childTnLst>
                                    <p:set>
                                      <p:cBhvr>
                                        <p:cTn id="96" dur="1" fill="hold">
                                          <p:stCondLst>
                                            <p:cond delay="0"/>
                                          </p:stCondLst>
                                        </p:cTn>
                                        <p:tgtEl>
                                          <p:spTgt spid="213014"/>
                                        </p:tgtEl>
                                        <p:attrNameLst>
                                          <p:attrName>style.visibility</p:attrName>
                                        </p:attrNameLst>
                                      </p:cBhvr>
                                      <p:to>
                                        <p:strVal val="visible"/>
                                      </p:to>
                                    </p:set>
                                    <p:anim calcmode="lin" valueType="num">
                                      <p:cBhvr>
                                        <p:cTn id="97" dur="500" fill="hold"/>
                                        <p:tgtEl>
                                          <p:spTgt spid="213014"/>
                                        </p:tgtEl>
                                        <p:attrNameLst>
                                          <p:attrName>ppt_w</p:attrName>
                                        </p:attrNameLst>
                                      </p:cBhvr>
                                      <p:tavLst>
                                        <p:tav tm="0">
                                          <p:val>
                                            <p:strVal val="4*#ppt_w"/>
                                          </p:val>
                                        </p:tav>
                                        <p:tav tm="100000">
                                          <p:val>
                                            <p:strVal val="#ppt_w"/>
                                          </p:val>
                                        </p:tav>
                                      </p:tavLst>
                                    </p:anim>
                                    <p:anim calcmode="lin" valueType="num">
                                      <p:cBhvr>
                                        <p:cTn id="98" dur="500" fill="hold"/>
                                        <p:tgtEl>
                                          <p:spTgt spid="213014"/>
                                        </p:tgtEl>
                                        <p:attrNameLst>
                                          <p:attrName>ppt_h</p:attrName>
                                        </p:attrNameLst>
                                      </p:cBhvr>
                                      <p:tavLst>
                                        <p:tav tm="0">
                                          <p:val>
                                            <p:strVal val="4*#ppt_h"/>
                                          </p:val>
                                        </p:tav>
                                        <p:tav tm="100000">
                                          <p:val>
                                            <p:strVal val="#ppt_h"/>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3" presetClass="entr" presetSubtype="32" fill="hold" grpId="0" nodeType="clickEffect">
                                  <p:stCondLst>
                                    <p:cond delay="0"/>
                                  </p:stCondLst>
                                  <p:childTnLst>
                                    <p:set>
                                      <p:cBhvr>
                                        <p:cTn id="102" dur="1" fill="hold">
                                          <p:stCondLst>
                                            <p:cond delay="0"/>
                                          </p:stCondLst>
                                        </p:cTn>
                                        <p:tgtEl>
                                          <p:spTgt spid="213008"/>
                                        </p:tgtEl>
                                        <p:attrNameLst>
                                          <p:attrName>style.visibility</p:attrName>
                                        </p:attrNameLst>
                                      </p:cBhvr>
                                      <p:to>
                                        <p:strVal val="visible"/>
                                      </p:to>
                                    </p:set>
                                    <p:anim calcmode="lin" valueType="num">
                                      <p:cBhvr>
                                        <p:cTn id="103" dur="500" fill="hold"/>
                                        <p:tgtEl>
                                          <p:spTgt spid="213008"/>
                                        </p:tgtEl>
                                        <p:attrNameLst>
                                          <p:attrName>ppt_w</p:attrName>
                                        </p:attrNameLst>
                                      </p:cBhvr>
                                      <p:tavLst>
                                        <p:tav tm="0">
                                          <p:val>
                                            <p:strVal val="4*#ppt_w"/>
                                          </p:val>
                                        </p:tav>
                                        <p:tav tm="100000">
                                          <p:val>
                                            <p:strVal val="#ppt_w"/>
                                          </p:val>
                                        </p:tav>
                                      </p:tavLst>
                                    </p:anim>
                                    <p:anim calcmode="lin" valueType="num">
                                      <p:cBhvr>
                                        <p:cTn id="104" dur="500" fill="hold"/>
                                        <p:tgtEl>
                                          <p:spTgt spid="213008"/>
                                        </p:tgtEl>
                                        <p:attrNameLst>
                                          <p:attrName>ppt_h</p:attrName>
                                        </p:attrNameLst>
                                      </p:cBhvr>
                                      <p:tavLst>
                                        <p:tav tm="0">
                                          <p:val>
                                            <p:strVal val="4*#ppt_h"/>
                                          </p:val>
                                        </p:tav>
                                        <p:tav tm="100000">
                                          <p:val>
                                            <p:strVal val="#ppt_h"/>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3" presetClass="entr" presetSubtype="32" fill="hold" grpId="0" nodeType="clickEffect">
                                  <p:stCondLst>
                                    <p:cond delay="0"/>
                                  </p:stCondLst>
                                  <p:childTnLst>
                                    <p:set>
                                      <p:cBhvr>
                                        <p:cTn id="108" dur="1" fill="hold">
                                          <p:stCondLst>
                                            <p:cond delay="0"/>
                                          </p:stCondLst>
                                        </p:cTn>
                                        <p:tgtEl>
                                          <p:spTgt spid="213015"/>
                                        </p:tgtEl>
                                        <p:attrNameLst>
                                          <p:attrName>style.visibility</p:attrName>
                                        </p:attrNameLst>
                                      </p:cBhvr>
                                      <p:to>
                                        <p:strVal val="visible"/>
                                      </p:to>
                                    </p:set>
                                    <p:anim calcmode="lin" valueType="num">
                                      <p:cBhvr>
                                        <p:cTn id="109" dur="500" fill="hold"/>
                                        <p:tgtEl>
                                          <p:spTgt spid="213015"/>
                                        </p:tgtEl>
                                        <p:attrNameLst>
                                          <p:attrName>ppt_w</p:attrName>
                                        </p:attrNameLst>
                                      </p:cBhvr>
                                      <p:tavLst>
                                        <p:tav tm="0">
                                          <p:val>
                                            <p:strVal val="4*#ppt_w"/>
                                          </p:val>
                                        </p:tav>
                                        <p:tav tm="100000">
                                          <p:val>
                                            <p:strVal val="#ppt_w"/>
                                          </p:val>
                                        </p:tav>
                                      </p:tavLst>
                                    </p:anim>
                                    <p:anim calcmode="lin" valueType="num">
                                      <p:cBhvr>
                                        <p:cTn id="110" dur="500" fill="hold"/>
                                        <p:tgtEl>
                                          <p:spTgt spid="213015"/>
                                        </p:tgtEl>
                                        <p:attrNameLst>
                                          <p:attrName>ppt_h</p:attrName>
                                        </p:attrNameLst>
                                      </p:cBhvr>
                                      <p:tavLst>
                                        <p:tav tm="0">
                                          <p:val>
                                            <p:strVal val="4*#ppt_h"/>
                                          </p:val>
                                        </p:tav>
                                        <p:tav tm="100000">
                                          <p:val>
                                            <p:strVal val="#ppt_h"/>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3" presetClass="entr" presetSubtype="32" fill="hold" grpId="0" nodeType="clickEffect">
                                  <p:stCondLst>
                                    <p:cond delay="0"/>
                                  </p:stCondLst>
                                  <p:childTnLst>
                                    <p:set>
                                      <p:cBhvr>
                                        <p:cTn id="114" dur="1" fill="hold">
                                          <p:stCondLst>
                                            <p:cond delay="0"/>
                                          </p:stCondLst>
                                        </p:cTn>
                                        <p:tgtEl>
                                          <p:spTgt spid="212998"/>
                                        </p:tgtEl>
                                        <p:attrNameLst>
                                          <p:attrName>style.visibility</p:attrName>
                                        </p:attrNameLst>
                                      </p:cBhvr>
                                      <p:to>
                                        <p:strVal val="visible"/>
                                      </p:to>
                                    </p:set>
                                    <p:anim calcmode="lin" valueType="num">
                                      <p:cBhvr>
                                        <p:cTn id="115" dur="500" fill="hold"/>
                                        <p:tgtEl>
                                          <p:spTgt spid="212998"/>
                                        </p:tgtEl>
                                        <p:attrNameLst>
                                          <p:attrName>ppt_w</p:attrName>
                                        </p:attrNameLst>
                                      </p:cBhvr>
                                      <p:tavLst>
                                        <p:tav tm="0">
                                          <p:val>
                                            <p:strVal val="4*#ppt_w"/>
                                          </p:val>
                                        </p:tav>
                                        <p:tav tm="100000">
                                          <p:val>
                                            <p:strVal val="#ppt_w"/>
                                          </p:val>
                                        </p:tav>
                                      </p:tavLst>
                                    </p:anim>
                                    <p:anim calcmode="lin" valueType="num">
                                      <p:cBhvr>
                                        <p:cTn id="116" dur="500" fill="hold"/>
                                        <p:tgtEl>
                                          <p:spTgt spid="212998"/>
                                        </p:tgtEl>
                                        <p:attrNameLst>
                                          <p:attrName>ppt_h</p:attrName>
                                        </p:attrNameLst>
                                      </p:cBhvr>
                                      <p:tavLst>
                                        <p:tav tm="0">
                                          <p:val>
                                            <p:strVal val="4*#ppt_h"/>
                                          </p:val>
                                        </p:tav>
                                        <p:tav tm="100000">
                                          <p:val>
                                            <p:strVal val="#ppt_h"/>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3" presetClass="entr" presetSubtype="32" fill="hold" grpId="0" nodeType="clickEffect">
                                  <p:stCondLst>
                                    <p:cond delay="0"/>
                                  </p:stCondLst>
                                  <p:childTnLst>
                                    <p:set>
                                      <p:cBhvr>
                                        <p:cTn id="120" dur="1" fill="hold">
                                          <p:stCondLst>
                                            <p:cond delay="0"/>
                                          </p:stCondLst>
                                        </p:cTn>
                                        <p:tgtEl>
                                          <p:spTgt spid="213001"/>
                                        </p:tgtEl>
                                        <p:attrNameLst>
                                          <p:attrName>style.visibility</p:attrName>
                                        </p:attrNameLst>
                                      </p:cBhvr>
                                      <p:to>
                                        <p:strVal val="visible"/>
                                      </p:to>
                                    </p:set>
                                    <p:anim calcmode="lin" valueType="num">
                                      <p:cBhvr>
                                        <p:cTn id="121" dur="500" fill="hold"/>
                                        <p:tgtEl>
                                          <p:spTgt spid="213001"/>
                                        </p:tgtEl>
                                        <p:attrNameLst>
                                          <p:attrName>ppt_w</p:attrName>
                                        </p:attrNameLst>
                                      </p:cBhvr>
                                      <p:tavLst>
                                        <p:tav tm="0">
                                          <p:val>
                                            <p:strVal val="4*#ppt_w"/>
                                          </p:val>
                                        </p:tav>
                                        <p:tav tm="100000">
                                          <p:val>
                                            <p:strVal val="#ppt_w"/>
                                          </p:val>
                                        </p:tav>
                                      </p:tavLst>
                                    </p:anim>
                                    <p:anim calcmode="lin" valueType="num">
                                      <p:cBhvr>
                                        <p:cTn id="122" dur="500" fill="hold"/>
                                        <p:tgtEl>
                                          <p:spTgt spid="213001"/>
                                        </p:tgtEl>
                                        <p:attrNameLst>
                                          <p:attrName>ppt_h</p:attrName>
                                        </p:attrNameLst>
                                      </p:cBhvr>
                                      <p:tavLst>
                                        <p:tav tm="0">
                                          <p:val>
                                            <p:strVal val="4*#ppt_h"/>
                                          </p:val>
                                        </p:tav>
                                        <p:tav tm="100000">
                                          <p:val>
                                            <p:strVal val="#ppt_h"/>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3" presetClass="entr" presetSubtype="32" fill="hold" grpId="0" nodeType="clickEffect">
                                  <p:stCondLst>
                                    <p:cond delay="0"/>
                                  </p:stCondLst>
                                  <p:childTnLst>
                                    <p:set>
                                      <p:cBhvr>
                                        <p:cTn id="126" dur="1" fill="hold">
                                          <p:stCondLst>
                                            <p:cond delay="0"/>
                                          </p:stCondLst>
                                        </p:cTn>
                                        <p:tgtEl>
                                          <p:spTgt spid="212999"/>
                                        </p:tgtEl>
                                        <p:attrNameLst>
                                          <p:attrName>style.visibility</p:attrName>
                                        </p:attrNameLst>
                                      </p:cBhvr>
                                      <p:to>
                                        <p:strVal val="visible"/>
                                      </p:to>
                                    </p:set>
                                    <p:anim calcmode="lin" valueType="num">
                                      <p:cBhvr>
                                        <p:cTn id="127" dur="500" fill="hold"/>
                                        <p:tgtEl>
                                          <p:spTgt spid="212999"/>
                                        </p:tgtEl>
                                        <p:attrNameLst>
                                          <p:attrName>ppt_w</p:attrName>
                                        </p:attrNameLst>
                                      </p:cBhvr>
                                      <p:tavLst>
                                        <p:tav tm="0">
                                          <p:val>
                                            <p:strVal val="4*#ppt_w"/>
                                          </p:val>
                                        </p:tav>
                                        <p:tav tm="100000">
                                          <p:val>
                                            <p:strVal val="#ppt_w"/>
                                          </p:val>
                                        </p:tav>
                                      </p:tavLst>
                                    </p:anim>
                                    <p:anim calcmode="lin" valueType="num">
                                      <p:cBhvr>
                                        <p:cTn id="128" dur="500" fill="hold"/>
                                        <p:tgtEl>
                                          <p:spTgt spid="21299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6" grpId="0" autoUpdateAnimBg="0"/>
      <p:bldP spid="212997" grpId="0" autoUpdateAnimBg="0"/>
      <p:bldP spid="212998" grpId="0" autoUpdateAnimBg="0"/>
      <p:bldP spid="212999" grpId="0" autoUpdateAnimBg="0"/>
      <p:bldP spid="213000" grpId="0" autoUpdateAnimBg="0"/>
      <p:bldP spid="213001" grpId="0" autoUpdateAnimBg="0"/>
      <p:bldP spid="213002" grpId="0" autoUpdateAnimBg="0"/>
      <p:bldP spid="213003" grpId="0" autoUpdateAnimBg="0"/>
      <p:bldP spid="213004" grpId="0" autoUpdateAnimBg="0"/>
      <p:bldP spid="213005" grpId="0" autoUpdateAnimBg="0"/>
      <p:bldP spid="213006" grpId="0" autoUpdateAnimBg="0"/>
      <p:bldP spid="213007" grpId="0" autoUpdateAnimBg="0"/>
      <p:bldP spid="213008" grpId="0" autoUpdateAnimBg="0"/>
      <p:bldP spid="213009" grpId="0" autoUpdateAnimBg="0"/>
      <p:bldP spid="213010" grpId="0" autoUpdateAnimBg="0"/>
      <p:bldP spid="213011" grpId="0" autoUpdateAnimBg="0"/>
      <p:bldP spid="213012" grpId="0" autoUpdateAnimBg="0"/>
      <p:bldP spid="213013" grpId="0" autoUpdateAnimBg="0"/>
      <p:bldP spid="213014" grpId="0" autoUpdateAnimBg="0"/>
      <p:bldP spid="213015" grpId="0" autoUpdateAnimBg="0"/>
      <p:bldP spid="213016" grpId="0" animBg="1"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ChangeArrowheads="1"/>
          </p:cNvSpPr>
          <p:nvPr/>
        </p:nvSpPr>
        <p:spPr bwMode="auto">
          <a:xfrm>
            <a:off x="0" y="0"/>
            <a:ext cx="9144000" cy="6858000"/>
          </a:xfrm>
          <a:prstGeom prst="rect">
            <a:avLst/>
          </a:prstGeom>
          <a:solidFill>
            <a:srgbClr val="0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11971"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30400" y="28575"/>
            <a:ext cx="52006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11972" name="AutoShape 4"/>
          <p:cNvSpPr>
            <a:spLocks noChangeArrowheads="1"/>
          </p:cNvSpPr>
          <p:nvPr/>
        </p:nvSpPr>
        <p:spPr bwMode="auto">
          <a:xfrm>
            <a:off x="2362200" y="1187450"/>
            <a:ext cx="2813050" cy="285750"/>
          </a:xfrm>
          <a:prstGeom prst="roundRect">
            <a:avLst>
              <a:gd name="adj" fmla="val 16667"/>
            </a:avLst>
          </a:prstGeom>
          <a:noFill/>
          <a:ln w="57150">
            <a:solidFill>
              <a:srgbClr val="ED181E"/>
            </a:solidFill>
            <a:round/>
            <a:headEnd/>
            <a:tailEnd/>
          </a:ln>
          <a:effectLst>
            <a:outerShdw blurRad="63500" dist="5388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nl-NL" sz="4400">
              <a:latin typeface="Lucida Handwriting" charset="0"/>
            </a:endParaRPr>
          </a:p>
        </p:txBody>
      </p:sp>
      <p:sp>
        <p:nvSpPr>
          <p:cNvPr id="211973" name="AutoShape 5"/>
          <p:cNvSpPr>
            <a:spLocks noChangeArrowheads="1"/>
          </p:cNvSpPr>
          <p:nvPr/>
        </p:nvSpPr>
        <p:spPr bwMode="auto">
          <a:xfrm>
            <a:off x="5329238" y="1158875"/>
            <a:ext cx="1228725" cy="312738"/>
          </a:xfrm>
          <a:prstGeom prst="roundRect">
            <a:avLst>
              <a:gd name="adj" fmla="val 16667"/>
            </a:avLst>
          </a:prstGeom>
          <a:noFill/>
          <a:ln w="57150">
            <a:solidFill>
              <a:srgbClr val="ED181E"/>
            </a:solidFill>
            <a:round/>
            <a:headEnd/>
            <a:tailEnd/>
          </a:ln>
          <a:effectLst>
            <a:outerShdw blurRad="63500" dist="5388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nl-NL" sz="4400">
              <a:latin typeface="Lucida Handwriting" charset="0"/>
            </a:endParaRPr>
          </a:p>
        </p:txBody>
      </p:sp>
      <p:sp>
        <p:nvSpPr>
          <p:cNvPr id="211974" name="Oval 6"/>
          <p:cNvSpPr>
            <a:spLocks noChangeArrowheads="1"/>
          </p:cNvSpPr>
          <p:nvPr/>
        </p:nvSpPr>
        <p:spPr bwMode="auto">
          <a:xfrm>
            <a:off x="2266950" y="1611313"/>
            <a:ext cx="163513"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endParaRPr lang="en-US"/>
          </a:p>
        </p:txBody>
      </p:sp>
      <p:sp>
        <p:nvSpPr>
          <p:cNvPr id="211975" name="Oval 7"/>
          <p:cNvSpPr>
            <a:spLocks noChangeArrowheads="1"/>
          </p:cNvSpPr>
          <p:nvPr/>
        </p:nvSpPr>
        <p:spPr bwMode="auto">
          <a:xfrm>
            <a:off x="2266950" y="1927225"/>
            <a:ext cx="163513"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endParaRPr lang="en-US"/>
          </a:p>
        </p:txBody>
      </p:sp>
      <p:sp>
        <p:nvSpPr>
          <p:cNvPr id="211976" name="Oval 8"/>
          <p:cNvSpPr>
            <a:spLocks noChangeArrowheads="1"/>
          </p:cNvSpPr>
          <p:nvPr/>
        </p:nvSpPr>
        <p:spPr bwMode="auto">
          <a:xfrm>
            <a:off x="2295525" y="2268538"/>
            <a:ext cx="163513"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endParaRPr lang="en-US"/>
          </a:p>
        </p:txBody>
      </p:sp>
      <p:sp>
        <p:nvSpPr>
          <p:cNvPr id="211977" name="Oval 9"/>
          <p:cNvSpPr>
            <a:spLocks noChangeArrowheads="1"/>
          </p:cNvSpPr>
          <p:nvPr/>
        </p:nvSpPr>
        <p:spPr bwMode="auto">
          <a:xfrm>
            <a:off x="2300288" y="3078163"/>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endParaRPr lang="en-US"/>
          </a:p>
        </p:txBody>
      </p:sp>
      <p:sp>
        <p:nvSpPr>
          <p:cNvPr id="211978" name="Oval 10"/>
          <p:cNvSpPr>
            <a:spLocks noChangeArrowheads="1"/>
          </p:cNvSpPr>
          <p:nvPr/>
        </p:nvSpPr>
        <p:spPr bwMode="auto">
          <a:xfrm>
            <a:off x="3230563" y="3925888"/>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endParaRPr lang="en-US"/>
          </a:p>
        </p:txBody>
      </p:sp>
      <p:sp>
        <p:nvSpPr>
          <p:cNvPr id="211979" name="Oval 11"/>
          <p:cNvSpPr>
            <a:spLocks noChangeArrowheads="1"/>
          </p:cNvSpPr>
          <p:nvPr/>
        </p:nvSpPr>
        <p:spPr bwMode="auto">
          <a:xfrm>
            <a:off x="3411538" y="4270375"/>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endParaRPr lang="en-US"/>
          </a:p>
        </p:txBody>
      </p:sp>
      <p:grpSp>
        <p:nvGrpSpPr>
          <p:cNvPr id="211995" name="Group 27"/>
          <p:cNvGrpSpPr>
            <a:grpSpLocks/>
          </p:cNvGrpSpPr>
          <p:nvPr/>
        </p:nvGrpSpPr>
        <p:grpSpPr bwMode="auto">
          <a:xfrm>
            <a:off x="3808413" y="4379913"/>
            <a:ext cx="419100" cy="384175"/>
            <a:chOff x="2399" y="2759"/>
            <a:chExt cx="264" cy="242"/>
          </a:xfrm>
        </p:grpSpPr>
        <p:sp>
          <p:nvSpPr>
            <p:cNvPr id="211980" name="Oval 12"/>
            <p:cNvSpPr>
              <a:spLocks noChangeArrowheads="1"/>
            </p:cNvSpPr>
            <p:nvPr/>
          </p:nvSpPr>
          <p:spPr bwMode="auto">
            <a:xfrm>
              <a:off x="2399" y="2915"/>
              <a:ext cx="103" cy="86"/>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endParaRPr lang="en-US"/>
            </a:p>
          </p:txBody>
        </p:sp>
        <p:sp>
          <p:nvSpPr>
            <p:cNvPr id="211983" name="Text Box 15"/>
            <p:cNvSpPr txBox="1">
              <a:spLocks noChangeArrowheads="1"/>
            </p:cNvSpPr>
            <p:nvPr/>
          </p:nvSpPr>
          <p:spPr bwMode="auto">
            <a:xfrm>
              <a:off x="2421" y="2759"/>
              <a:ext cx="24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600" b="1">
                  <a:solidFill>
                    <a:srgbClr val="FF0000"/>
                  </a:solidFill>
                  <a:latin typeface="Lucida Handwriting" charset="0"/>
                </a:rPr>
                <a:t>...</a:t>
              </a:r>
            </a:p>
          </p:txBody>
        </p:sp>
      </p:grpSp>
      <p:sp>
        <p:nvSpPr>
          <p:cNvPr id="211984" name="Text Box 16"/>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2000">
              <a:solidFill>
                <a:srgbClr val="FFFFFF"/>
              </a:solidFill>
            </a:endParaRPr>
          </a:p>
        </p:txBody>
      </p:sp>
      <p:sp>
        <p:nvSpPr>
          <p:cNvPr id="211988" name="Text Box 20"/>
          <p:cNvSpPr txBox="1">
            <a:spLocks noChangeArrowheads="1"/>
          </p:cNvSpPr>
          <p:nvPr/>
        </p:nvSpPr>
        <p:spPr bwMode="auto">
          <a:xfrm>
            <a:off x="8394700" y="4378325"/>
            <a:ext cx="2333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a:solidFill>
                  <a:srgbClr val="FFFFFF"/>
                </a:solidFill>
              </a:rPr>
              <a:t> </a:t>
            </a:r>
          </a:p>
        </p:txBody>
      </p:sp>
      <p:sp>
        <p:nvSpPr>
          <p:cNvPr id="211989" name="Rectangle 21"/>
          <p:cNvSpPr>
            <a:spLocks noChangeArrowheads="1"/>
          </p:cNvSpPr>
          <p:nvPr/>
        </p:nvSpPr>
        <p:spPr bwMode="auto">
          <a:xfrm>
            <a:off x="5254625" y="219075"/>
            <a:ext cx="1373188" cy="188913"/>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1990" name="Text Box 22"/>
          <p:cNvSpPr txBox="1">
            <a:spLocks noChangeArrowheads="1"/>
          </p:cNvSpPr>
          <p:nvPr/>
        </p:nvSpPr>
        <p:spPr bwMode="auto">
          <a:xfrm>
            <a:off x="8759825" y="6527800"/>
            <a:ext cx="184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1000" b="1">
              <a:solidFill>
                <a:srgbClr val="FFFFFF"/>
              </a:solidFill>
            </a:endParaRPr>
          </a:p>
        </p:txBody>
      </p:sp>
      <p:sp>
        <p:nvSpPr>
          <p:cNvPr id="211991" name="Text Box 23"/>
          <p:cNvSpPr txBox="1">
            <a:spLocks noChangeArrowheads="1"/>
          </p:cNvSpPr>
          <p:nvPr/>
        </p:nvSpPr>
        <p:spPr bwMode="auto">
          <a:xfrm>
            <a:off x="282575" y="6523038"/>
            <a:ext cx="9953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©2006 TBBMI</a:t>
            </a:r>
          </a:p>
        </p:txBody>
      </p:sp>
      <p:sp>
        <p:nvSpPr>
          <p:cNvPr id="211992" name="Rectangle 24"/>
          <p:cNvSpPr>
            <a:spLocks noChangeArrowheads="1"/>
          </p:cNvSpPr>
          <p:nvPr/>
        </p:nvSpPr>
        <p:spPr bwMode="auto">
          <a:xfrm>
            <a:off x="7616825" y="6523038"/>
            <a:ext cx="6619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sz="1000" b="1">
                <a:solidFill>
                  <a:schemeClr val="tx1"/>
                </a:solidFill>
                <a:effectLst>
                  <a:outerShdw blurRad="38100" dist="38100" dir="2700000" algn="tl">
                    <a:srgbClr val="000000"/>
                  </a:outerShdw>
                </a:effectLst>
                <a:latin typeface="Comic Sans MS" charset="0"/>
              </a:rPr>
              <a:t>9.6.01.</a:t>
            </a:r>
          </a:p>
        </p:txBody>
      </p:sp>
      <p:sp>
        <p:nvSpPr>
          <p:cNvPr id="211993" name="Text Box 25"/>
          <p:cNvSpPr txBox="1">
            <a:spLocks noChangeArrowheads="1"/>
          </p:cNvSpPr>
          <p:nvPr/>
        </p:nvSpPr>
        <p:spPr bwMode="auto">
          <a:xfrm>
            <a:off x="8086725" y="652462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70</a:t>
            </a:r>
          </a:p>
        </p:txBody>
      </p:sp>
      <p:sp>
        <p:nvSpPr>
          <p:cNvPr id="211994" name="Text Box 26"/>
          <p:cNvSpPr txBox="1">
            <a:spLocks noChangeArrowheads="1"/>
          </p:cNvSpPr>
          <p:nvPr/>
        </p:nvSpPr>
        <p:spPr bwMode="auto">
          <a:xfrm>
            <a:off x="8740775" y="64008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9</a:t>
            </a:r>
          </a:p>
        </p:txBody>
      </p:sp>
      <p:sp>
        <p:nvSpPr>
          <p:cNvPr id="211996" name="Text Box 28"/>
          <p:cNvSpPr txBox="1">
            <a:spLocks noChangeArrowheads="1"/>
          </p:cNvSpPr>
          <p:nvPr/>
        </p:nvSpPr>
        <p:spPr bwMode="auto">
          <a:xfrm>
            <a:off x="2732088" y="388938"/>
            <a:ext cx="3744912" cy="396875"/>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nl-NL" sz="2000">
                <a:solidFill>
                  <a:schemeClr val="bg2"/>
                </a:solidFill>
                <a:latin typeface="Algerian" charset="0"/>
              </a:rPr>
              <a:t>DE BIJBEL… VANAF DE BASIS</a:t>
            </a:r>
          </a:p>
        </p:txBody>
      </p:sp>
      <p:sp>
        <p:nvSpPr>
          <p:cNvPr id="211997" name="Text Box 29"/>
          <p:cNvSpPr txBox="1">
            <a:spLocks noChangeArrowheads="1"/>
          </p:cNvSpPr>
          <p:nvPr/>
        </p:nvSpPr>
        <p:spPr bwMode="auto">
          <a:xfrm>
            <a:off x="3143250" y="842963"/>
            <a:ext cx="30908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nl-NL"/>
          </a:p>
        </p:txBody>
      </p:sp>
      <p:sp>
        <p:nvSpPr>
          <p:cNvPr id="211998" name="Text Box 30"/>
          <p:cNvSpPr txBox="1">
            <a:spLocks noChangeArrowheads="1"/>
          </p:cNvSpPr>
          <p:nvPr/>
        </p:nvSpPr>
        <p:spPr bwMode="auto">
          <a:xfrm>
            <a:off x="3138488" y="847725"/>
            <a:ext cx="3100387" cy="309563"/>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36000">
            <a:spAutoFit/>
          </a:bodyPr>
          <a:lstStyle/>
          <a:p>
            <a:pPr>
              <a:spcBef>
                <a:spcPct val="50000"/>
              </a:spcBef>
            </a:pPr>
            <a:r>
              <a:rPr lang="nl-NL">
                <a:solidFill>
                  <a:schemeClr val="bg2"/>
                </a:solidFill>
                <a:latin typeface="Times New Roman" charset="0"/>
              </a:rPr>
              <a:t>Probeer nu zelf de Bijbel file te openen. Dit kunt u alleen doen of u kunt het iemand anders aanleren. </a:t>
            </a:r>
          </a:p>
        </p:txBody>
      </p:sp>
      <p:sp>
        <p:nvSpPr>
          <p:cNvPr id="211999" name="Text Box 31"/>
          <p:cNvSpPr txBox="1">
            <a:spLocks noChangeArrowheads="1"/>
          </p:cNvSpPr>
          <p:nvPr/>
        </p:nvSpPr>
        <p:spPr bwMode="auto">
          <a:xfrm>
            <a:off x="2452688" y="1262063"/>
            <a:ext cx="2671762" cy="182562"/>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spcBef>
                <a:spcPct val="50000"/>
              </a:spcBef>
            </a:pPr>
            <a:r>
              <a:rPr lang="nl-NL" sz="1200" b="1">
                <a:solidFill>
                  <a:schemeClr val="bg2"/>
                </a:solidFill>
                <a:latin typeface="Times New Roman" charset="0"/>
              </a:rPr>
              <a:t>De sleutel om de Bijbel file te openen is:</a:t>
            </a:r>
          </a:p>
        </p:txBody>
      </p:sp>
      <p:sp>
        <p:nvSpPr>
          <p:cNvPr id="212000" name="Text Box 32"/>
          <p:cNvSpPr txBox="1">
            <a:spLocks noChangeArrowheads="1"/>
          </p:cNvSpPr>
          <p:nvPr/>
        </p:nvSpPr>
        <p:spPr bwMode="auto">
          <a:xfrm>
            <a:off x="6238875" y="928688"/>
            <a:ext cx="447675" cy="228600"/>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nl-NL">
                <a:solidFill>
                  <a:schemeClr val="tx1"/>
                </a:solidFill>
              </a:rPr>
              <a:t>r</a:t>
            </a:r>
          </a:p>
        </p:txBody>
      </p:sp>
      <p:sp>
        <p:nvSpPr>
          <p:cNvPr id="212001" name="Text Box 33"/>
          <p:cNvSpPr txBox="1">
            <a:spLocks noChangeArrowheads="1"/>
          </p:cNvSpPr>
          <p:nvPr/>
        </p:nvSpPr>
        <p:spPr bwMode="auto">
          <a:xfrm>
            <a:off x="2514600" y="1604963"/>
            <a:ext cx="1843088" cy="212725"/>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spcBef>
                <a:spcPct val="50000"/>
              </a:spcBef>
            </a:pPr>
            <a:r>
              <a:rPr lang="nl-NL" sz="1400" b="1">
                <a:solidFill>
                  <a:schemeClr val="bg2"/>
                </a:solidFill>
                <a:latin typeface="Times New Roman" charset="0"/>
              </a:rPr>
              <a:t>De letter “S” betekent:</a:t>
            </a:r>
          </a:p>
        </p:txBody>
      </p:sp>
      <p:sp>
        <p:nvSpPr>
          <p:cNvPr id="212002" name="Text Box 34"/>
          <p:cNvSpPr txBox="1">
            <a:spLocks noChangeArrowheads="1"/>
          </p:cNvSpPr>
          <p:nvPr/>
        </p:nvSpPr>
        <p:spPr bwMode="auto">
          <a:xfrm>
            <a:off x="5357813" y="1595438"/>
            <a:ext cx="1085850" cy="212725"/>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spcBef>
                <a:spcPct val="50000"/>
              </a:spcBef>
            </a:pPr>
            <a:r>
              <a:rPr lang="nl-NL" sz="1400" b="1" u="sng">
                <a:solidFill>
                  <a:schemeClr val="bg2"/>
                </a:solidFill>
                <a:latin typeface="Times New Roman" charset="0"/>
              </a:rPr>
              <a:t>SCHEPPING</a:t>
            </a:r>
          </a:p>
        </p:txBody>
      </p:sp>
      <p:sp>
        <p:nvSpPr>
          <p:cNvPr id="212003" name="Text Box 35"/>
          <p:cNvSpPr txBox="1">
            <a:spLocks noChangeArrowheads="1"/>
          </p:cNvSpPr>
          <p:nvPr/>
        </p:nvSpPr>
        <p:spPr bwMode="auto">
          <a:xfrm>
            <a:off x="5429250" y="1228725"/>
            <a:ext cx="1028700" cy="212725"/>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spcBef>
                <a:spcPct val="50000"/>
              </a:spcBef>
            </a:pPr>
            <a:r>
              <a:rPr lang="nl-NL" sz="1400" b="1" u="sng">
                <a:solidFill>
                  <a:schemeClr val="bg2"/>
                </a:solidFill>
                <a:latin typeface="Times New Roman" charset="0"/>
              </a:rPr>
              <a:t>S   7   S   J</a:t>
            </a:r>
          </a:p>
        </p:txBody>
      </p:sp>
      <p:sp>
        <p:nvSpPr>
          <p:cNvPr id="212004" name="Text Box 36"/>
          <p:cNvSpPr txBox="1">
            <a:spLocks noChangeArrowheads="1"/>
          </p:cNvSpPr>
          <p:nvPr/>
        </p:nvSpPr>
        <p:spPr bwMode="auto">
          <a:xfrm>
            <a:off x="2509838" y="1900238"/>
            <a:ext cx="1905000" cy="212725"/>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spcBef>
                <a:spcPct val="50000"/>
              </a:spcBef>
            </a:pPr>
            <a:r>
              <a:rPr lang="nl-NL" sz="1400" b="1">
                <a:solidFill>
                  <a:schemeClr val="bg2"/>
                </a:solidFill>
                <a:latin typeface="Times New Roman" charset="0"/>
              </a:rPr>
              <a:t>7 = 4+3. Dat betekent:</a:t>
            </a:r>
          </a:p>
        </p:txBody>
      </p:sp>
      <p:sp>
        <p:nvSpPr>
          <p:cNvPr id="212005" name="Text Box 37"/>
          <p:cNvSpPr txBox="1">
            <a:spLocks noChangeArrowheads="1"/>
          </p:cNvSpPr>
          <p:nvPr/>
        </p:nvSpPr>
        <p:spPr bwMode="auto">
          <a:xfrm>
            <a:off x="4295775" y="1919288"/>
            <a:ext cx="2695575" cy="182562"/>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spcBef>
                <a:spcPct val="50000"/>
              </a:spcBef>
            </a:pPr>
            <a:r>
              <a:rPr lang="nl-NL" sz="1200" b="1" u="sng">
                <a:solidFill>
                  <a:schemeClr val="bg2"/>
                </a:solidFill>
                <a:latin typeface="Times New Roman" charset="0"/>
              </a:rPr>
              <a:t>4 PERSONEN &amp; 3 SAMENLEVINGEN</a:t>
            </a:r>
          </a:p>
        </p:txBody>
      </p:sp>
      <p:sp>
        <p:nvSpPr>
          <p:cNvPr id="212006" name="Text Box 38"/>
          <p:cNvSpPr txBox="1">
            <a:spLocks noChangeArrowheads="1"/>
          </p:cNvSpPr>
          <p:nvPr/>
        </p:nvSpPr>
        <p:spPr bwMode="auto">
          <a:xfrm>
            <a:off x="2490788" y="2262188"/>
            <a:ext cx="2100262" cy="212725"/>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spcBef>
                <a:spcPct val="50000"/>
              </a:spcBef>
            </a:pPr>
            <a:r>
              <a:rPr lang="nl-NL" sz="1400" b="1">
                <a:solidFill>
                  <a:schemeClr val="bg2"/>
                </a:solidFill>
                <a:latin typeface="Times New Roman" charset="0"/>
              </a:rPr>
              <a:t>De VIER PERSONEN zijn:</a:t>
            </a:r>
          </a:p>
        </p:txBody>
      </p:sp>
      <p:sp>
        <p:nvSpPr>
          <p:cNvPr id="212007" name="Text Box 39"/>
          <p:cNvSpPr txBox="1">
            <a:spLocks noChangeArrowheads="1"/>
          </p:cNvSpPr>
          <p:nvPr/>
        </p:nvSpPr>
        <p:spPr bwMode="auto">
          <a:xfrm>
            <a:off x="4591050" y="2266950"/>
            <a:ext cx="1100138" cy="730250"/>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spcBef>
                <a:spcPct val="50000"/>
              </a:spcBef>
            </a:pPr>
            <a:r>
              <a:rPr lang="nl-NL" sz="1200" b="1" u="sng">
                <a:solidFill>
                  <a:schemeClr val="bg2"/>
                </a:solidFill>
                <a:latin typeface="Times New Roman" charset="0"/>
              </a:rPr>
              <a:t>ABRAHAM JOZEF  MOZES JOZUA</a:t>
            </a:r>
          </a:p>
        </p:txBody>
      </p:sp>
      <p:sp>
        <p:nvSpPr>
          <p:cNvPr id="212008" name="Text Box 40"/>
          <p:cNvSpPr txBox="1">
            <a:spLocks noChangeArrowheads="1"/>
          </p:cNvSpPr>
          <p:nvPr/>
        </p:nvSpPr>
        <p:spPr bwMode="auto">
          <a:xfrm>
            <a:off x="2686050" y="2505075"/>
            <a:ext cx="1814513" cy="341313"/>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36000">
            <a:spAutoFit/>
          </a:bodyPr>
          <a:lstStyle/>
          <a:p>
            <a:pPr>
              <a:spcBef>
                <a:spcPct val="50000"/>
              </a:spcBef>
            </a:pPr>
            <a:r>
              <a:rPr lang="nl-NL" sz="1000" b="1">
                <a:solidFill>
                  <a:schemeClr val="bg2"/>
                </a:solidFill>
                <a:latin typeface="Times New Roman" charset="0"/>
              </a:rPr>
              <a:t>Noem de groep, maar laat één naam weg. Welke is het?</a:t>
            </a:r>
          </a:p>
        </p:txBody>
      </p:sp>
      <p:sp>
        <p:nvSpPr>
          <p:cNvPr id="212009" name="Text Box 41"/>
          <p:cNvSpPr txBox="1">
            <a:spLocks noChangeArrowheads="1"/>
          </p:cNvSpPr>
          <p:nvPr/>
        </p:nvSpPr>
        <p:spPr bwMode="auto">
          <a:xfrm>
            <a:off x="2490788" y="3071813"/>
            <a:ext cx="2338387" cy="182562"/>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spcBef>
                <a:spcPct val="50000"/>
              </a:spcBef>
            </a:pPr>
            <a:r>
              <a:rPr lang="nl-NL" sz="1200" b="1">
                <a:solidFill>
                  <a:schemeClr val="bg2"/>
                </a:solidFill>
                <a:latin typeface="Times New Roman" charset="0"/>
              </a:rPr>
              <a:t>De DRIE SAMENLEVINGEN zijn:</a:t>
            </a:r>
          </a:p>
        </p:txBody>
      </p:sp>
      <p:sp>
        <p:nvSpPr>
          <p:cNvPr id="212011" name="Text Box 43"/>
          <p:cNvSpPr txBox="1">
            <a:spLocks noChangeArrowheads="1"/>
          </p:cNvSpPr>
          <p:nvPr/>
        </p:nvSpPr>
        <p:spPr bwMode="auto">
          <a:xfrm>
            <a:off x="4814888" y="3071813"/>
            <a:ext cx="1281112" cy="547687"/>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spcBef>
                <a:spcPct val="50000"/>
              </a:spcBef>
            </a:pPr>
            <a:r>
              <a:rPr lang="nl-NL" sz="1200" b="1" u="sng">
                <a:solidFill>
                  <a:schemeClr val="bg2"/>
                </a:solidFill>
                <a:latin typeface="Times New Roman" charset="0"/>
              </a:rPr>
              <a:t>ANARCHIE KONINKRIJK BALLINGSCHAP</a:t>
            </a:r>
          </a:p>
        </p:txBody>
      </p:sp>
      <p:sp>
        <p:nvSpPr>
          <p:cNvPr id="211981" name="Text Box 13"/>
          <p:cNvSpPr txBox="1">
            <a:spLocks noChangeArrowheads="1"/>
          </p:cNvSpPr>
          <p:nvPr/>
        </p:nvSpPr>
        <p:spPr bwMode="auto">
          <a:xfrm>
            <a:off x="5964238" y="2740025"/>
            <a:ext cx="3179762" cy="514350"/>
          </a:xfrm>
          <a:prstGeom prst="rect">
            <a:avLst/>
          </a:prstGeom>
          <a:solidFill>
            <a:schemeClr val="accent1"/>
          </a:solidFill>
          <a:ln w="57150">
            <a:solidFill>
              <a:srgbClr val="FFFF00"/>
            </a:solidFill>
            <a:miter lim="800000"/>
            <a:headEnd/>
            <a:tailEnd/>
          </a:ln>
          <a:effectLst>
            <a:outerShdw blurRad="63500" dist="71842" dir="2700000" algn="ctr" rotWithShape="0">
              <a:schemeClr val="bg2">
                <a:alpha val="74998"/>
              </a:schemeClr>
            </a:outerShdw>
          </a:effectLst>
        </p:spPr>
        <p:txBody>
          <a:bodyPr anchor="ctr">
            <a:spAutoFit/>
          </a:bodyPr>
          <a:lstStyle/>
          <a:p>
            <a:pPr>
              <a:spcBef>
                <a:spcPct val="50000"/>
              </a:spcBef>
            </a:pPr>
            <a:r>
              <a:rPr lang="en-US" sz="2400" b="1">
                <a:solidFill>
                  <a:srgbClr val="FFFF00"/>
                </a:solidFill>
                <a:latin typeface="Comic Sans MS" charset="0"/>
              </a:rPr>
              <a:t>STUDIE HULP #02</a:t>
            </a:r>
          </a:p>
        </p:txBody>
      </p:sp>
      <p:sp>
        <p:nvSpPr>
          <p:cNvPr id="212012" name="Text Box 44"/>
          <p:cNvSpPr txBox="1">
            <a:spLocks noChangeArrowheads="1"/>
          </p:cNvSpPr>
          <p:nvPr/>
        </p:nvSpPr>
        <p:spPr bwMode="auto">
          <a:xfrm>
            <a:off x="4678363" y="3257550"/>
            <a:ext cx="184150" cy="433388"/>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nl-NL"/>
          </a:p>
          <a:p>
            <a:pPr>
              <a:spcBef>
                <a:spcPct val="50000"/>
              </a:spcBef>
            </a:pPr>
            <a:r>
              <a:rPr lang="nl-NL"/>
              <a:t> </a:t>
            </a:r>
          </a:p>
        </p:txBody>
      </p:sp>
      <p:sp>
        <p:nvSpPr>
          <p:cNvPr id="212013" name="Text Box 45"/>
          <p:cNvSpPr txBox="1">
            <a:spLocks noChangeArrowheads="1"/>
          </p:cNvSpPr>
          <p:nvPr/>
        </p:nvSpPr>
        <p:spPr bwMode="auto">
          <a:xfrm>
            <a:off x="2562225" y="3295650"/>
            <a:ext cx="1804988" cy="341313"/>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36000">
            <a:spAutoFit/>
          </a:bodyPr>
          <a:lstStyle/>
          <a:p>
            <a:pPr>
              <a:spcBef>
                <a:spcPct val="50000"/>
              </a:spcBef>
            </a:pPr>
            <a:r>
              <a:rPr lang="nl-NL" sz="1000" b="1">
                <a:solidFill>
                  <a:schemeClr val="bg2"/>
                </a:solidFill>
                <a:latin typeface="Times New Roman" charset="0"/>
              </a:rPr>
              <a:t>Noem de groep, maar laat er één weg. Welke is het?</a:t>
            </a:r>
          </a:p>
        </p:txBody>
      </p:sp>
      <p:sp>
        <p:nvSpPr>
          <p:cNvPr id="212014" name="Text Box 46"/>
          <p:cNvSpPr txBox="1">
            <a:spLocks noChangeArrowheads="1"/>
          </p:cNvSpPr>
          <p:nvPr/>
        </p:nvSpPr>
        <p:spPr bwMode="auto">
          <a:xfrm>
            <a:off x="3467100" y="3924300"/>
            <a:ext cx="1938338" cy="212725"/>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spcBef>
                <a:spcPct val="50000"/>
              </a:spcBef>
            </a:pPr>
            <a:r>
              <a:rPr lang="nl-NL" sz="1400" b="1">
                <a:solidFill>
                  <a:schemeClr val="bg2"/>
                </a:solidFill>
                <a:latin typeface="Times New Roman" charset="0"/>
              </a:rPr>
              <a:t>De tweede “S” betekent:</a:t>
            </a:r>
          </a:p>
        </p:txBody>
      </p:sp>
      <p:sp>
        <p:nvSpPr>
          <p:cNvPr id="212015" name="Text Box 47"/>
          <p:cNvSpPr txBox="1">
            <a:spLocks noChangeArrowheads="1"/>
          </p:cNvSpPr>
          <p:nvPr/>
        </p:nvSpPr>
        <p:spPr bwMode="auto">
          <a:xfrm>
            <a:off x="5500688" y="3943350"/>
            <a:ext cx="738187" cy="212725"/>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spcBef>
                <a:spcPct val="50000"/>
              </a:spcBef>
            </a:pPr>
            <a:r>
              <a:rPr lang="nl-NL" sz="1400" b="1" u="sng">
                <a:solidFill>
                  <a:schemeClr val="bg2"/>
                </a:solidFill>
                <a:latin typeface="Times New Roman" charset="0"/>
              </a:rPr>
              <a:t>STILTE</a:t>
            </a:r>
          </a:p>
        </p:txBody>
      </p:sp>
      <p:sp>
        <p:nvSpPr>
          <p:cNvPr id="212016" name="Text Box 48"/>
          <p:cNvSpPr txBox="1">
            <a:spLocks noChangeArrowheads="1"/>
          </p:cNvSpPr>
          <p:nvPr/>
        </p:nvSpPr>
        <p:spPr bwMode="auto">
          <a:xfrm>
            <a:off x="3619500" y="4271963"/>
            <a:ext cx="1814513" cy="212725"/>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spcBef>
                <a:spcPct val="50000"/>
              </a:spcBef>
            </a:pPr>
            <a:r>
              <a:rPr lang="nl-NL" sz="1400" b="1">
                <a:solidFill>
                  <a:schemeClr val="bg2"/>
                </a:solidFill>
                <a:latin typeface="Times New Roman" charset="0"/>
              </a:rPr>
              <a:t>De letter “J” betekent:</a:t>
            </a:r>
          </a:p>
        </p:txBody>
      </p:sp>
      <p:sp>
        <p:nvSpPr>
          <p:cNvPr id="212017" name="Text Box 49"/>
          <p:cNvSpPr txBox="1">
            <a:spLocks noChangeArrowheads="1"/>
          </p:cNvSpPr>
          <p:nvPr/>
        </p:nvSpPr>
        <p:spPr bwMode="auto">
          <a:xfrm>
            <a:off x="5586413" y="4276725"/>
            <a:ext cx="609600" cy="212725"/>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spcBef>
                <a:spcPct val="50000"/>
              </a:spcBef>
            </a:pPr>
            <a:r>
              <a:rPr lang="nl-NL" sz="1400" b="1" u="sng">
                <a:solidFill>
                  <a:schemeClr val="bg2"/>
                </a:solidFill>
                <a:latin typeface="Times New Roman" charset="0"/>
              </a:rPr>
              <a:t>JEZUS</a:t>
            </a:r>
          </a:p>
        </p:txBody>
      </p:sp>
      <p:sp>
        <p:nvSpPr>
          <p:cNvPr id="212018" name="Text Box 50"/>
          <p:cNvSpPr txBox="1">
            <a:spLocks noChangeArrowheads="1"/>
          </p:cNvSpPr>
          <p:nvPr/>
        </p:nvSpPr>
        <p:spPr bwMode="auto">
          <a:xfrm>
            <a:off x="4010025" y="4624388"/>
            <a:ext cx="2419350" cy="365125"/>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spcBef>
                <a:spcPct val="50000"/>
              </a:spcBef>
            </a:pPr>
            <a:r>
              <a:rPr lang="nl-NL" sz="1200" b="1">
                <a:solidFill>
                  <a:schemeClr val="bg2"/>
                </a:solidFill>
                <a:latin typeface="Times New Roman" charset="0"/>
              </a:rPr>
              <a:t>Dus de tien woorden… en de titels voor de mappen van de file… zijn:</a:t>
            </a:r>
          </a:p>
        </p:txBody>
      </p:sp>
      <p:sp>
        <p:nvSpPr>
          <p:cNvPr id="212019" name="Text Box 51"/>
          <p:cNvSpPr txBox="1">
            <a:spLocks noChangeArrowheads="1"/>
          </p:cNvSpPr>
          <p:nvPr/>
        </p:nvSpPr>
        <p:spPr bwMode="auto">
          <a:xfrm>
            <a:off x="2205038" y="3995738"/>
            <a:ext cx="652462" cy="136525"/>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spcBef>
                <a:spcPct val="50000"/>
              </a:spcBef>
            </a:pPr>
            <a:r>
              <a:rPr lang="nl-NL">
                <a:solidFill>
                  <a:schemeClr val="bg2"/>
                </a:solidFill>
                <a:latin typeface="Times New Roman" charset="0"/>
              </a:rPr>
              <a:t>SCHEPPING</a:t>
            </a:r>
          </a:p>
        </p:txBody>
      </p:sp>
      <p:sp>
        <p:nvSpPr>
          <p:cNvPr id="212020" name="Text Box 52"/>
          <p:cNvSpPr txBox="1">
            <a:spLocks noChangeArrowheads="1"/>
          </p:cNvSpPr>
          <p:nvPr/>
        </p:nvSpPr>
        <p:spPr bwMode="auto">
          <a:xfrm>
            <a:off x="2381250" y="4219575"/>
            <a:ext cx="633413" cy="136525"/>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spcBef>
                <a:spcPct val="50000"/>
              </a:spcBef>
            </a:pPr>
            <a:r>
              <a:rPr lang="nl-NL">
                <a:solidFill>
                  <a:schemeClr val="bg2"/>
                </a:solidFill>
                <a:latin typeface="Times New Roman" charset="0"/>
              </a:rPr>
              <a:t>ABRAHAM</a:t>
            </a:r>
          </a:p>
        </p:txBody>
      </p:sp>
      <p:sp>
        <p:nvSpPr>
          <p:cNvPr id="212021" name="Text Box 53"/>
          <p:cNvSpPr txBox="1">
            <a:spLocks noChangeArrowheads="1"/>
          </p:cNvSpPr>
          <p:nvPr/>
        </p:nvSpPr>
        <p:spPr bwMode="auto">
          <a:xfrm>
            <a:off x="2566988" y="4433888"/>
            <a:ext cx="652462" cy="136525"/>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spcBef>
                <a:spcPct val="50000"/>
              </a:spcBef>
            </a:pPr>
            <a:r>
              <a:rPr lang="nl-NL">
                <a:solidFill>
                  <a:schemeClr val="bg2"/>
                </a:solidFill>
                <a:latin typeface="Times New Roman" charset="0"/>
              </a:rPr>
              <a:t>JOZEF</a:t>
            </a:r>
          </a:p>
        </p:txBody>
      </p:sp>
      <p:sp>
        <p:nvSpPr>
          <p:cNvPr id="212022" name="Text Box 54"/>
          <p:cNvSpPr txBox="1">
            <a:spLocks noChangeArrowheads="1"/>
          </p:cNvSpPr>
          <p:nvPr/>
        </p:nvSpPr>
        <p:spPr bwMode="auto">
          <a:xfrm>
            <a:off x="2747963" y="4662488"/>
            <a:ext cx="652462" cy="136525"/>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spcBef>
                <a:spcPct val="50000"/>
              </a:spcBef>
            </a:pPr>
            <a:r>
              <a:rPr lang="nl-NL">
                <a:solidFill>
                  <a:schemeClr val="bg2"/>
                </a:solidFill>
                <a:latin typeface="Times New Roman" charset="0"/>
              </a:rPr>
              <a:t>MOZES</a:t>
            </a:r>
          </a:p>
        </p:txBody>
      </p:sp>
      <p:sp>
        <p:nvSpPr>
          <p:cNvPr id="212023" name="Text Box 55"/>
          <p:cNvSpPr txBox="1">
            <a:spLocks noChangeArrowheads="1"/>
          </p:cNvSpPr>
          <p:nvPr/>
        </p:nvSpPr>
        <p:spPr bwMode="auto">
          <a:xfrm>
            <a:off x="2943225" y="4881563"/>
            <a:ext cx="652463" cy="136525"/>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spcBef>
                <a:spcPct val="50000"/>
              </a:spcBef>
            </a:pPr>
            <a:r>
              <a:rPr lang="nl-NL">
                <a:solidFill>
                  <a:schemeClr val="bg2"/>
                </a:solidFill>
                <a:latin typeface="Times New Roman" charset="0"/>
              </a:rPr>
              <a:t>JOZUA</a:t>
            </a:r>
          </a:p>
        </p:txBody>
      </p:sp>
      <p:sp>
        <p:nvSpPr>
          <p:cNvPr id="212024" name="Text Box 56"/>
          <p:cNvSpPr txBox="1">
            <a:spLocks noChangeArrowheads="1"/>
          </p:cNvSpPr>
          <p:nvPr/>
        </p:nvSpPr>
        <p:spPr bwMode="auto">
          <a:xfrm>
            <a:off x="3148013" y="5124450"/>
            <a:ext cx="652462" cy="136525"/>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spcBef>
                <a:spcPct val="50000"/>
              </a:spcBef>
            </a:pPr>
            <a:r>
              <a:rPr lang="nl-NL">
                <a:solidFill>
                  <a:schemeClr val="bg2"/>
                </a:solidFill>
                <a:latin typeface="Times New Roman" charset="0"/>
              </a:rPr>
              <a:t>ANARCHIE</a:t>
            </a:r>
          </a:p>
        </p:txBody>
      </p:sp>
      <p:sp>
        <p:nvSpPr>
          <p:cNvPr id="212025" name="Text Box 57"/>
          <p:cNvSpPr txBox="1">
            <a:spLocks noChangeArrowheads="1"/>
          </p:cNvSpPr>
          <p:nvPr/>
        </p:nvSpPr>
        <p:spPr bwMode="auto">
          <a:xfrm>
            <a:off x="3309938" y="5353050"/>
            <a:ext cx="700087" cy="136525"/>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spcBef>
                <a:spcPct val="50000"/>
              </a:spcBef>
            </a:pPr>
            <a:r>
              <a:rPr lang="nl-NL">
                <a:solidFill>
                  <a:schemeClr val="bg2"/>
                </a:solidFill>
                <a:latin typeface="Times New Roman" charset="0"/>
              </a:rPr>
              <a:t>KONINKRIJK</a:t>
            </a:r>
          </a:p>
        </p:txBody>
      </p:sp>
      <p:sp>
        <p:nvSpPr>
          <p:cNvPr id="212026" name="Text Box 58"/>
          <p:cNvSpPr txBox="1">
            <a:spLocks noChangeArrowheads="1"/>
          </p:cNvSpPr>
          <p:nvPr/>
        </p:nvSpPr>
        <p:spPr bwMode="auto">
          <a:xfrm>
            <a:off x="3524250" y="5586413"/>
            <a:ext cx="652463" cy="136525"/>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spcBef>
                <a:spcPct val="50000"/>
              </a:spcBef>
            </a:pPr>
            <a:r>
              <a:rPr lang="nl-NL">
                <a:solidFill>
                  <a:schemeClr val="bg2"/>
                </a:solidFill>
                <a:latin typeface="Times New Roman" charset="0"/>
              </a:rPr>
              <a:t>BAL.SCHAP</a:t>
            </a:r>
          </a:p>
        </p:txBody>
      </p:sp>
      <p:sp>
        <p:nvSpPr>
          <p:cNvPr id="212027" name="Text Box 59"/>
          <p:cNvSpPr txBox="1">
            <a:spLocks noChangeArrowheads="1"/>
          </p:cNvSpPr>
          <p:nvPr/>
        </p:nvSpPr>
        <p:spPr bwMode="auto">
          <a:xfrm>
            <a:off x="3705225" y="5829300"/>
            <a:ext cx="652463" cy="136525"/>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spcBef>
                <a:spcPct val="50000"/>
              </a:spcBef>
            </a:pPr>
            <a:r>
              <a:rPr lang="nl-NL">
                <a:solidFill>
                  <a:schemeClr val="bg2"/>
                </a:solidFill>
                <a:latin typeface="Times New Roman" charset="0"/>
              </a:rPr>
              <a:t>STILTE</a:t>
            </a:r>
          </a:p>
        </p:txBody>
      </p:sp>
      <p:sp>
        <p:nvSpPr>
          <p:cNvPr id="212028" name="Text Box 60"/>
          <p:cNvSpPr txBox="1">
            <a:spLocks noChangeArrowheads="1"/>
          </p:cNvSpPr>
          <p:nvPr/>
        </p:nvSpPr>
        <p:spPr bwMode="auto">
          <a:xfrm>
            <a:off x="3905250" y="6057900"/>
            <a:ext cx="652463" cy="136525"/>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spcBef>
                <a:spcPct val="50000"/>
              </a:spcBef>
            </a:pPr>
            <a:r>
              <a:rPr lang="nl-NL">
                <a:solidFill>
                  <a:schemeClr val="bg2"/>
                </a:solidFill>
                <a:latin typeface="Times New Roman" charset="0"/>
              </a:rPr>
              <a:t>JEZUS</a:t>
            </a:r>
          </a:p>
        </p:txBody>
      </p:sp>
      <p:sp>
        <p:nvSpPr>
          <p:cNvPr id="212030" name="Text Box 62"/>
          <p:cNvSpPr txBox="1">
            <a:spLocks noChangeArrowheads="1"/>
          </p:cNvSpPr>
          <p:nvPr/>
        </p:nvSpPr>
        <p:spPr bwMode="auto">
          <a:xfrm>
            <a:off x="2046288" y="5172075"/>
            <a:ext cx="854075" cy="1171575"/>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108000">
            <a:spAutoFit/>
          </a:bodyPr>
          <a:lstStyle/>
          <a:p>
            <a:pPr>
              <a:spcBef>
                <a:spcPct val="50000"/>
              </a:spcBef>
            </a:pPr>
            <a:r>
              <a:rPr lang="nl-NL" sz="1400" b="1">
                <a:solidFill>
                  <a:schemeClr val="bg2"/>
                </a:solidFill>
                <a:effectLst>
                  <a:outerShdw blurRad="38100" dist="38100" dir="2700000" algn="tl">
                    <a:srgbClr val="DDDDDD"/>
                  </a:outerShdw>
                </a:effectLst>
                <a:latin typeface="Comic Sans MS" charset="0"/>
              </a:rPr>
              <a:t>UW BIJBEL- DOSSIER IN UW HOOFD!</a:t>
            </a:r>
          </a:p>
        </p:txBody>
      </p:sp>
      <p:sp>
        <p:nvSpPr>
          <p:cNvPr id="212031" name="Text Box 63"/>
          <p:cNvSpPr txBox="1">
            <a:spLocks noChangeArrowheads="1"/>
          </p:cNvSpPr>
          <p:nvPr/>
        </p:nvSpPr>
        <p:spPr bwMode="auto">
          <a:xfrm>
            <a:off x="2895600" y="5500688"/>
            <a:ext cx="209550" cy="228600"/>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nl-NL"/>
              <a:t> </a:t>
            </a:r>
          </a:p>
        </p:txBody>
      </p:sp>
      <p:sp>
        <p:nvSpPr>
          <p:cNvPr id="212032" name="Text Box 64"/>
          <p:cNvSpPr txBox="1">
            <a:spLocks noChangeArrowheads="1"/>
          </p:cNvSpPr>
          <p:nvPr/>
        </p:nvSpPr>
        <p:spPr bwMode="auto">
          <a:xfrm>
            <a:off x="3052763" y="5624513"/>
            <a:ext cx="184150" cy="228600"/>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nl-NL"/>
              <a:t> </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211981"/>
                                        </p:tgtEl>
                                        <p:attrNameLst>
                                          <p:attrName>style.visibility</p:attrName>
                                        </p:attrNameLst>
                                      </p:cBhvr>
                                      <p:to>
                                        <p:strVal val="visible"/>
                                      </p:to>
                                    </p:set>
                                    <p:anim calcmode="lin" valueType="num">
                                      <p:cBhvr additive="base">
                                        <p:cTn id="7" dur="500" fill="hold"/>
                                        <p:tgtEl>
                                          <p:spTgt spid="211981"/>
                                        </p:tgtEl>
                                        <p:attrNameLst>
                                          <p:attrName>ppt_x</p:attrName>
                                        </p:attrNameLst>
                                      </p:cBhvr>
                                      <p:tavLst>
                                        <p:tav tm="0">
                                          <p:val>
                                            <p:strVal val="0-#ppt_w/2"/>
                                          </p:val>
                                        </p:tav>
                                        <p:tav tm="100000">
                                          <p:val>
                                            <p:strVal val="#ppt_x"/>
                                          </p:val>
                                        </p:tav>
                                      </p:tavLst>
                                    </p:anim>
                                    <p:anim calcmode="lin" valueType="num">
                                      <p:cBhvr additive="base">
                                        <p:cTn id="8" dur="500" fill="hold"/>
                                        <p:tgtEl>
                                          <p:spTgt spid="21198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11972"/>
                                        </p:tgtEl>
                                        <p:attrNameLst>
                                          <p:attrName>style.visibility</p:attrName>
                                        </p:attrNameLst>
                                      </p:cBhvr>
                                      <p:to>
                                        <p:strVal val="visible"/>
                                      </p:to>
                                    </p:set>
                                    <p:animEffect transition="in" filter="fade">
                                      <p:cBhvr>
                                        <p:cTn id="13" dur="1000"/>
                                        <p:tgtEl>
                                          <p:spTgt spid="21197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1973"/>
                                        </p:tgtEl>
                                        <p:attrNameLst>
                                          <p:attrName>style.visibility</p:attrName>
                                        </p:attrNameLst>
                                      </p:cBhvr>
                                      <p:to>
                                        <p:strVal val="visible"/>
                                      </p:to>
                                    </p:set>
                                    <p:animEffect transition="in" filter="fade">
                                      <p:cBhvr>
                                        <p:cTn id="18" dur="1000"/>
                                        <p:tgtEl>
                                          <p:spTgt spid="21197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11974"/>
                                        </p:tgtEl>
                                        <p:attrNameLst>
                                          <p:attrName>style.visibility</p:attrName>
                                        </p:attrNameLst>
                                      </p:cBhvr>
                                      <p:to>
                                        <p:strVal val="visible"/>
                                      </p:to>
                                    </p:set>
                                    <p:animEffect transition="in" filter="fade">
                                      <p:cBhvr>
                                        <p:cTn id="23" dur="1000"/>
                                        <p:tgtEl>
                                          <p:spTgt spid="21197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11975"/>
                                        </p:tgtEl>
                                        <p:attrNameLst>
                                          <p:attrName>style.visibility</p:attrName>
                                        </p:attrNameLst>
                                      </p:cBhvr>
                                      <p:to>
                                        <p:strVal val="visible"/>
                                      </p:to>
                                    </p:set>
                                    <p:animEffect transition="in" filter="fade">
                                      <p:cBhvr>
                                        <p:cTn id="28" dur="1000"/>
                                        <p:tgtEl>
                                          <p:spTgt spid="21197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11976"/>
                                        </p:tgtEl>
                                        <p:attrNameLst>
                                          <p:attrName>style.visibility</p:attrName>
                                        </p:attrNameLst>
                                      </p:cBhvr>
                                      <p:to>
                                        <p:strVal val="visible"/>
                                      </p:to>
                                    </p:set>
                                    <p:animEffect transition="in" filter="fade">
                                      <p:cBhvr>
                                        <p:cTn id="33" dur="1000"/>
                                        <p:tgtEl>
                                          <p:spTgt spid="21197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11977"/>
                                        </p:tgtEl>
                                        <p:attrNameLst>
                                          <p:attrName>style.visibility</p:attrName>
                                        </p:attrNameLst>
                                      </p:cBhvr>
                                      <p:to>
                                        <p:strVal val="visible"/>
                                      </p:to>
                                    </p:set>
                                    <p:animEffect transition="in" filter="fade">
                                      <p:cBhvr>
                                        <p:cTn id="38" dur="1000"/>
                                        <p:tgtEl>
                                          <p:spTgt spid="21197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11978"/>
                                        </p:tgtEl>
                                        <p:attrNameLst>
                                          <p:attrName>style.visibility</p:attrName>
                                        </p:attrNameLst>
                                      </p:cBhvr>
                                      <p:to>
                                        <p:strVal val="visible"/>
                                      </p:to>
                                    </p:set>
                                    <p:animEffect transition="in" filter="fade">
                                      <p:cBhvr>
                                        <p:cTn id="43" dur="1000"/>
                                        <p:tgtEl>
                                          <p:spTgt spid="21197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11979"/>
                                        </p:tgtEl>
                                        <p:attrNameLst>
                                          <p:attrName>style.visibility</p:attrName>
                                        </p:attrNameLst>
                                      </p:cBhvr>
                                      <p:to>
                                        <p:strVal val="visible"/>
                                      </p:to>
                                    </p:set>
                                    <p:animEffect transition="in" filter="fade">
                                      <p:cBhvr>
                                        <p:cTn id="48" dur="1000"/>
                                        <p:tgtEl>
                                          <p:spTgt spid="21197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nodeType="clickEffect">
                                  <p:stCondLst>
                                    <p:cond delay="0"/>
                                  </p:stCondLst>
                                  <p:childTnLst>
                                    <p:set>
                                      <p:cBhvr>
                                        <p:cTn id="52" dur="1" fill="hold">
                                          <p:stCondLst>
                                            <p:cond delay="0"/>
                                          </p:stCondLst>
                                        </p:cTn>
                                        <p:tgtEl>
                                          <p:spTgt spid="211995"/>
                                        </p:tgtEl>
                                        <p:attrNameLst>
                                          <p:attrName>style.visibility</p:attrName>
                                        </p:attrNameLst>
                                      </p:cBhvr>
                                      <p:to>
                                        <p:strVal val="visible"/>
                                      </p:to>
                                    </p:set>
                                    <p:animEffect transition="in" filter="fade">
                                      <p:cBhvr>
                                        <p:cTn id="53" dur="1000"/>
                                        <p:tgtEl>
                                          <p:spTgt spid="211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2" grpId="0" animBg="1" autoUpdateAnimBg="0"/>
      <p:bldP spid="211973" grpId="0" animBg="1" autoUpdateAnimBg="0"/>
      <p:bldP spid="211974" grpId="0" animBg="1"/>
      <p:bldP spid="211975" grpId="0" animBg="1"/>
      <p:bldP spid="211976" grpId="0" animBg="1"/>
      <p:bldP spid="211977" grpId="0" animBg="1"/>
      <p:bldP spid="211978" grpId="0" animBg="1"/>
      <p:bldP spid="211979" grpId="0" animBg="1"/>
      <p:bldP spid="211981" grpId="0" animBg="1"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Line 2"/>
          <p:cNvSpPr>
            <a:spLocks noChangeShapeType="1"/>
          </p:cNvSpPr>
          <p:nvPr/>
        </p:nvSpPr>
        <p:spPr bwMode="auto">
          <a:xfrm>
            <a:off x="0" y="9753600"/>
            <a:ext cx="0" cy="1066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7044" name="Text Box 4"/>
          <p:cNvSpPr txBox="1">
            <a:spLocks noChangeArrowheads="1"/>
          </p:cNvSpPr>
          <p:nvPr/>
        </p:nvSpPr>
        <p:spPr bwMode="auto">
          <a:xfrm>
            <a:off x="2747963" y="0"/>
            <a:ext cx="3348037" cy="6919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44800" i="1">
                <a:solidFill>
                  <a:srgbClr val="FFFF00"/>
                </a:solidFill>
                <a:effectLst>
                  <a:outerShdw blurRad="38100" dist="38100" dir="2700000" algn="tl">
                    <a:srgbClr val="000000"/>
                  </a:outerShdw>
                </a:effectLst>
              </a:rPr>
              <a:t>7</a:t>
            </a:r>
          </a:p>
        </p:txBody>
      </p:sp>
      <p:sp>
        <p:nvSpPr>
          <p:cNvPr id="87045" name="Rectangle 5" descr="Large checker board"/>
          <p:cNvSpPr>
            <a:spLocks noChangeArrowheads="1"/>
          </p:cNvSpPr>
          <p:nvPr/>
        </p:nvSpPr>
        <p:spPr bwMode="auto">
          <a:xfrm>
            <a:off x="3810000" y="3124200"/>
            <a:ext cx="1768475" cy="457200"/>
          </a:xfrm>
          <a:prstGeom prst="rect">
            <a:avLst/>
          </a:prstGeom>
          <a:pattFill prst="lgCheck">
            <a:fgClr>
              <a:srgbClr val="E9F416"/>
            </a:fgClr>
            <a:bgClr>
              <a:srgbClr val="FFFFFF"/>
            </a:bgClr>
          </a:pattFill>
          <a:ln w="28575">
            <a:solidFill>
              <a:schemeClr val="bg2"/>
            </a:solidFill>
            <a:miter lim="800000"/>
            <a:headEnd/>
            <a:tailEnd/>
          </a:ln>
          <a:effectLst>
            <a:outerShdw blurRad="63500" dist="130755" dir="1743276" algn="ctr" rotWithShape="0">
              <a:schemeClr val="bg2">
                <a:alpha val="74998"/>
              </a:schemeClr>
            </a:outerShdw>
          </a:effectLst>
        </p:spPr>
        <p:txBody>
          <a:bodyPr wrap="none" anchor="ctr"/>
          <a:lstStyle/>
          <a:p>
            <a:endParaRPr lang="en-US"/>
          </a:p>
        </p:txBody>
      </p:sp>
      <p:sp>
        <p:nvSpPr>
          <p:cNvPr id="87048" name="Text Box 8"/>
          <p:cNvSpPr txBox="1">
            <a:spLocks noChangeArrowheads="1"/>
          </p:cNvSpPr>
          <p:nvPr/>
        </p:nvSpPr>
        <p:spPr bwMode="auto">
          <a:xfrm>
            <a:off x="8723313" y="90488"/>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latin typeface="Comic Sans MS" charset="0"/>
              </a:rPr>
              <a:t> </a:t>
            </a:r>
          </a:p>
        </p:txBody>
      </p:sp>
      <p:sp>
        <p:nvSpPr>
          <p:cNvPr id="87053" name="Text Box 13"/>
          <p:cNvSpPr txBox="1">
            <a:spLocks noChangeArrowheads="1"/>
          </p:cNvSpPr>
          <p:nvPr/>
        </p:nvSpPr>
        <p:spPr bwMode="auto">
          <a:xfrm>
            <a:off x="8364538" y="6486525"/>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1400" b="1">
              <a:solidFill>
                <a:srgbClr val="FFFFFF"/>
              </a:solidFill>
            </a:endParaRPr>
          </a:p>
        </p:txBody>
      </p:sp>
      <p:sp>
        <p:nvSpPr>
          <p:cNvPr id="87054" name="Text Box 14"/>
          <p:cNvSpPr txBox="1">
            <a:spLocks noChangeArrowheads="1"/>
          </p:cNvSpPr>
          <p:nvPr/>
        </p:nvSpPr>
        <p:spPr bwMode="auto">
          <a:xfrm>
            <a:off x="8086725" y="652462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71</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grpId="0" nodeType="afterEffect">
                                  <p:stCondLst>
                                    <p:cond delay="0"/>
                                  </p:stCondLst>
                                  <p:childTnLst>
                                    <p:animRot by="21600000">
                                      <p:cBhvr>
                                        <p:cTn id="6" dur="2000" fill="hold"/>
                                        <p:tgtEl>
                                          <p:spTgt spid="8704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980" name="Group 36"/>
          <p:cNvGrpSpPr>
            <a:grpSpLocks/>
          </p:cNvGrpSpPr>
          <p:nvPr/>
        </p:nvGrpSpPr>
        <p:grpSpPr bwMode="auto">
          <a:xfrm>
            <a:off x="552450" y="508000"/>
            <a:ext cx="8013700" cy="5822950"/>
            <a:chOff x="348" y="320"/>
            <a:chExt cx="5048" cy="3558"/>
          </a:xfrm>
        </p:grpSpPr>
        <p:pic>
          <p:nvPicPr>
            <p:cNvPr id="82970" name="Picture 26"/>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1" y="327"/>
              <a:ext cx="4062" cy="3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82972" name="Rectangle 28"/>
            <p:cNvSpPr>
              <a:spLocks noChangeArrowheads="1"/>
            </p:cNvSpPr>
            <p:nvPr/>
          </p:nvSpPr>
          <p:spPr bwMode="auto">
            <a:xfrm>
              <a:off x="4875" y="320"/>
              <a:ext cx="521" cy="3537"/>
            </a:xfrm>
            <a:prstGeom prst="rect">
              <a:avLst/>
            </a:prstGeom>
            <a:solidFill>
              <a:srgbClr val="7E400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2974" name="Rectangle 30"/>
            <p:cNvSpPr>
              <a:spLocks noChangeArrowheads="1"/>
            </p:cNvSpPr>
            <p:nvPr/>
          </p:nvSpPr>
          <p:spPr bwMode="auto">
            <a:xfrm>
              <a:off x="348" y="341"/>
              <a:ext cx="496" cy="3537"/>
            </a:xfrm>
            <a:prstGeom prst="rect">
              <a:avLst/>
            </a:prstGeom>
            <a:solidFill>
              <a:srgbClr val="7E400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82963" name="Text Box 19"/>
          <p:cNvSpPr txBox="1">
            <a:spLocks noChangeArrowheads="1"/>
          </p:cNvSpPr>
          <p:nvPr/>
        </p:nvSpPr>
        <p:spPr bwMode="auto">
          <a:xfrm>
            <a:off x="8723313" y="90488"/>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latin typeface="Comic Sans MS" charset="0"/>
              </a:rPr>
              <a:t> </a:t>
            </a:r>
          </a:p>
        </p:txBody>
      </p:sp>
      <p:sp>
        <p:nvSpPr>
          <p:cNvPr id="82969" name="Text Box 25"/>
          <p:cNvSpPr txBox="1">
            <a:spLocks noChangeArrowheads="1"/>
          </p:cNvSpPr>
          <p:nvPr/>
        </p:nvSpPr>
        <p:spPr bwMode="auto">
          <a:xfrm>
            <a:off x="8086725" y="652462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72</a:t>
            </a:r>
          </a:p>
        </p:txBody>
      </p:sp>
      <p:sp>
        <p:nvSpPr>
          <p:cNvPr id="82947" name="Rectangle 3"/>
          <p:cNvSpPr>
            <a:spLocks noChangeArrowheads="1"/>
          </p:cNvSpPr>
          <p:nvPr/>
        </p:nvSpPr>
        <p:spPr bwMode="auto">
          <a:xfrm>
            <a:off x="7945438" y="2332038"/>
            <a:ext cx="549275" cy="5159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nl-NL" sz="2800" i="1">
              <a:solidFill>
                <a:srgbClr val="FAFD00"/>
              </a:solidFill>
              <a:latin typeface="Times" charset="0"/>
            </a:endParaRPr>
          </a:p>
        </p:txBody>
      </p:sp>
      <p:sp>
        <p:nvSpPr>
          <p:cNvPr id="82949" name="Rectangle 5"/>
          <p:cNvSpPr>
            <a:spLocks noChangeArrowheads="1"/>
          </p:cNvSpPr>
          <p:nvPr/>
        </p:nvSpPr>
        <p:spPr bwMode="auto">
          <a:xfrm>
            <a:off x="582613" y="4195763"/>
            <a:ext cx="7937500" cy="11430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nchor="ctr"/>
          <a:lstStyle/>
          <a:p>
            <a:r>
              <a:rPr lang="en-US" sz="5400" b="1">
                <a:solidFill>
                  <a:srgbClr val="00FF00"/>
                </a:solidFill>
                <a:effectLst>
                  <a:outerShdw blurRad="38100" dist="38100" dir="2700000" algn="tl">
                    <a:srgbClr val="000000"/>
                  </a:outerShdw>
                </a:effectLst>
                <a:latin typeface="Times" charset="0"/>
              </a:rPr>
              <a:t>De Sleutel om </a:t>
            </a:r>
            <a:br>
              <a:rPr lang="en-US" sz="5400" b="1">
                <a:solidFill>
                  <a:srgbClr val="00FF00"/>
                </a:solidFill>
                <a:effectLst>
                  <a:outerShdw blurRad="38100" dist="38100" dir="2700000" algn="tl">
                    <a:srgbClr val="000000"/>
                  </a:outerShdw>
                </a:effectLst>
                <a:latin typeface="Times" charset="0"/>
              </a:rPr>
            </a:br>
            <a:r>
              <a:rPr lang="ja-JP" altLang="en-US" sz="7200" b="1" i="1">
                <a:solidFill>
                  <a:schemeClr val="tx1"/>
                </a:solidFill>
                <a:effectLst>
                  <a:outerShdw blurRad="38100" dist="38100" dir="2700000" algn="tl">
                    <a:srgbClr val="000000"/>
                  </a:outerShdw>
                </a:effectLst>
                <a:latin typeface="Arial"/>
              </a:rPr>
              <a:t>“</a:t>
            </a:r>
            <a:r>
              <a:rPr lang="en-US" sz="7200" b="1" i="1">
                <a:solidFill>
                  <a:schemeClr val="tx1"/>
                </a:solidFill>
                <a:effectLst>
                  <a:outerShdw blurRad="38100" dist="38100" dir="2700000" algn="tl">
                    <a:srgbClr val="000000"/>
                  </a:outerShdw>
                </a:effectLst>
                <a:latin typeface="Times" charset="0"/>
              </a:rPr>
              <a:t>Uw Bijbeldossier</a:t>
            </a:r>
            <a:r>
              <a:rPr lang="ja-JP" altLang="en-US" sz="7200" b="1" i="1">
                <a:solidFill>
                  <a:schemeClr val="tx1"/>
                </a:solidFill>
                <a:effectLst>
                  <a:outerShdw blurRad="38100" dist="38100" dir="2700000" algn="tl">
                    <a:srgbClr val="000000"/>
                  </a:outerShdw>
                </a:effectLst>
                <a:latin typeface="Arial"/>
              </a:rPr>
              <a:t>”</a:t>
            </a:r>
            <a:r>
              <a:rPr lang="en-US" sz="7200" b="1" i="1">
                <a:solidFill>
                  <a:schemeClr val="tx1"/>
                </a:solidFill>
                <a:effectLst>
                  <a:outerShdw blurRad="38100" dist="38100" dir="2700000" algn="tl">
                    <a:srgbClr val="000000"/>
                  </a:outerShdw>
                </a:effectLst>
                <a:latin typeface="Times" charset="0"/>
              </a:rPr>
              <a:t>  </a:t>
            </a:r>
            <a:r>
              <a:rPr lang="en-US" sz="5400" b="1">
                <a:solidFill>
                  <a:srgbClr val="00FF00"/>
                </a:solidFill>
                <a:effectLst>
                  <a:outerShdw blurRad="38100" dist="38100" dir="2700000" algn="tl">
                    <a:srgbClr val="000000"/>
                  </a:outerShdw>
                </a:effectLst>
                <a:latin typeface="Times" charset="0"/>
              </a:rPr>
              <a:t>Te Openen</a:t>
            </a:r>
          </a:p>
        </p:txBody>
      </p:sp>
      <p:grpSp>
        <p:nvGrpSpPr>
          <p:cNvPr id="82981" name="Group 37"/>
          <p:cNvGrpSpPr>
            <a:grpSpLocks/>
          </p:cNvGrpSpPr>
          <p:nvPr/>
        </p:nvGrpSpPr>
        <p:grpSpPr bwMode="auto">
          <a:xfrm>
            <a:off x="673100" y="1593850"/>
            <a:ext cx="7772400" cy="1143000"/>
            <a:chOff x="456" y="1220"/>
            <a:chExt cx="4896" cy="720"/>
          </a:xfrm>
        </p:grpSpPr>
        <p:sp>
          <p:nvSpPr>
            <p:cNvPr id="82982" name="Rectangle 38"/>
            <p:cNvSpPr>
              <a:spLocks noChangeArrowheads="1"/>
            </p:cNvSpPr>
            <p:nvPr/>
          </p:nvSpPr>
          <p:spPr bwMode="auto">
            <a:xfrm>
              <a:off x="456" y="1220"/>
              <a:ext cx="4896" cy="72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nchor="ctr"/>
            <a:lstStyle/>
            <a:p>
              <a:r>
                <a:rPr lang="en-US" sz="6000" b="1" i="1">
                  <a:solidFill>
                    <a:srgbClr val="F6FE0A"/>
                  </a:solidFill>
                  <a:latin typeface="Times" charset="0"/>
                </a:rPr>
                <a:t>De Bijbel… Vanaf de Basis</a:t>
              </a:r>
              <a:endParaRPr lang="en-US" sz="6000" i="1">
                <a:solidFill>
                  <a:srgbClr val="F6FE0A"/>
                </a:solidFill>
                <a:latin typeface="Times" charset="0"/>
              </a:endParaRPr>
            </a:p>
          </p:txBody>
        </p:sp>
        <p:sp>
          <p:nvSpPr>
            <p:cNvPr id="82983" name="Rectangle 39"/>
            <p:cNvSpPr>
              <a:spLocks noChangeArrowheads="1"/>
            </p:cNvSpPr>
            <p:nvPr/>
          </p:nvSpPr>
          <p:spPr bwMode="auto">
            <a:xfrm>
              <a:off x="4958" y="1301"/>
              <a:ext cx="345" cy="248"/>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nl-NL" sz="2000" b="1" i="1">
                <a:solidFill>
                  <a:srgbClr val="FAFD00"/>
                </a:solidFill>
                <a:latin typeface="Times" charset="0"/>
              </a:endParaRP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2949"/>
                                        </p:tgtEl>
                                        <p:attrNameLst>
                                          <p:attrName>style.visibility</p:attrName>
                                        </p:attrNameLst>
                                      </p:cBhvr>
                                      <p:to>
                                        <p:strVal val="visible"/>
                                      </p:to>
                                    </p:set>
                                    <p:animEffect transition="in" filter="fade">
                                      <p:cBhvr>
                                        <p:cTn id="7" dur="1000"/>
                                        <p:tgtEl>
                                          <p:spTgt spid="82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9" grpId="0"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379" name="Picture 3"/>
          <p:cNvPicPr>
            <a:picLocks noChangeAspect="1" noChangeArrowheads="1"/>
          </p:cNvPicPr>
          <p:nvPr/>
        </p:nvPicPr>
        <p:blipFill>
          <a:blip r:embed="rId3">
            <a:lum contrast="12000"/>
            <a:extLst>
              <a:ext uri="{28A0092B-C50C-407E-A947-70E740481C1C}">
                <a14:useLocalDpi xmlns:a14="http://schemas.microsoft.com/office/drawing/2010/main"/>
              </a:ext>
            </a:extLst>
          </a:blip>
          <a:srcRect/>
          <a:stretch>
            <a:fillRect/>
          </a:stretch>
        </p:blipFill>
        <p:spPr bwMode="auto">
          <a:xfrm>
            <a:off x="165100" y="219075"/>
            <a:ext cx="2541588" cy="1984375"/>
          </a:xfrm>
          <a:prstGeom prst="rect">
            <a:avLst/>
          </a:prstGeom>
          <a:noFill/>
          <a:extLst>
            <a:ext uri="{909E8E84-426E-40dd-AFC4-6F175D3DCCD1}">
              <a14:hiddenFill xmlns:a14="http://schemas.microsoft.com/office/drawing/2010/main">
                <a:solidFill>
                  <a:srgbClr val="FFFFFF"/>
                </a:solidFill>
              </a14:hiddenFill>
            </a:ext>
          </a:extLst>
        </p:spPr>
      </p:pic>
      <p:sp>
        <p:nvSpPr>
          <p:cNvPr id="229380" name="Oval 4"/>
          <p:cNvSpPr>
            <a:spLocks noChangeArrowheads="1"/>
          </p:cNvSpPr>
          <p:nvPr/>
        </p:nvSpPr>
        <p:spPr bwMode="auto">
          <a:xfrm>
            <a:off x="685800" y="228600"/>
            <a:ext cx="939800" cy="939800"/>
          </a:xfrm>
          <a:prstGeom prst="ellipse">
            <a:avLst/>
          </a:prstGeom>
          <a:noFill/>
          <a:ln w="76200">
            <a:solidFill>
              <a:srgbClr val="FFEC14"/>
            </a:solidFill>
            <a:round/>
            <a:headEnd/>
            <a:tailEnd/>
          </a:ln>
          <a:effectLst>
            <a:outerShdw blurRad="63500" dist="53882" dir="2700000" algn="ctr" rotWithShape="0">
              <a:srgbClr val="040404">
                <a:alpha val="74998"/>
              </a:srgbClr>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nl-NL" sz="2400">
              <a:solidFill>
                <a:srgbClr val="FFEC14"/>
              </a:solidFill>
              <a:latin typeface="Times" charset="0"/>
            </a:endParaRPr>
          </a:p>
        </p:txBody>
      </p:sp>
      <p:sp>
        <p:nvSpPr>
          <p:cNvPr id="229381" name="Text Box 5"/>
          <p:cNvSpPr txBox="1">
            <a:spLocks noChangeArrowheads="1"/>
          </p:cNvSpPr>
          <p:nvPr/>
        </p:nvSpPr>
        <p:spPr bwMode="auto">
          <a:xfrm>
            <a:off x="2679700" y="385763"/>
            <a:ext cx="6235700" cy="1066800"/>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spcBef>
                <a:spcPct val="50000"/>
              </a:spcBef>
            </a:pPr>
            <a:r>
              <a:rPr lang="en-US" sz="3200" b="1" i="1">
                <a:solidFill>
                  <a:schemeClr val="tx1"/>
                </a:solidFill>
                <a:latin typeface="Comic Sans MS" charset="0"/>
              </a:rPr>
              <a:t>Nu dat u begonnen bent…  hier is waar we heen gaan…</a:t>
            </a:r>
            <a:endParaRPr lang="en-US" sz="3200" b="1" i="1">
              <a:solidFill>
                <a:srgbClr val="FF0A1E"/>
              </a:solidFill>
              <a:latin typeface="Comic Sans MS" charset="0"/>
            </a:endParaRPr>
          </a:p>
        </p:txBody>
      </p:sp>
      <p:sp>
        <p:nvSpPr>
          <p:cNvPr id="229382" name="Text Box 6"/>
          <p:cNvSpPr txBox="1">
            <a:spLocks noChangeArrowheads="1"/>
          </p:cNvSpPr>
          <p:nvPr/>
        </p:nvSpPr>
        <p:spPr bwMode="auto">
          <a:xfrm>
            <a:off x="0" y="1543050"/>
            <a:ext cx="9144000" cy="5130800"/>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63F1B"/>
                </a:solidFill>
                <a:miter lim="800000"/>
                <a:headEnd/>
                <a:tailEnd/>
              </a14:hiddenLine>
            </a:ext>
          </a:extLst>
        </p:spPr>
        <p:txBody>
          <a:bodyPr>
            <a:spAutoFit/>
          </a:bodyPr>
          <a:lstStyle/>
          <a:p>
            <a:pPr algn="l">
              <a:lnSpc>
                <a:spcPct val="120000"/>
              </a:lnSpc>
              <a:spcBef>
                <a:spcPct val="50000"/>
              </a:spcBef>
            </a:pPr>
            <a:r>
              <a:rPr lang="en-US" sz="2400" b="1">
                <a:solidFill>
                  <a:srgbClr val="FFEA18"/>
                </a:solidFill>
                <a:latin typeface="Comic Sans MS" charset="0"/>
              </a:rPr>
              <a:t>                	•Een Idee dat </a:t>
            </a:r>
            <a:r>
              <a:rPr lang="ja-JP" altLang="en-US" sz="2400" b="1">
                <a:solidFill>
                  <a:srgbClr val="43F22C"/>
                </a:solidFill>
                <a:latin typeface="Arial"/>
              </a:rPr>
              <a:t>“</a:t>
            </a:r>
            <a:r>
              <a:rPr lang="en-US" sz="2400" b="1">
                <a:solidFill>
                  <a:srgbClr val="43F22C"/>
                </a:solidFill>
                <a:latin typeface="Comic Sans MS" charset="0"/>
              </a:rPr>
              <a:t>Het Bijbeldossier</a:t>
            </a:r>
            <a:r>
              <a:rPr lang="ja-JP" altLang="en-US" sz="2400" b="1">
                <a:solidFill>
                  <a:srgbClr val="43F22C"/>
                </a:solidFill>
                <a:latin typeface="Arial"/>
              </a:rPr>
              <a:t>”</a:t>
            </a:r>
            <a:r>
              <a:rPr lang="en-US" sz="2400" b="1">
                <a:solidFill>
                  <a:srgbClr val="43F22C"/>
                </a:solidFill>
                <a:latin typeface="Comic Sans MS" charset="0"/>
              </a:rPr>
              <a:t> </a:t>
            </a:r>
            <a:r>
              <a:rPr lang="en-US" sz="2400" b="1">
                <a:solidFill>
                  <a:srgbClr val="FFEA18"/>
                </a:solidFill>
                <a:latin typeface="Comic Sans MS" charset="0"/>
              </a:rPr>
              <a:t>heet</a:t>
            </a:r>
            <a:endParaRPr lang="en-US" sz="2400" b="1">
              <a:solidFill>
                <a:srgbClr val="43F22C"/>
              </a:solidFill>
              <a:latin typeface="Comic Sans MS" charset="0"/>
            </a:endParaRPr>
          </a:p>
          <a:p>
            <a:pPr algn="l">
              <a:lnSpc>
                <a:spcPct val="120000"/>
              </a:lnSpc>
              <a:spcBef>
                <a:spcPct val="50000"/>
              </a:spcBef>
            </a:pPr>
            <a:r>
              <a:rPr lang="en-US" sz="2400" b="1">
                <a:solidFill>
                  <a:srgbClr val="FFEA18"/>
                </a:solidFill>
                <a:latin typeface="Comic Sans MS" charset="0"/>
              </a:rPr>
              <a:t>•De Sleutel om </a:t>
            </a:r>
            <a:r>
              <a:rPr lang="ja-JP" altLang="en-US" sz="2400" b="1">
                <a:solidFill>
                  <a:srgbClr val="FFEA18"/>
                </a:solidFill>
                <a:latin typeface="Arial"/>
              </a:rPr>
              <a:t>“</a:t>
            </a:r>
            <a:r>
              <a:rPr lang="en-US" sz="2400" b="1">
                <a:solidFill>
                  <a:srgbClr val="FFEA18"/>
                </a:solidFill>
                <a:latin typeface="Comic Sans MS" charset="0"/>
              </a:rPr>
              <a:t>Het Bijbeldossier</a:t>
            </a:r>
            <a:r>
              <a:rPr lang="ja-JP" altLang="en-US" sz="2400" b="1">
                <a:solidFill>
                  <a:srgbClr val="FFEA18"/>
                </a:solidFill>
                <a:latin typeface="Arial"/>
              </a:rPr>
              <a:t>”</a:t>
            </a:r>
            <a:r>
              <a:rPr lang="en-US" sz="2400" b="1">
                <a:solidFill>
                  <a:srgbClr val="FFEA18"/>
                </a:solidFill>
                <a:latin typeface="Comic Sans MS" charset="0"/>
              </a:rPr>
              <a:t> te openen…</a:t>
            </a:r>
            <a:r>
              <a:rPr lang="en-US" sz="2400" b="1">
                <a:solidFill>
                  <a:srgbClr val="43F22C"/>
                </a:solidFill>
                <a:latin typeface="Comic Sans MS" charset="0"/>
              </a:rPr>
              <a:t>S 7 S J</a:t>
            </a:r>
          </a:p>
          <a:p>
            <a:pPr algn="l">
              <a:lnSpc>
                <a:spcPct val="120000"/>
              </a:lnSpc>
              <a:spcBef>
                <a:spcPct val="50000"/>
              </a:spcBef>
            </a:pPr>
            <a:r>
              <a:rPr lang="en-US" sz="2400" b="1">
                <a:solidFill>
                  <a:srgbClr val="FFEA18"/>
                </a:solidFill>
                <a:latin typeface="Comic Sans MS" charset="0"/>
              </a:rPr>
              <a:t>•A </a:t>
            </a:r>
            <a:r>
              <a:rPr lang="en-US" sz="2400" b="1">
                <a:solidFill>
                  <a:srgbClr val="43F22C"/>
                </a:solidFill>
                <a:latin typeface="Comic Sans MS" charset="0"/>
              </a:rPr>
              <a:t>Kaart in uw Hoofd</a:t>
            </a:r>
            <a:r>
              <a:rPr lang="en-US" sz="2400" b="1">
                <a:solidFill>
                  <a:srgbClr val="FFEA18"/>
                </a:solidFill>
                <a:latin typeface="Comic Sans MS" charset="0"/>
              </a:rPr>
              <a:t> om de Belangrijkste Gebeurtenissen 	te plaatsen</a:t>
            </a:r>
          </a:p>
          <a:p>
            <a:pPr algn="l">
              <a:lnSpc>
                <a:spcPct val="120000"/>
              </a:lnSpc>
              <a:spcBef>
                <a:spcPct val="50000"/>
              </a:spcBef>
            </a:pPr>
            <a:r>
              <a:rPr lang="en-US" sz="2400" b="1">
                <a:solidFill>
                  <a:srgbClr val="FFEA18"/>
                </a:solidFill>
                <a:latin typeface="Comic Sans MS" charset="0"/>
              </a:rPr>
              <a:t>•De kern van het Bijbelse Verhaal: </a:t>
            </a:r>
            <a:r>
              <a:rPr lang="ja-JP" altLang="en-US" sz="2400" b="1">
                <a:solidFill>
                  <a:srgbClr val="43F22C"/>
                </a:solidFill>
                <a:latin typeface="Arial"/>
              </a:rPr>
              <a:t>“</a:t>
            </a:r>
            <a:r>
              <a:rPr lang="en-US" sz="2400" b="1">
                <a:solidFill>
                  <a:srgbClr val="43F22C"/>
                </a:solidFill>
                <a:latin typeface="Comic Sans MS" charset="0"/>
              </a:rPr>
              <a:t>Het Snelle Overzicht</a:t>
            </a:r>
            <a:r>
              <a:rPr lang="ja-JP" altLang="en-US" sz="2400" b="1">
                <a:solidFill>
                  <a:srgbClr val="43F22C"/>
                </a:solidFill>
                <a:latin typeface="Arial"/>
              </a:rPr>
              <a:t>”</a:t>
            </a:r>
            <a:r>
              <a:rPr lang="en-US" sz="2400" b="1">
                <a:solidFill>
                  <a:srgbClr val="FFEA18"/>
                </a:solidFill>
                <a:latin typeface="Comic Sans MS" charset="0"/>
              </a:rPr>
              <a:t> </a:t>
            </a:r>
          </a:p>
          <a:p>
            <a:pPr algn="l">
              <a:lnSpc>
                <a:spcPct val="120000"/>
              </a:lnSpc>
              <a:spcBef>
                <a:spcPct val="50000"/>
              </a:spcBef>
            </a:pPr>
            <a:r>
              <a:rPr lang="en-US" sz="2400" b="1">
                <a:solidFill>
                  <a:srgbClr val="FFEA18"/>
                </a:solidFill>
                <a:latin typeface="Comic Sans MS" charset="0"/>
              </a:rPr>
              <a:t>•</a:t>
            </a:r>
            <a:r>
              <a:rPr lang="en-US" sz="2400" b="1">
                <a:solidFill>
                  <a:srgbClr val="43F22C"/>
                </a:solidFill>
                <a:latin typeface="Comic Sans MS" charset="0"/>
              </a:rPr>
              <a:t>Beloften aan Abraham die Fundamenteel zijn voor de 	Bijbel</a:t>
            </a:r>
            <a:r>
              <a:rPr lang="en-US" sz="2400" b="1">
                <a:solidFill>
                  <a:srgbClr val="FFEA18"/>
                </a:solidFill>
                <a:latin typeface="Comic Sans MS" charset="0"/>
              </a:rPr>
              <a:t> en direct naar de Heer Jezus Christus leiden</a:t>
            </a:r>
          </a:p>
          <a:p>
            <a:pPr algn="l">
              <a:lnSpc>
                <a:spcPct val="120000"/>
              </a:lnSpc>
              <a:spcBef>
                <a:spcPct val="50000"/>
              </a:spcBef>
            </a:pPr>
            <a:r>
              <a:rPr lang="en-US" sz="2400" b="1">
                <a:solidFill>
                  <a:srgbClr val="FFEA18"/>
                </a:solidFill>
                <a:latin typeface="Comic Sans MS" charset="0"/>
              </a:rPr>
              <a:t>•De </a:t>
            </a:r>
            <a:r>
              <a:rPr lang="en-US" sz="2400" b="1">
                <a:solidFill>
                  <a:srgbClr val="43F22C"/>
                </a:solidFill>
                <a:latin typeface="Comic Sans MS" charset="0"/>
              </a:rPr>
              <a:t>Opbouw van de Bijbel, </a:t>
            </a:r>
            <a:r>
              <a:rPr lang="en-US" sz="2400" b="1">
                <a:solidFill>
                  <a:srgbClr val="FFEA18"/>
                </a:solidFill>
                <a:latin typeface="Comic Sans MS" charset="0"/>
              </a:rPr>
              <a:t>Gebaseerd op </a:t>
            </a:r>
            <a:r>
              <a:rPr lang="ja-JP" altLang="en-US" sz="2400" b="1">
                <a:solidFill>
                  <a:srgbClr val="FFEA18"/>
                </a:solidFill>
                <a:latin typeface="Arial"/>
              </a:rPr>
              <a:t>“</a:t>
            </a:r>
            <a:r>
              <a:rPr lang="en-US" sz="2400" b="1">
                <a:solidFill>
                  <a:srgbClr val="FFEA18"/>
                </a:solidFill>
                <a:latin typeface="Comic Sans MS" charset="0"/>
              </a:rPr>
              <a:t>Het Verhaal</a:t>
            </a:r>
            <a:r>
              <a:rPr lang="ja-JP" altLang="en-US" sz="2400" b="1">
                <a:solidFill>
                  <a:srgbClr val="FFEA18"/>
                </a:solidFill>
                <a:latin typeface="Arial"/>
              </a:rPr>
              <a:t>”</a:t>
            </a:r>
            <a:r>
              <a:rPr lang="en-US" sz="2400" b="1">
                <a:solidFill>
                  <a:srgbClr val="FFEA18"/>
                </a:solidFill>
                <a:latin typeface="Comic Sans MS" charset="0"/>
              </a:rPr>
              <a:t> </a:t>
            </a:r>
          </a:p>
          <a:p>
            <a:pPr algn="l">
              <a:lnSpc>
                <a:spcPct val="120000"/>
              </a:lnSpc>
              <a:spcBef>
                <a:spcPct val="50000"/>
              </a:spcBef>
            </a:pPr>
            <a:r>
              <a:rPr lang="en-US" sz="2400" b="1">
                <a:solidFill>
                  <a:srgbClr val="FFEA18"/>
                </a:solidFill>
                <a:latin typeface="Comic Sans MS" charset="0"/>
              </a:rPr>
              <a:t>•De </a:t>
            </a:r>
            <a:r>
              <a:rPr lang="en-US" sz="2400" b="1">
                <a:solidFill>
                  <a:srgbClr val="43F22C"/>
                </a:solidFill>
                <a:latin typeface="Comic Sans MS" charset="0"/>
              </a:rPr>
              <a:t>Boeken en Thema</a:t>
            </a:r>
            <a:r>
              <a:rPr lang="ja-JP" altLang="en-US" sz="2400" b="1">
                <a:solidFill>
                  <a:srgbClr val="43F22C"/>
                </a:solidFill>
                <a:latin typeface="Arial"/>
              </a:rPr>
              <a:t>’</a:t>
            </a:r>
            <a:r>
              <a:rPr lang="en-US" sz="2400" b="1">
                <a:solidFill>
                  <a:srgbClr val="43F22C"/>
                </a:solidFill>
                <a:latin typeface="Comic Sans MS" charset="0"/>
              </a:rPr>
              <a:t>s</a:t>
            </a:r>
            <a:r>
              <a:rPr lang="en-US" sz="2400" b="1">
                <a:solidFill>
                  <a:srgbClr val="FFEA18"/>
                </a:solidFill>
                <a:latin typeface="Comic Sans MS" charset="0"/>
              </a:rPr>
              <a:t> in het Oude en Nieuwe Testament</a:t>
            </a:r>
            <a:endParaRPr lang="en-US" sz="2400" b="1">
              <a:solidFill>
                <a:srgbClr val="43F22C"/>
              </a:solidFill>
              <a:latin typeface="Comic Sans MS" charset="0"/>
            </a:endParaRPr>
          </a:p>
        </p:txBody>
      </p:sp>
      <p:sp>
        <p:nvSpPr>
          <p:cNvPr id="229386" name="Text Box 10"/>
          <p:cNvSpPr txBox="1">
            <a:spLocks noChangeArrowheads="1"/>
          </p:cNvSpPr>
          <p:nvPr/>
        </p:nvSpPr>
        <p:spPr bwMode="auto">
          <a:xfrm>
            <a:off x="355600" y="6262688"/>
            <a:ext cx="1533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2400">
                <a:solidFill>
                  <a:srgbClr val="333333"/>
                </a:solidFill>
                <a:latin typeface="Webdings" charset="0"/>
              </a:rPr>
              <a:t></a:t>
            </a:r>
          </a:p>
        </p:txBody>
      </p:sp>
      <p:sp>
        <p:nvSpPr>
          <p:cNvPr id="229387" name="Line 11"/>
          <p:cNvSpPr>
            <a:spLocks noChangeShapeType="1"/>
          </p:cNvSpPr>
          <p:nvPr/>
        </p:nvSpPr>
        <p:spPr bwMode="auto">
          <a:xfrm>
            <a:off x="1201738" y="3846513"/>
            <a:ext cx="6608762" cy="0"/>
          </a:xfrm>
          <a:prstGeom prst="line">
            <a:avLst/>
          </a:prstGeom>
          <a:noFill/>
          <a:ln w="38100">
            <a:solidFill>
              <a:schemeClr val="tx2"/>
            </a:solidFill>
            <a:round/>
            <a:headEnd/>
            <a:tailEnd/>
          </a:ln>
          <a:effectLst>
            <a:outerShdw blurRad="63500" dist="53882"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29390" name="Text Box 14"/>
          <p:cNvSpPr txBox="1">
            <a:spLocks noChangeArrowheads="1"/>
          </p:cNvSpPr>
          <p:nvPr/>
        </p:nvSpPr>
        <p:spPr bwMode="auto">
          <a:xfrm>
            <a:off x="8086725" y="652462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73</a:t>
            </a:r>
          </a:p>
        </p:txBody>
      </p:sp>
      <p:sp>
        <p:nvSpPr>
          <p:cNvPr id="229392" name="Text Box 16"/>
          <p:cNvSpPr txBox="1">
            <a:spLocks noChangeArrowheads="1"/>
          </p:cNvSpPr>
          <p:nvPr/>
        </p:nvSpPr>
        <p:spPr bwMode="auto">
          <a:xfrm>
            <a:off x="8759825" y="6527800"/>
            <a:ext cx="184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1000" b="1">
              <a:solidFill>
                <a:srgbClr val="FFFFFF"/>
              </a:solidFill>
            </a:endParaRPr>
          </a:p>
        </p:txBody>
      </p:sp>
      <p:sp>
        <p:nvSpPr>
          <p:cNvPr id="229393" name="Text Box 17"/>
          <p:cNvSpPr txBox="1">
            <a:spLocks noChangeArrowheads="1"/>
          </p:cNvSpPr>
          <p:nvPr/>
        </p:nvSpPr>
        <p:spPr bwMode="auto">
          <a:xfrm>
            <a:off x="8743950" y="6397625"/>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8</a:t>
            </a:r>
          </a:p>
        </p:txBody>
      </p:sp>
      <p:sp>
        <p:nvSpPr>
          <p:cNvPr id="229395" name="AutoShape 19"/>
          <p:cNvSpPr>
            <a:spLocks noChangeArrowheads="1"/>
          </p:cNvSpPr>
          <p:nvPr/>
        </p:nvSpPr>
        <p:spPr bwMode="auto">
          <a:xfrm>
            <a:off x="493713" y="1951038"/>
            <a:ext cx="8134350" cy="35591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alpha val="42000"/>
            </a:srgbClr>
          </a:solidFill>
          <a:ln w="76200">
            <a:solidFill>
              <a:srgbClr val="FA1B1F"/>
            </a:solidFill>
            <a:miter lim="800000"/>
            <a:headEnd/>
            <a:tailEnd/>
          </a:ln>
          <a:effectLst>
            <a:outerShdw blurRad="63500" dist="107763" dir="2700000" algn="ctr" rotWithShape="0">
              <a:schemeClr val="bg2">
                <a:alpha val="74998"/>
              </a:schemeClr>
            </a:outerShdw>
          </a:effectLst>
        </p:spPr>
        <p:txBody>
          <a:bodyPr wrap="none" anchor="ctr"/>
          <a:lstStyle/>
          <a:p>
            <a:endParaRPr lang="en-US"/>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229380"/>
                                        </p:tgtEl>
                                        <p:attrNameLst>
                                          <p:attrName>style.visibility</p:attrName>
                                        </p:attrNameLst>
                                      </p:cBhvr>
                                      <p:to>
                                        <p:strVal val="visible"/>
                                      </p:to>
                                    </p:set>
                                    <p:anim calcmode="lin" valueType="num">
                                      <p:cBhvr>
                                        <p:cTn id="7" dur="500" fill="hold"/>
                                        <p:tgtEl>
                                          <p:spTgt spid="229380"/>
                                        </p:tgtEl>
                                        <p:attrNameLst>
                                          <p:attrName>ppt_w</p:attrName>
                                        </p:attrNameLst>
                                      </p:cBhvr>
                                      <p:tavLst>
                                        <p:tav tm="0">
                                          <p:val>
                                            <p:strVal val="2/3*#ppt_w"/>
                                          </p:val>
                                        </p:tav>
                                        <p:tav tm="100000">
                                          <p:val>
                                            <p:strVal val="#ppt_w"/>
                                          </p:val>
                                        </p:tav>
                                      </p:tavLst>
                                    </p:anim>
                                    <p:anim calcmode="lin" valueType="num">
                                      <p:cBhvr>
                                        <p:cTn id="8" dur="500" fill="hold"/>
                                        <p:tgtEl>
                                          <p:spTgt spid="229380"/>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229382">
                                            <p:txEl>
                                              <p:pRg st="0" end="0"/>
                                            </p:txEl>
                                          </p:spTgt>
                                        </p:tgtEl>
                                        <p:attrNameLst>
                                          <p:attrName>style.visibility</p:attrName>
                                        </p:attrNameLst>
                                      </p:cBhvr>
                                      <p:to>
                                        <p:strVal val="visible"/>
                                      </p:to>
                                    </p:set>
                                    <p:animEffect transition="in" filter="box(out)">
                                      <p:cBhvr>
                                        <p:cTn id="13" dur="500"/>
                                        <p:tgtEl>
                                          <p:spTgt spid="229382">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229382">
                                            <p:txEl>
                                              <p:pRg st="1" end="1"/>
                                            </p:txEl>
                                          </p:spTgt>
                                        </p:tgtEl>
                                        <p:attrNameLst>
                                          <p:attrName>style.visibility</p:attrName>
                                        </p:attrNameLst>
                                      </p:cBhvr>
                                      <p:to>
                                        <p:strVal val="visible"/>
                                      </p:to>
                                    </p:set>
                                    <p:animEffect transition="in" filter="box(out)">
                                      <p:cBhvr>
                                        <p:cTn id="18" dur="500"/>
                                        <p:tgtEl>
                                          <p:spTgt spid="229382">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229382">
                                            <p:txEl>
                                              <p:pRg st="2" end="2"/>
                                            </p:txEl>
                                          </p:spTgt>
                                        </p:tgtEl>
                                        <p:attrNameLst>
                                          <p:attrName>style.visibility</p:attrName>
                                        </p:attrNameLst>
                                      </p:cBhvr>
                                      <p:to>
                                        <p:strVal val="visible"/>
                                      </p:to>
                                    </p:set>
                                    <p:animEffect transition="in" filter="box(out)">
                                      <p:cBhvr>
                                        <p:cTn id="23" dur="500"/>
                                        <p:tgtEl>
                                          <p:spTgt spid="229382">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229382">
                                            <p:txEl>
                                              <p:pRg st="3" end="3"/>
                                            </p:txEl>
                                          </p:spTgt>
                                        </p:tgtEl>
                                        <p:attrNameLst>
                                          <p:attrName>style.visibility</p:attrName>
                                        </p:attrNameLst>
                                      </p:cBhvr>
                                      <p:to>
                                        <p:strVal val="visible"/>
                                      </p:to>
                                    </p:set>
                                    <p:animEffect transition="in" filter="box(out)">
                                      <p:cBhvr>
                                        <p:cTn id="28" dur="500"/>
                                        <p:tgtEl>
                                          <p:spTgt spid="229382">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229382">
                                            <p:txEl>
                                              <p:pRg st="4" end="4"/>
                                            </p:txEl>
                                          </p:spTgt>
                                        </p:tgtEl>
                                        <p:attrNameLst>
                                          <p:attrName>style.visibility</p:attrName>
                                        </p:attrNameLst>
                                      </p:cBhvr>
                                      <p:to>
                                        <p:strVal val="visible"/>
                                      </p:to>
                                    </p:set>
                                    <p:animEffect transition="in" filter="box(out)">
                                      <p:cBhvr>
                                        <p:cTn id="33" dur="500"/>
                                        <p:tgtEl>
                                          <p:spTgt spid="229382">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32" fill="hold" grpId="0" nodeType="clickEffect">
                                  <p:stCondLst>
                                    <p:cond delay="0"/>
                                  </p:stCondLst>
                                  <p:childTnLst>
                                    <p:set>
                                      <p:cBhvr>
                                        <p:cTn id="37" dur="1" fill="hold">
                                          <p:stCondLst>
                                            <p:cond delay="0"/>
                                          </p:stCondLst>
                                        </p:cTn>
                                        <p:tgtEl>
                                          <p:spTgt spid="229382">
                                            <p:txEl>
                                              <p:pRg st="5" end="5"/>
                                            </p:txEl>
                                          </p:spTgt>
                                        </p:tgtEl>
                                        <p:attrNameLst>
                                          <p:attrName>style.visibility</p:attrName>
                                        </p:attrNameLst>
                                      </p:cBhvr>
                                      <p:to>
                                        <p:strVal val="visible"/>
                                      </p:to>
                                    </p:set>
                                    <p:animEffect transition="in" filter="box(out)">
                                      <p:cBhvr>
                                        <p:cTn id="38" dur="500"/>
                                        <p:tgtEl>
                                          <p:spTgt spid="229382">
                                            <p:txEl>
                                              <p:pRg st="5" end="5"/>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32" fill="hold" grpId="0" nodeType="clickEffect">
                                  <p:stCondLst>
                                    <p:cond delay="0"/>
                                  </p:stCondLst>
                                  <p:childTnLst>
                                    <p:set>
                                      <p:cBhvr>
                                        <p:cTn id="42" dur="1" fill="hold">
                                          <p:stCondLst>
                                            <p:cond delay="0"/>
                                          </p:stCondLst>
                                        </p:cTn>
                                        <p:tgtEl>
                                          <p:spTgt spid="229382">
                                            <p:txEl>
                                              <p:pRg st="6" end="6"/>
                                            </p:txEl>
                                          </p:spTgt>
                                        </p:tgtEl>
                                        <p:attrNameLst>
                                          <p:attrName>style.visibility</p:attrName>
                                        </p:attrNameLst>
                                      </p:cBhvr>
                                      <p:to>
                                        <p:strVal val="visible"/>
                                      </p:to>
                                    </p:set>
                                    <p:animEffect transition="in" filter="box(out)">
                                      <p:cBhvr>
                                        <p:cTn id="43" dur="500"/>
                                        <p:tgtEl>
                                          <p:spTgt spid="229382">
                                            <p:txEl>
                                              <p:pRg st="6" end="6"/>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7" presetClass="entr" presetSubtype="8" fill="hold" grpId="0" nodeType="clickEffect">
                                  <p:stCondLst>
                                    <p:cond delay="0"/>
                                  </p:stCondLst>
                                  <p:childTnLst>
                                    <p:set>
                                      <p:cBhvr>
                                        <p:cTn id="47" dur="1" fill="hold">
                                          <p:stCondLst>
                                            <p:cond delay="0"/>
                                          </p:stCondLst>
                                        </p:cTn>
                                        <p:tgtEl>
                                          <p:spTgt spid="229395"/>
                                        </p:tgtEl>
                                        <p:attrNameLst>
                                          <p:attrName>style.visibility</p:attrName>
                                        </p:attrNameLst>
                                      </p:cBhvr>
                                      <p:to>
                                        <p:strVal val="visible"/>
                                      </p:to>
                                    </p:set>
                                    <p:anim calcmode="lin" valueType="num">
                                      <p:cBhvr additive="base">
                                        <p:cTn id="48" dur="5000" fill="hold"/>
                                        <p:tgtEl>
                                          <p:spTgt spid="229395"/>
                                        </p:tgtEl>
                                        <p:attrNameLst>
                                          <p:attrName>ppt_x</p:attrName>
                                        </p:attrNameLst>
                                      </p:cBhvr>
                                      <p:tavLst>
                                        <p:tav tm="0">
                                          <p:val>
                                            <p:strVal val="0-#ppt_w/2"/>
                                          </p:val>
                                        </p:tav>
                                        <p:tav tm="100000">
                                          <p:val>
                                            <p:strVal val="#ppt_x"/>
                                          </p:val>
                                        </p:tav>
                                      </p:tavLst>
                                    </p:anim>
                                    <p:anim calcmode="lin" valueType="num">
                                      <p:cBhvr additive="base">
                                        <p:cTn id="49" dur="5000" fill="hold"/>
                                        <p:tgtEl>
                                          <p:spTgt spid="2293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0" grpId="0" animBg="1" autoUpdateAnimBg="0"/>
      <p:bldP spid="229382" grpId="0" build="p" autoUpdateAnimBg="0"/>
      <p:bldP spid="229395"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ctrTitle"/>
          </p:nvPr>
        </p:nvSpPr>
        <p:spPr bwMode="auto">
          <a:xfrm>
            <a:off x="685800" y="2286000"/>
            <a:ext cx="7772400" cy="11430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lIns="91440" tIns="45720" rIns="91440" bIns="45720" numCol="1" anchor="t" anchorCtr="0" compatLnSpc="1">
            <a:prstTxWarp prst="textNoShape">
              <a:avLst/>
            </a:prstTxWarp>
          </a:bodyPr>
          <a:lstStyle/>
          <a:p>
            <a:endParaRPr lang="nl-NL">
              <a:effectLst>
                <a:outerShdw blurRad="38100" dist="38100" dir="2700000" algn="tl">
                  <a:srgbClr val="DDDDDD"/>
                </a:outerShdw>
              </a:effectLst>
            </a:endParaRPr>
          </a:p>
        </p:txBody>
      </p:sp>
      <p:sp>
        <p:nvSpPr>
          <p:cNvPr id="408579" name="Rectangle 3"/>
          <p:cNvSpPr>
            <a:spLocks noGrp="1" noChangeArrowheads="1"/>
          </p:cNvSpPr>
          <p:nvPr>
            <p:ph type="subTitle"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lIns="91440" tIns="45720" rIns="91440" bIns="45720" numCol="1" anchor="t" anchorCtr="0" compatLnSpc="1">
            <a:prstTxWarp prst="textNoShape">
              <a:avLst/>
            </a:prstTxWarp>
          </a:bodyPr>
          <a:lstStyle/>
          <a:p>
            <a:endParaRPr lang="nl-NL">
              <a:effectLst>
                <a:outerShdw blurRad="38100" dist="38100" dir="2700000" algn="tl">
                  <a:srgbClr val="DDDDDD"/>
                </a:outerShdw>
              </a:effectLst>
            </a:endParaRPr>
          </a:p>
        </p:txBody>
      </p:sp>
      <p:pic>
        <p:nvPicPr>
          <p:cNvPr id="408580" name="Picture 4" descr="BACKGR~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3338"/>
            <a:ext cx="9144000" cy="6891338"/>
          </a:xfrm>
          <a:prstGeom prst="rect">
            <a:avLst/>
          </a:prstGeom>
          <a:noFill/>
          <a:extLst>
            <a:ext uri="{909E8E84-426E-40dd-AFC4-6F175D3DCCD1}">
              <a14:hiddenFill xmlns:a14="http://schemas.microsoft.com/office/drawing/2010/main">
                <a:solidFill>
                  <a:srgbClr val="FFFFFF"/>
                </a:solidFill>
              </a14:hiddenFill>
            </a:ext>
          </a:extLst>
        </p:spPr>
      </p:pic>
      <p:sp>
        <p:nvSpPr>
          <p:cNvPr id="408581" name="Text Box 5"/>
          <p:cNvSpPr txBox="1">
            <a:spLocks noChangeArrowheads="1"/>
          </p:cNvSpPr>
          <p:nvPr/>
        </p:nvSpPr>
        <p:spPr bwMode="auto">
          <a:xfrm>
            <a:off x="0" y="457200"/>
            <a:ext cx="9144000" cy="4154983"/>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8800" b="1" dirty="0">
                <a:solidFill>
                  <a:srgbClr val="FFFF00"/>
                </a:solidFill>
                <a:latin typeface="Algerian" charset="0"/>
                <a:cs typeface="ＭＳ Ｐゴシック" charset="0"/>
              </a:rPr>
              <a:t>DE BIJBEL… VANAF DE BASIS</a:t>
            </a:r>
          </a:p>
        </p:txBody>
      </p:sp>
      <p:pic>
        <p:nvPicPr>
          <p:cNvPr id="408582"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28700" y="3086106"/>
            <a:ext cx="1574800" cy="166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08583" name="Text Box 7"/>
          <p:cNvSpPr txBox="1">
            <a:spLocks noChangeArrowheads="1"/>
          </p:cNvSpPr>
          <p:nvPr/>
        </p:nvSpPr>
        <p:spPr bwMode="auto">
          <a:xfrm>
            <a:off x="2155825" y="198438"/>
            <a:ext cx="4718050" cy="366712"/>
          </a:xfrm>
          <a:prstGeom prst="rect">
            <a:avLst/>
          </a:prstGeom>
          <a:noFill/>
          <a:ln>
            <a:noFill/>
          </a:ln>
          <a:effectLst>
            <a:outerShdw blurRad="63500" dist="508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en-US" sz="1800" b="1">
                <a:solidFill>
                  <a:srgbClr val="FFFF00"/>
                </a:solidFill>
              </a:rPr>
              <a:t>VERSIE 9.6 BETA</a:t>
            </a:r>
          </a:p>
        </p:txBody>
      </p:sp>
      <p:grpSp>
        <p:nvGrpSpPr>
          <p:cNvPr id="408584" name="Group 8"/>
          <p:cNvGrpSpPr>
            <a:grpSpLocks/>
          </p:cNvGrpSpPr>
          <p:nvPr/>
        </p:nvGrpSpPr>
        <p:grpSpPr bwMode="auto">
          <a:xfrm>
            <a:off x="76200" y="4809079"/>
            <a:ext cx="8596313" cy="1346200"/>
            <a:chOff x="48" y="3424"/>
            <a:chExt cx="5415" cy="848"/>
          </a:xfrm>
        </p:grpSpPr>
        <p:sp>
          <p:nvSpPr>
            <p:cNvPr id="408585" name="Text Box 9"/>
            <p:cNvSpPr txBox="1">
              <a:spLocks noChangeArrowheads="1"/>
            </p:cNvSpPr>
            <p:nvPr/>
          </p:nvSpPr>
          <p:spPr bwMode="auto">
            <a:xfrm>
              <a:off x="48" y="4099"/>
              <a:ext cx="1017" cy="173"/>
            </a:xfrm>
            <a:prstGeom prst="rect">
              <a:avLst/>
            </a:prstGeom>
            <a:noFill/>
            <a:ln>
              <a:noFill/>
            </a:ln>
            <a:effectLst>
              <a:outerShdw blurRad="63500" dist="85194" dir="1593903"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spAutoFit/>
            </a:bodyPr>
            <a:lstStyle/>
            <a:p>
              <a:pPr>
                <a:spcBef>
                  <a:spcPct val="50000"/>
                </a:spcBef>
              </a:pPr>
              <a:endParaRPr lang="nl-NL" sz="1200" b="1">
                <a:solidFill>
                  <a:schemeClr val="tx1"/>
                </a:solidFill>
                <a:effectLst>
                  <a:outerShdw blurRad="38100" dist="38100" dir="2700000" algn="tl">
                    <a:srgbClr val="000000"/>
                  </a:outerShdw>
                </a:effectLst>
                <a:latin typeface="Times New Roman" charset="0"/>
              </a:endParaRPr>
            </a:p>
          </p:txBody>
        </p:sp>
        <p:sp>
          <p:nvSpPr>
            <p:cNvPr id="408586" name="Text Box 10"/>
            <p:cNvSpPr txBox="1">
              <a:spLocks noChangeArrowheads="1"/>
            </p:cNvSpPr>
            <p:nvPr/>
          </p:nvSpPr>
          <p:spPr bwMode="auto">
            <a:xfrm>
              <a:off x="409" y="3424"/>
              <a:ext cx="5054" cy="442"/>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en-US" sz="2000" b="1" i="1">
                  <a:solidFill>
                    <a:srgbClr val="FAFD00"/>
                  </a:solidFill>
                  <a:latin typeface="Times New Roman" charset="0"/>
                </a:rPr>
                <a:t>Een Presentatie van The Bible…Basically Ministries International Inc.                Fort Worth, Texas</a:t>
              </a:r>
              <a:endParaRPr lang="en-US" sz="1800" b="1">
                <a:solidFill>
                  <a:srgbClr val="FAFD00"/>
                </a:solidFill>
                <a:latin typeface="Times New Roman" charset="0"/>
              </a:endParaRPr>
            </a:p>
          </p:txBody>
        </p:sp>
        <p:sp>
          <p:nvSpPr>
            <p:cNvPr id="408587" name="Text Box 11"/>
            <p:cNvSpPr txBox="1">
              <a:spLocks noChangeArrowheads="1"/>
            </p:cNvSpPr>
            <p:nvPr/>
          </p:nvSpPr>
          <p:spPr bwMode="auto">
            <a:xfrm>
              <a:off x="1957" y="3833"/>
              <a:ext cx="1871" cy="250"/>
            </a:xfrm>
            <a:prstGeom prst="rect">
              <a:avLst/>
            </a:prstGeom>
            <a:noFill/>
            <a:ln>
              <a:noFill/>
            </a:ln>
            <a:effectLst>
              <a:outerShdw blurRad="63500" dist="53882" dir="2700000" algn="ctr" rotWithShape="0">
                <a:srgbClr val="080435">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spcBef>
                  <a:spcPct val="50000"/>
                </a:spcBef>
              </a:pPr>
              <a:r>
                <a:rPr lang="en-US" sz="2000" dirty="0" smtClean="0">
                  <a:solidFill>
                    <a:srgbClr val="FFFB0C"/>
                  </a:solidFill>
                  <a:latin typeface="Helvetica" charset="0"/>
                </a:rPr>
                <a:t>www.biblebasically.org</a:t>
              </a:r>
              <a:endParaRPr lang="en-US" sz="2000" dirty="0">
                <a:solidFill>
                  <a:srgbClr val="FFFB0C"/>
                </a:solidFill>
                <a:latin typeface="Helvetica" charset="0"/>
              </a:endParaRPr>
            </a:p>
          </p:txBody>
        </p:sp>
      </p:grpSp>
      <p:sp>
        <p:nvSpPr>
          <p:cNvPr id="408588" name="Text Box 12"/>
          <p:cNvSpPr txBox="1">
            <a:spLocks noChangeArrowheads="1"/>
          </p:cNvSpPr>
          <p:nvPr/>
        </p:nvSpPr>
        <p:spPr bwMode="auto">
          <a:xfrm>
            <a:off x="481013" y="6545263"/>
            <a:ext cx="915987"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a:solidFill>
                  <a:srgbClr val="FFFFFF"/>
                </a:solidFill>
              </a:rPr>
              <a:t>©2006 TBBMI</a:t>
            </a:r>
          </a:p>
        </p:txBody>
      </p:sp>
    </p:spTree>
    <p:extLst>
      <p:ext uri="{BB962C8B-B14F-4D97-AF65-F5344CB8AC3E}">
        <p14:creationId xmlns:p14="http://schemas.microsoft.com/office/powerpoint/2010/main" val="3480214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45" name="Rectangle 5">
            <a:hlinkClick r:id="rId3" action="ppaction://hlinkpres?slideindex=1&amp;slidetitle=PowerPoint Presentation"/>
          </p:cNvPr>
          <p:cNvSpPr>
            <a:spLocks noChangeArrowheads="1"/>
          </p:cNvSpPr>
          <p:nvPr/>
        </p:nvSpPr>
        <p:spPr bwMode="auto">
          <a:xfrm>
            <a:off x="0" y="0"/>
            <a:ext cx="9304338" cy="6858000"/>
          </a:xfrm>
          <a:prstGeom prst="rect">
            <a:avLst/>
          </a:prstGeom>
          <a:solidFill>
            <a:schemeClr val="bg2"/>
          </a:solidFill>
          <a:ln w="12700">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6246" name="Text Box 6"/>
          <p:cNvSpPr txBox="1">
            <a:spLocks noChangeArrowheads="1"/>
          </p:cNvSpPr>
          <p:nvPr/>
        </p:nvSpPr>
        <p:spPr bwMode="auto">
          <a:xfrm>
            <a:off x="8364538" y="6486525"/>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1400" b="1">
              <a:solidFill>
                <a:srgbClr val="FFFFFF"/>
              </a:solidFill>
            </a:endParaRPr>
          </a:p>
        </p:txBody>
      </p:sp>
      <p:sp>
        <p:nvSpPr>
          <p:cNvPr id="266248" name="Text Box 8"/>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a:solidFill>
                  <a:srgbClr val="FFFFFF"/>
                </a:solidFill>
              </a:rPr>
              <a:t>©2006 TBBMI</a:t>
            </a:r>
          </a:p>
        </p:txBody>
      </p:sp>
      <p:sp>
        <p:nvSpPr>
          <p:cNvPr id="266249" name="Rectangle 9"/>
          <p:cNvSpPr>
            <a:spLocks noChangeArrowheads="1"/>
          </p:cNvSpPr>
          <p:nvPr/>
        </p:nvSpPr>
        <p:spPr bwMode="auto">
          <a:xfrm>
            <a:off x="7618413" y="6526213"/>
            <a:ext cx="6619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sz="1000" b="1">
                <a:solidFill>
                  <a:schemeClr val="tx1"/>
                </a:solidFill>
                <a:effectLst>
                  <a:outerShdw blurRad="38100" dist="38100" dir="2700000" algn="tl">
                    <a:srgbClr val="000000"/>
                  </a:outerShdw>
                </a:effectLst>
                <a:latin typeface="Comic Sans MS" charset="0"/>
              </a:rPr>
              <a:t>9.6.01.</a:t>
            </a:r>
          </a:p>
        </p:txBody>
      </p:sp>
      <p:sp>
        <p:nvSpPr>
          <p:cNvPr id="266250" name="Text Box 10"/>
          <p:cNvSpPr txBox="1">
            <a:spLocks noChangeArrowheads="1"/>
          </p:cNvSpPr>
          <p:nvPr/>
        </p:nvSpPr>
        <p:spPr bwMode="auto">
          <a:xfrm>
            <a:off x="8086725" y="652462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75</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latin typeface="Arial" charset="0"/>
                <a:ea typeface="ＭＳ Ｐゴシック" charset="0"/>
              </a:rPr>
              <a:t>Het Nieuwe Testament •  </a:t>
            </a:r>
            <a:r>
              <a:rPr lang="en-US" sz="2800" b="1" dirty="0" err="1">
                <a:latin typeface="Arial" charset="0"/>
                <a:ea typeface="ＭＳ Ｐゴシック" charset="0"/>
              </a:rPr>
              <a:t>BibleStudyDownloads.org</a:t>
            </a:r>
            <a:endParaRPr lang="en-US" sz="1050" b="1" dirty="0">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1427" tIns="45714" rIns="91427" bIns="45714"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defTabSz="914265" eaLnBrk="1" hangingPunct="1"/>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0"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8541473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7" name="Rectangle 9"/>
          <p:cNvSpPr>
            <a:spLocks noChangeArrowheads="1"/>
          </p:cNvSpPr>
          <p:nvPr/>
        </p:nvSpPr>
        <p:spPr bwMode="auto">
          <a:xfrm>
            <a:off x="0" y="-17463"/>
            <a:ext cx="939800" cy="6888163"/>
          </a:xfrm>
          <a:prstGeom prst="rect">
            <a:avLst/>
          </a:prstGeom>
          <a:solidFill>
            <a:srgbClr val="10101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71842" dir="2700000" algn="ctr" rotWithShape="0">
                    <a:srgbClr val="040404">
                      <a:alpha val="74998"/>
                    </a:srgbClr>
                  </a:outerShdw>
                </a:effectLst>
              </a14:hiddenEffects>
            </a:ext>
          </a:extLst>
        </p:spPr>
        <p:txBody>
          <a:bodyPr wrap="none" anchor="ctr"/>
          <a:lstStyle/>
          <a:p>
            <a:endParaRPr lang="en-US"/>
          </a:p>
        </p:txBody>
      </p:sp>
      <p:grpSp>
        <p:nvGrpSpPr>
          <p:cNvPr id="191588" name="Group 100"/>
          <p:cNvGrpSpPr>
            <a:grpSpLocks/>
          </p:cNvGrpSpPr>
          <p:nvPr/>
        </p:nvGrpSpPr>
        <p:grpSpPr bwMode="auto">
          <a:xfrm>
            <a:off x="0" y="-142875"/>
            <a:ext cx="9144000" cy="7000875"/>
            <a:chOff x="0" y="-90"/>
            <a:chExt cx="5760" cy="4410"/>
          </a:xfrm>
        </p:grpSpPr>
        <p:pic>
          <p:nvPicPr>
            <p:cNvPr id="191491" name="Picture 3"/>
            <p:cNvPicPr>
              <a:picLocks noChangeAspect="1" noChangeArrowheads="1"/>
            </p:cNvPicPr>
            <p:nvPr/>
          </p:nvPicPr>
          <p:blipFill>
            <a:blip r:embed="rId3">
              <a:lum contrast="-10000"/>
              <a:extLst>
                <a:ext uri="{28A0092B-C50C-407E-A947-70E740481C1C}">
                  <a14:useLocalDpi xmlns:a14="http://schemas.microsoft.com/office/drawing/2010/main"/>
                </a:ext>
              </a:extLst>
            </a:blip>
            <a:srcRect/>
            <a:stretch>
              <a:fillRect/>
            </a:stretch>
          </p:blipFill>
          <p:spPr bwMode="auto">
            <a:xfrm>
              <a:off x="0" y="-90"/>
              <a:ext cx="5760" cy="4391"/>
            </a:xfrm>
            <a:prstGeom prst="rect">
              <a:avLst/>
            </a:prstGeom>
            <a:solidFill>
              <a:schemeClr val="bg2"/>
            </a:solidFill>
            <a:ln>
              <a:noFill/>
            </a:ln>
            <a:effectLst>
              <a:outerShdw blurRad="63500" dist="71842" dir="2700000" algn="ctr" rotWithShape="0">
                <a:srgbClr val="040404">
                  <a:alpha val="74998"/>
                </a:srgbClr>
              </a:outerShdw>
            </a:effectLst>
            <a:extLst>
              <a:ext uri="{91240B29-F687-4f45-9708-019B960494DF}">
                <a14:hiddenLine xmlns:a14="http://schemas.microsoft.com/office/drawing/2010/main" w="12700">
                  <a:solidFill>
                    <a:schemeClr val="tx1"/>
                  </a:solidFill>
                  <a:miter lim="800000"/>
                  <a:headEnd/>
                  <a:tailEnd/>
                </a14:hiddenLine>
              </a:ext>
            </a:extLst>
          </p:spPr>
        </p:pic>
        <p:sp>
          <p:nvSpPr>
            <p:cNvPr id="191492" name="Rectangle 4"/>
            <p:cNvSpPr>
              <a:spLocks noChangeArrowheads="1"/>
            </p:cNvSpPr>
            <p:nvPr/>
          </p:nvSpPr>
          <p:spPr bwMode="auto">
            <a:xfrm>
              <a:off x="5357" y="-84"/>
              <a:ext cx="403" cy="4404"/>
            </a:xfrm>
            <a:prstGeom prst="rect">
              <a:avLst/>
            </a:prstGeom>
            <a:solidFill>
              <a:srgbClr val="101010"/>
            </a:solidFill>
            <a:ln>
              <a:noFill/>
            </a:ln>
            <a:effectLst>
              <a:outerShdw blurRad="63500" dist="71842" dir="2700000" algn="ctr" rotWithShape="0">
                <a:srgbClr val="040404">
                  <a:alpha val="74998"/>
                </a:srgb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191493" name="Rectangle 5"/>
            <p:cNvSpPr>
              <a:spLocks noChangeArrowheads="1"/>
            </p:cNvSpPr>
            <p:nvPr/>
          </p:nvSpPr>
          <p:spPr bwMode="auto">
            <a:xfrm>
              <a:off x="0" y="-72"/>
              <a:ext cx="483" cy="4339"/>
            </a:xfrm>
            <a:prstGeom prst="rect">
              <a:avLst/>
            </a:prstGeom>
            <a:solidFill>
              <a:srgbClr val="10101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71842" dir="2700000" algn="ctr" rotWithShape="0">
                      <a:srgbClr val="040404">
                        <a:alpha val="74998"/>
                      </a:srgbClr>
                    </a:outerShdw>
                  </a:effectLst>
                </a14:hiddenEffects>
              </a:ext>
            </a:extLst>
          </p:spPr>
          <p:txBody>
            <a:bodyPr wrap="none" anchor="ctr"/>
            <a:lstStyle/>
            <a:p>
              <a:endParaRPr lang="en-US"/>
            </a:p>
          </p:txBody>
        </p:sp>
      </p:grpSp>
      <p:sp>
        <p:nvSpPr>
          <p:cNvPr id="191634" name="Rectangle 146"/>
          <p:cNvSpPr>
            <a:spLocks noChangeArrowheads="1"/>
          </p:cNvSpPr>
          <p:nvPr/>
        </p:nvSpPr>
        <p:spPr bwMode="auto">
          <a:xfrm>
            <a:off x="0" y="-150813"/>
            <a:ext cx="8920163" cy="7008813"/>
          </a:xfrm>
          <a:prstGeom prst="rect">
            <a:avLst/>
          </a:prstGeom>
          <a:solidFill>
            <a:srgbClr val="010921">
              <a:alpha val="75999"/>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1590" name="Text Box 102"/>
          <p:cNvSpPr txBox="1">
            <a:spLocks noChangeArrowheads="1"/>
          </p:cNvSpPr>
          <p:nvPr/>
        </p:nvSpPr>
        <p:spPr bwMode="auto">
          <a:xfrm>
            <a:off x="7542213" y="122238"/>
            <a:ext cx="260350" cy="446087"/>
          </a:xfrm>
          <a:prstGeom prst="rect">
            <a:avLst/>
          </a:prstGeom>
          <a:noFill/>
          <a:ln>
            <a:noFill/>
          </a:ln>
          <a:effectLst>
            <a:outerShdw blurRad="63500" dist="71842" dir="2700000" algn="ctr" rotWithShape="0">
              <a:srgbClr val="040404">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2000">
                <a:latin typeface="Comic Sans MS" charset="0"/>
              </a:rPr>
              <a:t> </a:t>
            </a:r>
          </a:p>
        </p:txBody>
      </p:sp>
      <p:sp>
        <p:nvSpPr>
          <p:cNvPr id="191613" name="Text Box 125"/>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a:solidFill>
                  <a:srgbClr val="FFFFFF"/>
                </a:solidFill>
              </a:rPr>
              <a:t>©2006 TBBMI</a:t>
            </a:r>
          </a:p>
        </p:txBody>
      </p:sp>
      <p:sp>
        <p:nvSpPr>
          <p:cNvPr id="191614" name="Rectangle 126"/>
          <p:cNvSpPr>
            <a:spLocks noChangeArrowheads="1"/>
          </p:cNvSpPr>
          <p:nvPr/>
        </p:nvSpPr>
        <p:spPr bwMode="auto">
          <a:xfrm>
            <a:off x="7618413" y="6526213"/>
            <a:ext cx="6619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sz="1000" b="1">
                <a:solidFill>
                  <a:schemeClr val="tx1"/>
                </a:solidFill>
                <a:effectLst>
                  <a:outerShdw blurRad="38100" dist="38100" dir="2700000" algn="tl">
                    <a:srgbClr val="000000"/>
                  </a:outerShdw>
                </a:effectLst>
                <a:latin typeface="Comic Sans MS" charset="0"/>
              </a:rPr>
              <a:t>9.6.01.</a:t>
            </a:r>
          </a:p>
        </p:txBody>
      </p:sp>
      <p:sp>
        <p:nvSpPr>
          <p:cNvPr id="191615" name="Text Box 127"/>
          <p:cNvSpPr txBox="1">
            <a:spLocks noChangeArrowheads="1"/>
          </p:cNvSpPr>
          <p:nvPr/>
        </p:nvSpPr>
        <p:spPr bwMode="auto">
          <a:xfrm>
            <a:off x="8102600" y="652462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06</a:t>
            </a:r>
          </a:p>
        </p:txBody>
      </p:sp>
      <p:sp>
        <p:nvSpPr>
          <p:cNvPr id="191618" name="Text Box 130"/>
          <p:cNvSpPr txBox="1">
            <a:spLocks noChangeArrowheads="1"/>
          </p:cNvSpPr>
          <p:nvPr/>
        </p:nvSpPr>
        <p:spPr bwMode="auto">
          <a:xfrm>
            <a:off x="2368550" y="169863"/>
            <a:ext cx="4325938" cy="762000"/>
          </a:xfrm>
          <a:prstGeom prst="rect">
            <a:avLst/>
          </a:prstGeom>
          <a:noFill/>
          <a:ln>
            <a:noFill/>
          </a:ln>
          <a:effectLst>
            <a:outerShdw blurRad="63500" dist="71842" dir="2700000" algn="ctr" rotWithShape="0">
              <a:srgbClr val="040404">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2400" b="1">
                <a:solidFill>
                  <a:schemeClr val="tx1"/>
                </a:solidFill>
                <a:latin typeface="Comic Sans MS" charset="0"/>
              </a:rPr>
              <a:t>WAT IS DE </a:t>
            </a:r>
            <a:r>
              <a:rPr lang="en-US" sz="2800" b="1" i="1" u="sng">
                <a:solidFill>
                  <a:schemeClr val="tx1"/>
                </a:solidFill>
                <a:latin typeface="Comic Sans MS" charset="0"/>
              </a:rPr>
              <a:t>BRON</a:t>
            </a:r>
            <a:r>
              <a:rPr lang="en-US" sz="2400" b="1">
                <a:solidFill>
                  <a:schemeClr val="tx1"/>
                </a:solidFill>
                <a:latin typeface="Comic Sans MS" charset="0"/>
              </a:rPr>
              <a:t> VAN…</a:t>
            </a:r>
            <a:r>
              <a:rPr lang="en-US" sz="4400">
                <a:solidFill>
                  <a:schemeClr val="tx1"/>
                </a:solidFill>
                <a:latin typeface="Comic Sans MS" charset="0"/>
              </a:rPr>
              <a:t> </a:t>
            </a:r>
          </a:p>
        </p:txBody>
      </p:sp>
      <p:sp>
        <p:nvSpPr>
          <p:cNvPr id="191627" name="Text Box 139"/>
          <p:cNvSpPr txBox="1">
            <a:spLocks noChangeArrowheads="1"/>
          </p:cNvSpPr>
          <p:nvPr/>
        </p:nvSpPr>
        <p:spPr bwMode="auto">
          <a:xfrm>
            <a:off x="1036638" y="6075363"/>
            <a:ext cx="7008812" cy="457200"/>
          </a:xfrm>
          <a:prstGeom prst="rect">
            <a:avLst/>
          </a:prstGeom>
          <a:noFill/>
          <a:ln>
            <a:noFill/>
          </a:ln>
          <a:effectLst>
            <a:outerShdw blurRad="63500" dist="71842" dir="2700000" algn="ctr" rotWithShape="0">
              <a:srgbClr val="040404">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2400" b="1">
                <a:solidFill>
                  <a:srgbClr val="FFFF00"/>
                </a:solidFill>
                <a:latin typeface="Comic Sans MS" charset="0"/>
              </a:rPr>
              <a:t>Elke gelovige en niet-gelovige op deze planeet</a:t>
            </a:r>
          </a:p>
        </p:txBody>
      </p:sp>
      <p:sp>
        <p:nvSpPr>
          <p:cNvPr id="191628" name="Text Box 140"/>
          <p:cNvSpPr txBox="1">
            <a:spLocks noChangeArrowheads="1"/>
          </p:cNvSpPr>
          <p:nvPr/>
        </p:nvSpPr>
        <p:spPr bwMode="auto">
          <a:xfrm>
            <a:off x="1292225" y="5729288"/>
            <a:ext cx="6503988" cy="311150"/>
          </a:xfrm>
          <a:prstGeom prst="rect">
            <a:avLst/>
          </a:prstGeom>
          <a:noFill/>
          <a:ln>
            <a:noFill/>
          </a:ln>
          <a:effectLst>
            <a:outerShdw blurRad="63500" dist="71842" dir="2700000" algn="ctr" rotWithShape="0">
              <a:srgbClr val="040404">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lnSpc>
                <a:spcPct val="60000"/>
              </a:lnSpc>
              <a:spcBef>
                <a:spcPct val="50000"/>
              </a:spcBef>
            </a:pPr>
            <a:r>
              <a:rPr lang="en-US" sz="2400" b="1">
                <a:solidFill>
                  <a:schemeClr val="tx1"/>
                </a:solidFill>
                <a:latin typeface="Comic Sans MS" charset="0"/>
              </a:rPr>
              <a:t>De op de Bijbel gebaseerde gedachten van</a:t>
            </a:r>
          </a:p>
        </p:txBody>
      </p:sp>
      <p:sp>
        <p:nvSpPr>
          <p:cNvPr id="191513" name="Text Box 25"/>
          <p:cNvSpPr txBox="1">
            <a:spLocks noChangeArrowheads="1"/>
          </p:cNvSpPr>
          <p:nvPr/>
        </p:nvSpPr>
        <p:spPr bwMode="auto">
          <a:xfrm>
            <a:off x="2322513" y="39688"/>
            <a:ext cx="4465637" cy="6492875"/>
          </a:xfrm>
          <a:prstGeom prst="rect">
            <a:avLst/>
          </a:prstGeom>
          <a:noFill/>
          <a:ln>
            <a:noFill/>
          </a:ln>
          <a:effectLst>
            <a:outerShdw blurRad="63500" dist="71842" dir="2700000" algn="ctr" rotWithShape="0">
              <a:srgbClr val="040404">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spAutoFit/>
          </a:bodyPr>
          <a:lstStyle/>
          <a:p>
            <a:pPr>
              <a:spcBef>
                <a:spcPct val="50000"/>
              </a:spcBef>
            </a:pPr>
            <a:r>
              <a:rPr lang="en-US" sz="6000" b="1">
                <a:solidFill>
                  <a:srgbClr val="FFFF00"/>
                </a:solidFill>
                <a:latin typeface="Comic Sans MS" charset="0"/>
              </a:rPr>
              <a:t>Laten we dit project met een indruk-wekkende gedachte beginnen!</a:t>
            </a:r>
          </a:p>
        </p:txBody>
      </p:sp>
      <p:sp>
        <p:nvSpPr>
          <p:cNvPr id="191635" name="Text Box 147"/>
          <p:cNvSpPr txBox="1">
            <a:spLocks noChangeArrowheads="1"/>
          </p:cNvSpPr>
          <p:nvPr/>
        </p:nvSpPr>
        <p:spPr bwMode="auto">
          <a:xfrm>
            <a:off x="1508125" y="1876425"/>
            <a:ext cx="6094413" cy="457200"/>
          </a:xfrm>
          <a:prstGeom prst="rect">
            <a:avLst/>
          </a:prstGeom>
          <a:noFill/>
          <a:ln>
            <a:noFill/>
          </a:ln>
          <a:effectLst>
            <a:outerShdw blurRad="63500" dist="71842" dir="2700000" algn="ctr" rotWithShape="0">
              <a:srgbClr val="040404">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2400" b="1">
                <a:solidFill>
                  <a:schemeClr val="tx1"/>
                </a:solidFill>
                <a:latin typeface="Comic Sans MS" charset="0"/>
              </a:rPr>
              <a:t>Elk Boek dat op de Bijbel gebaseerd is:</a:t>
            </a:r>
          </a:p>
        </p:txBody>
      </p:sp>
      <p:sp>
        <p:nvSpPr>
          <p:cNvPr id="191636" name="Text Box 148"/>
          <p:cNvSpPr txBox="1">
            <a:spLocks noChangeArrowheads="1"/>
          </p:cNvSpPr>
          <p:nvPr/>
        </p:nvSpPr>
        <p:spPr bwMode="auto">
          <a:xfrm>
            <a:off x="2044700" y="1389063"/>
            <a:ext cx="5035550" cy="457200"/>
          </a:xfrm>
          <a:prstGeom prst="rect">
            <a:avLst/>
          </a:prstGeom>
          <a:noFill/>
          <a:ln>
            <a:noFill/>
          </a:ln>
          <a:effectLst>
            <a:outerShdw blurRad="63500" dist="71842" dir="2700000" algn="ctr" rotWithShape="0">
              <a:srgbClr val="040404">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2400" b="1">
                <a:solidFill>
                  <a:srgbClr val="FFFF00"/>
                </a:solidFill>
                <a:latin typeface="Comic Sans MS" charset="0"/>
              </a:rPr>
              <a:t>Elk Christelijke Geloofs Systeem</a:t>
            </a:r>
          </a:p>
        </p:txBody>
      </p:sp>
      <p:sp>
        <p:nvSpPr>
          <p:cNvPr id="191637" name="Text Box 149"/>
          <p:cNvSpPr txBox="1">
            <a:spLocks noChangeArrowheads="1"/>
          </p:cNvSpPr>
          <p:nvPr/>
        </p:nvSpPr>
        <p:spPr bwMode="auto">
          <a:xfrm>
            <a:off x="2565400" y="904875"/>
            <a:ext cx="3984625" cy="457200"/>
          </a:xfrm>
          <a:prstGeom prst="rect">
            <a:avLst/>
          </a:prstGeom>
          <a:noFill/>
          <a:ln>
            <a:noFill/>
          </a:ln>
          <a:effectLst>
            <a:outerShdw blurRad="63500" dist="71842" dir="2700000" algn="ctr" rotWithShape="0">
              <a:srgbClr val="040404">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2400" b="1">
                <a:solidFill>
                  <a:srgbClr val="FFFF00"/>
                </a:solidFill>
                <a:latin typeface="Comic Sans MS" charset="0"/>
              </a:rPr>
              <a:t>Elke Christelijke Doctrine</a:t>
            </a:r>
          </a:p>
        </p:txBody>
      </p:sp>
      <p:sp>
        <p:nvSpPr>
          <p:cNvPr id="191638" name="Text Box 150"/>
          <p:cNvSpPr txBox="1">
            <a:spLocks noChangeArrowheads="1"/>
          </p:cNvSpPr>
          <p:nvPr/>
        </p:nvSpPr>
        <p:spPr bwMode="auto">
          <a:xfrm>
            <a:off x="3119438" y="4665663"/>
            <a:ext cx="2882900" cy="457200"/>
          </a:xfrm>
          <a:prstGeom prst="rect">
            <a:avLst/>
          </a:prstGeom>
          <a:noFill/>
          <a:ln>
            <a:noFill/>
          </a:ln>
          <a:effectLst>
            <a:outerShdw blurRad="63500" dist="71842" dir="2700000" algn="ctr" rotWithShape="0">
              <a:srgbClr val="040404">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2400" b="1">
                <a:solidFill>
                  <a:srgbClr val="FFFF00"/>
                </a:solidFill>
                <a:latin typeface="Comic Sans MS" charset="0"/>
              </a:rPr>
              <a:t>In Bijna Elke Taal</a:t>
            </a:r>
          </a:p>
        </p:txBody>
      </p:sp>
      <p:sp>
        <p:nvSpPr>
          <p:cNvPr id="191639" name="Text Box 151"/>
          <p:cNvSpPr txBox="1">
            <a:spLocks noChangeArrowheads="1"/>
          </p:cNvSpPr>
          <p:nvPr/>
        </p:nvSpPr>
        <p:spPr bwMode="auto">
          <a:xfrm>
            <a:off x="2687638" y="4195763"/>
            <a:ext cx="3681412" cy="457200"/>
          </a:xfrm>
          <a:prstGeom prst="rect">
            <a:avLst/>
          </a:prstGeom>
          <a:noFill/>
          <a:ln>
            <a:noFill/>
          </a:ln>
          <a:effectLst>
            <a:outerShdw blurRad="63500" dist="71842" dir="2700000" algn="ctr" rotWithShape="0">
              <a:srgbClr val="040404">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2400" b="1">
                <a:solidFill>
                  <a:srgbClr val="FFFF00"/>
                </a:solidFill>
                <a:latin typeface="Comic Sans MS" charset="0"/>
              </a:rPr>
              <a:t>In Elk Land ter Wereld</a:t>
            </a:r>
          </a:p>
        </p:txBody>
      </p:sp>
      <p:sp>
        <p:nvSpPr>
          <p:cNvPr id="191640" name="Text Box 152"/>
          <p:cNvSpPr txBox="1">
            <a:spLocks noChangeArrowheads="1"/>
          </p:cNvSpPr>
          <p:nvPr/>
        </p:nvSpPr>
        <p:spPr bwMode="auto">
          <a:xfrm>
            <a:off x="2074863" y="2341563"/>
            <a:ext cx="4935537" cy="457200"/>
          </a:xfrm>
          <a:prstGeom prst="rect">
            <a:avLst/>
          </a:prstGeom>
          <a:noFill/>
          <a:ln>
            <a:noFill/>
          </a:ln>
          <a:effectLst>
            <a:outerShdw blurRad="63500" dist="71842" dir="2700000" algn="ctr" rotWithShape="0">
              <a:srgbClr val="040404">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2400" b="1">
                <a:solidFill>
                  <a:srgbClr val="FFFF00"/>
                </a:solidFill>
                <a:latin typeface="Comic Sans MS" charset="0"/>
              </a:rPr>
              <a:t>In Elke Bijbelschool Bibiliotheek</a:t>
            </a:r>
          </a:p>
        </p:txBody>
      </p:sp>
      <p:sp>
        <p:nvSpPr>
          <p:cNvPr id="191641" name="Text Box 153"/>
          <p:cNvSpPr txBox="1">
            <a:spLocks noChangeArrowheads="1"/>
          </p:cNvSpPr>
          <p:nvPr/>
        </p:nvSpPr>
        <p:spPr bwMode="auto">
          <a:xfrm>
            <a:off x="4222750" y="5135563"/>
            <a:ext cx="622300" cy="457200"/>
          </a:xfrm>
          <a:prstGeom prst="rect">
            <a:avLst/>
          </a:prstGeom>
          <a:noFill/>
          <a:ln>
            <a:noFill/>
          </a:ln>
          <a:effectLst>
            <a:outerShdw blurRad="63500" dist="71842" dir="2700000" algn="ctr" rotWithShape="0">
              <a:srgbClr val="040404">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2400" b="1">
                <a:solidFill>
                  <a:srgbClr val="FFFF00"/>
                </a:solidFill>
                <a:latin typeface="Comic Sans MS" charset="0"/>
              </a:rPr>
              <a:t>EN</a:t>
            </a:r>
          </a:p>
        </p:txBody>
      </p:sp>
      <p:sp>
        <p:nvSpPr>
          <p:cNvPr id="191642" name="Text Box 154"/>
          <p:cNvSpPr txBox="1">
            <a:spLocks noChangeArrowheads="1"/>
          </p:cNvSpPr>
          <p:nvPr/>
        </p:nvSpPr>
        <p:spPr bwMode="auto">
          <a:xfrm>
            <a:off x="2117725" y="3738563"/>
            <a:ext cx="4841875" cy="457200"/>
          </a:xfrm>
          <a:prstGeom prst="rect">
            <a:avLst/>
          </a:prstGeom>
          <a:noFill/>
          <a:ln>
            <a:noFill/>
          </a:ln>
          <a:effectLst>
            <a:outerShdw blurRad="63500" dist="71842" dir="2700000" algn="ctr" rotWithShape="0">
              <a:srgbClr val="040404">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2400" b="1">
                <a:solidFill>
                  <a:srgbClr val="FFFF00"/>
                </a:solidFill>
                <a:latin typeface="Comic Sans MS" charset="0"/>
              </a:rPr>
              <a:t>In Elke Universiteitsbibliotheek</a:t>
            </a:r>
          </a:p>
        </p:txBody>
      </p:sp>
      <p:sp>
        <p:nvSpPr>
          <p:cNvPr id="191643" name="Text Box 155"/>
          <p:cNvSpPr txBox="1">
            <a:spLocks noChangeArrowheads="1"/>
          </p:cNvSpPr>
          <p:nvPr/>
        </p:nvSpPr>
        <p:spPr bwMode="auto">
          <a:xfrm>
            <a:off x="2122488" y="3268663"/>
            <a:ext cx="4862512" cy="457200"/>
          </a:xfrm>
          <a:prstGeom prst="rect">
            <a:avLst/>
          </a:prstGeom>
          <a:noFill/>
          <a:ln>
            <a:noFill/>
          </a:ln>
          <a:effectLst>
            <a:outerShdw blurRad="63500" dist="71842" dir="2700000" algn="ctr" rotWithShape="0">
              <a:srgbClr val="040404">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2400" b="1">
                <a:solidFill>
                  <a:srgbClr val="FFFF00"/>
                </a:solidFill>
                <a:latin typeface="Comic Sans MS" charset="0"/>
              </a:rPr>
              <a:t>In Elke Persoonlijke Bibliotheek</a:t>
            </a:r>
          </a:p>
        </p:txBody>
      </p:sp>
      <p:sp>
        <p:nvSpPr>
          <p:cNvPr id="191644" name="Text Box 156"/>
          <p:cNvSpPr txBox="1">
            <a:spLocks noChangeArrowheads="1"/>
          </p:cNvSpPr>
          <p:nvPr/>
        </p:nvSpPr>
        <p:spPr bwMode="auto">
          <a:xfrm>
            <a:off x="2263775" y="2798763"/>
            <a:ext cx="4532313" cy="457200"/>
          </a:xfrm>
          <a:prstGeom prst="rect">
            <a:avLst/>
          </a:prstGeom>
          <a:noFill/>
          <a:ln>
            <a:noFill/>
          </a:ln>
          <a:effectLst>
            <a:outerShdw blurRad="63500" dist="71842" dir="2700000" algn="ctr" rotWithShape="0">
              <a:srgbClr val="040404">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spcBef>
                <a:spcPct val="50000"/>
              </a:spcBef>
            </a:pPr>
            <a:r>
              <a:rPr lang="en-US" sz="2400" b="1">
                <a:solidFill>
                  <a:srgbClr val="FFFF00"/>
                </a:solidFill>
                <a:latin typeface="Comic Sans MS" charset="0"/>
              </a:rPr>
              <a:t>In Elke Openbare Bibliotheek</a:t>
            </a:r>
          </a:p>
        </p:txBody>
      </p:sp>
      <p:sp>
        <p:nvSpPr>
          <p:cNvPr id="191645" name="Rectangle 157"/>
          <p:cNvSpPr>
            <a:spLocks noChangeArrowheads="1"/>
          </p:cNvSpPr>
          <p:nvPr/>
        </p:nvSpPr>
        <p:spPr bwMode="auto">
          <a:xfrm>
            <a:off x="0" y="-169863"/>
            <a:ext cx="9144000" cy="7234238"/>
          </a:xfrm>
          <a:prstGeom prst="rect">
            <a:avLst/>
          </a:prstGeom>
          <a:solidFill>
            <a:srgbClr val="010921">
              <a:alpha val="75999"/>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1631" name="Text Box 143"/>
          <p:cNvSpPr txBox="1">
            <a:spLocks noChangeArrowheads="1"/>
          </p:cNvSpPr>
          <p:nvPr/>
        </p:nvSpPr>
        <p:spPr bwMode="auto">
          <a:xfrm>
            <a:off x="2400300" y="244475"/>
            <a:ext cx="4387850" cy="6294438"/>
          </a:xfrm>
          <a:prstGeom prst="rect">
            <a:avLst/>
          </a:prstGeom>
          <a:noFill/>
          <a:ln>
            <a:noFill/>
          </a:ln>
          <a:effectLst>
            <a:outerShdw blurRad="63500" dist="135003" dir="2928844" algn="ctr" rotWithShape="0">
              <a:srgbClr val="040404">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spAutoFit/>
          </a:bodyPr>
          <a:lstStyle/>
          <a:p>
            <a:pPr>
              <a:spcBef>
                <a:spcPct val="50000"/>
              </a:spcBef>
            </a:pPr>
            <a:r>
              <a:rPr lang="en-US" sz="40700" b="1">
                <a:solidFill>
                  <a:srgbClr val="CC1417"/>
                </a:solidFill>
                <a:latin typeface="Helvetica" charset="0"/>
              </a:rPr>
              <a:t>?</a:t>
            </a:r>
          </a:p>
        </p:txBody>
      </p:sp>
      <p:sp>
        <p:nvSpPr>
          <p:cNvPr id="191606" name="Text Box 118"/>
          <p:cNvSpPr txBox="1">
            <a:spLocks noChangeArrowheads="1"/>
          </p:cNvSpPr>
          <p:nvPr/>
        </p:nvSpPr>
        <p:spPr bwMode="auto">
          <a:xfrm>
            <a:off x="8651875" y="6397625"/>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a:solidFill>
                  <a:srgbClr val="FFFFFF"/>
                </a:solidFill>
              </a:rPr>
              <a:t>15</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1634"/>
                                        </p:tgtEl>
                                        <p:attrNameLst>
                                          <p:attrName>style.visibility</p:attrName>
                                        </p:attrNameLst>
                                      </p:cBhvr>
                                      <p:to>
                                        <p:strVal val="visible"/>
                                      </p:to>
                                    </p:set>
                                    <p:animEffect transition="in" filter="fade">
                                      <p:cBhvr>
                                        <p:cTn id="7" dur="1000"/>
                                        <p:tgtEl>
                                          <p:spTgt spid="191634"/>
                                        </p:tgtEl>
                                      </p:cBhvr>
                                    </p:animEffect>
                                  </p:childTnLst>
                                </p:cTn>
                              </p:par>
                            </p:childTnLst>
                          </p:cTn>
                        </p:par>
                        <p:par>
                          <p:cTn id="8" fill="hold" nodeType="afterGroup">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91513"/>
                                        </p:tgtEl>
                                        <p:attrNameLst>
                                          <p:attrName>style.visibility</p:attrName>
                                        </p:attrNameLst>
                                      </p:cBhvr>
                                      <p:to>
                                        <p:strVal val="visible"/>
                                      </p:to>
                                    </p:set>
                                    <p:animEffect transition="in" filter="wipe(up)">
                                      <p:cBhvr>
                                        <p:cTn id="11" dur="500"/>
                                        <p:tgtEl>
                                          <p:spTgt spid="191513"/>
                                        </p:tgtEl>
                                      </p:cBhvr>
                                    </p:animEffect>
                                  </p:childTnLst>
                                  <p:subTnLst>
                                    <p:set>
                                      <p:cBhvr override="childStyle">
                                        <p:cTn dur="1" fill="hold" display="0" masterRel="nextClick" afterEffect="1"/>
                                        <p:tgtEl>
                                          <p:spTgt spid="191513"/>
                                        </p:tgtEl>
                                        <p:attrNameLst>
                                          <p:attrName>style.visibility</p:attrName>
                                        </p:attrNameLst>
                                      </p:cBhvr>
                                      <p:to>
                                        <p:strVal val="hidden"/>
                                      </p:to>
                                    </p:set>
                                  </p:sub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528" fill="hold" grpId="0" nodeType="clickEffect">
                                  <p:stCondLst>
                                    <p:cond delay="0"/>
                                  </p:stCondLst>
                                  <p:childTnLst>
                                    <p:set>
                                      <p:cBhvr>
                                        <p:cTn id="15" dur="1" fill="hold">
                                          <p:stCondLst>
                                            <p:cond delay="0"/>
                                          </p:stCondLst>
                                        </p:cTn>
                                        <p:tgtEl>
                                          <p:spTgt spid="191618"/>
                                        </p:tgtEl>
                                        <p:attrNameLst>
                                          <p:attrName>style.visibility</p:attrName>
                                        </p:attrNameLst>
                                      </p:cBhvr>
                                      <p:to>
                                        <p:strVal val="visible"/>
                                      </p:to>
                                    </p:set>
                                    <p:anim calcmode="lin" valueType="num">
                                      <p:cBhvr>
                                        <p:cTn id="16" dur="500" fill="hold"/>
                                        <p:tgtEl>
                                          <p:spTgt spid="191618"/>
                                        </p:tgtEl>
                                        <p:attrNameLst>
                                          <p:attrName>ppt_w</p:attrName>
                                        </p:attrNameLst>
                                      </p:cBhvr>
                                      <p:tavLst>
                                        <p:tav tm="0">
                                          <p:val>
                                            <p:fltVal val="0"/>
                                          </p:val>
                                        </p:tav>
                                        <p:tav tm="100000">
                                          <p:val>
                                            <p:strVal val="#ppt_w"/>
                                          </p:val>
                                        </p:tav>
                                      </p:tavLst>
                                    </p:anim>
                                    <p:anim calcmode="lin" valueType="num">
                                      <p:cBhvr>
                                        <p:cTn id="17" dur="500" fill="hold"/>
                                        <p:tgtEl>
                                          <p:spTgt spid="191618"/>
                                        </p:tgtEl>
                                        <p:attrNameLst>
                                          <p:attrName>ppt_h</p:attrName>
                                        </p:attrNameLst>
                                      </p:cBhvr>
                                      <p:tavLst>
                                        <p:tav tm="0">
                                          <p:val>
                                            <p:fltVal val="0"/>
                                          </p:val>
                                        </p:tav>
                                        <p:tav tm="100000">
                                          <p:val>
                                            <p:strVal val="#ppt_h"/>
                                          </p:val>
                                        </p:tav>
                                      </p:tavLst>
                                    </p:anim>
                                    <p:anim calcmode="lin" valueType="num">
                                      <p:cBhvr>
                                        <p:cTn id="18" dur="500" fill="hold"/>
                                        <p:tgtEl>
                                          <p:spTgt spid="191618"/>
                                        </p:tgtEl>
                                        <p:attrNameLst>
                                          <p:attrName>ppt_x</p:attrName>
                                        </p:attrNameLst>
                                      </p:cBhvr>
                                      <p:tavLst>
                                        <p:tav tm="0">
                                          <p:val>
                                            <p:fltVal val="0.5"/>
                                          </p:val>
                                        </p:tav>
                                        <p:tav tm="100000">
                                          <p:val>
                                            <p:strVal val="#ppt_x"/>
                                          </p:val>
                                        </p:tav>
                                      </p:tavLst>
                                    </p:anim>
                                    <p:anim calcmode="lin" valueType="num">
                                      <p:cBhvr>
                                        <p:cTn id="19" dur="500" fill="hold"/>
                                        <p:tgtEl>
                                          <p:spTgt spid="191618"/>
                                        </p:tgtEl>
                                        <p:attrNameLst>
                                          <p:attrName>ppt_y</p:attrName>
                                        </p:attrNameLst>
                                      </p:cBhvr>
                                      <p:tavLst>
                                        <p:tav tm="0">
                                          <p:val>
                                            <p:fltVal val="0.5"/>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528" fill="hold" grpId="0" nodeType="clickEffect">
                                  <p:stCondLst>
                                    <p:cond delay="0"/>
                                  </p:stCondLst>
                                  <p:childTnLst>
                                    <p:set>
                                      <p:cBhvr>
                                        <p:cTn id="23" dur="1" fill="hold">
                                          <p:stCondLst>
                                            <p:cond delay="0"/>
                                          </p:stCondLst>
                                        </p:cTn>
                                        <p:tgtEl>
                                          <p:spTgt spid="191637"/>
                                        </p:tgtEl>
                                        <p:attrNameLst>
                                          <p:attrName>style.visibility</p:attrName>
                                        </p:attrNameLst>
                                      </p:cBhvr>
                                      <p:to>
                                        <p:strVal val="visible"/>
                                      </p:to>
                                    </p:set>
                                    <p:anim calcmode="lin" valueType="num">
                                      <p:cBhvr>
                                        <p:cTn id="24" dur="500" fill="hold"/>
                                        <p:tgtEl>
                                          <p:spTgt spid="191637"/>
                                        </p:tgtEl>
                                        <p:attrNameLst>
                                          <p:attrName>ppt_w</p:attrName>
                                        </p:attrNameLst>
                                      </p:cBhvr>
                                      <p:tavLst>
                                        <p:tav tm="0">
                                          <p:val>
                                            <p:fltVal val="0"/>
                                          </p:val>
                                        </p:tav>
                                        <p:tav tm="100000">
                                          <p:val>
                                            <p:strVal val="#ppt_w"/>
                                          </p:val>
                                        </p:tav>
                                      </p:tavLst>
                                    </p:anim>
                                    <p:anim calcmode="lin" valueType="num">
                                      <p:cBhvr>
                                        <p:cTn id="25" dur="500" fill="hold"/>
                                        <p:tgtEl>
                                          <p:spTgt spid="191637"/>
                                        </p:tgtEl>
                                        <p:attrNameLst>
                                          <p:attrName>ppt_h</p:attrName>
                                        </p:attrNameLst>
                                      </p:cBhvr>
                                      <p:tavLst>
                                        <p:tav tm="0">
                                          <p:val>
                                            <p:fltVal val="0"/>
                                          </p:val>
                                        </p:tav>
                                        <p:tav tm="100000">
                                          <p:val>
                                            <p:strVal val="#ppt_h"/>
                                          </p:val>
                                        </p:tav>
                                      </p:tavLst>
                                    </p:anim>
                                    <p:anim calcmode="lin" valueType="num">
                                      <p:cBhvr>
                                        <p:cTn id="26" dur="500" fill="hold"/>
                                        <p:tgtEl>
                                          <p:spTgt spid="191637"/>
                                        </p:tgtEl>
                                        <p:attrNameLst>
                                          <p:attrName>ppt_x</p:attrName>
                                        </p:attrNameLst>
                                      </p:cBhvr>
                                      <p:tavLst>
                                        <p:tav tm="0">
                                          <p:val>
                                            <p:fltVal val="0.5"/>
                                          </p:val>
                                        </p:tav>
                                        <p:tav tm="100000">
                                          <p:val>
                                            <p:strVal val="#ppt_x"/>
                                          </p:val>
                                        </p:tav>
                                      </p:tavLst>
                                    </p:anim>
                                    <p:anim calcmode="lin" valueType="num">
                                      <p:cBhvr>
                                        <p:cTn id="27" dur="500" fill="hold"/>
                                        <p:tgtEl>
                                          <p:spTgt spid="191637"/>
                                        </p:tgtEl>
                                        <p:attrNameLst>
                                          <p:attrName>ppt_y</p:attrName>
                                        </p:attrNameLst>
                                      </p:cBhvr>
                                      <p:tavLst>
                                        <p:tav tm="0">
                                          <p:val>
                                            <p:fltVal val="0.5"/>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528" fill="hold" grpId="0" nodeType="clickEffect">
                                  <p:stCondLst>
                                    <p:cond delay="0"/>
                                  </p:stCondLst>
                                  <p:childTnLst>
                                    <p:set>
                                      <p:cBhvr>
                                        <p:cTn id="31" dur="1" fill="hold">
                                          <p:stCondLst>
                                            <p:cond delay="0"/>
                                          </p:stCondLst>
                                        </p:cTn>
                                        <p:tgtEl>
                                          <p:spTgt spid="191636"/>
                                        </p:tgtEl>
                                        <p:attrNameLst>
                                          <p:attrName>style.visibility</p:attrName>
                                        </p:attrNameLst>
                                      </p:cBhvr>
                                      <p:to>
                                        <p:strVal val="visible"/>
                                      </p:to>
                                    </p:set>
                                    <p:anim calcmode="lin" valueType="num">
                                      <p:cBhvr>
                                        <p:cTn id="32" dur="500" fill="hold"/>
                                        <p:tgtEl>
                                          <p:spTgt spid="191636"/>
                                        </p:tgtEl>
                                        <p:attrNameLst>
                                          <p:attrName>ppt_w</p:attrName>
                                        </p:attrNameLst>
                                      </p:cBhvr>
                                      <p:tavLst>
                                        <p:tav tm="0">
                                          <p:val>
                                            <p:fltVal val="0"/>
                                          </p:val>
                                        </p:tav>
                                        <p:tav tm="100000">
                                          <p:val>
                                            <p:strVal val="#ppt_w"/>
                                          </p:val>
                                        </p:tav>
                                      </p:tavLst>
                                    </p:anim>
                                    <p:anim calcmode="lin" valueType="num">
                                      <p:cBhvr>
                                        <p:cTn id="33" dur="500" fill="hold"/>
                                        <p:tgtEl>
                                          <p:spTgt spid="191636"/>
                                        </p:tgtEl>
                                        <p:attrNameLst>
                                          <p:attrName>ppt_h</p:attrName>
                                        </p:attrNameLst>
                                      </p:cBhvr>
                                      <p:tavLst>
                                        <p:tav tm="0">
                                          <p:val>
                                            <p:fltVal val="0"/>
                                          </p:val>
                                        </p:tav>
                                        <p:tav tm="100000">
                                          <p:val>
                                            <p:strVal val="#ppt_h"/>
                                          </p:val>
                                        </p:tav>
                                      </p:tavLst>
                                    </p:anim>
                                    <p:anim calcmode="lin" valueType="num">
                                      <p:cBhvr>
                                        <p:cTn id="34" dur="500" fill="hold"/>
                                        <p:tgtEl>
                                          <p:spTgt spid="191636"/>
                                        </p:tgtEl>
                                        <p:attrNameLst>
                                          <p:attrName>ppt_x</p:attrName>
                                        </p:attrNameLst>
                                      </p:cBhvr>
                                      <p:tavLst>
                                        <p:tav tm="0">
                                          <p:val>
                                            <p:fltVal val="0.5"/>
                                          </p:val>
                                        </p:tav>
                                        <p:tav tm="100000">
                                          <p:val>
                                            <p:strVal val="#ppt_x"/>
                                          </p:val>
                                        </p:tav>
                                      </p:tavLst>
                                    </p:anim>
                                    <p:anim calcmode="lin" valueType="num">
                                      <p:cBhvr>
                                        <p:cTn id="35" dur="500" fill="hold"/>
                                        <p:tgtEl>
                                          <p:spTgt spid="191636"/>
                                        </p:tgtEl>
                                        <p:attrNameLst>
                                          <p:attrName>ppt_y</p:attrName>
                                        </p:attrNameLst>
                                      </p:cBhvr>
                                      <p:tavLst>
                                        <p:tav tm="0">
                                          <p:val>
                                            <p:fltVal val="0.5"/>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3" presetClass="entr" presetSubtype="528" fill="hold" grpId="0" nodeType="clickEffect">
                                  <p:stCondLst>
                                    <p:cond delay="0"/>
                                  </p:stCondLst>
                                  <p:childTnLst>
                                    <p:set>
                                      <p:cBhvr>
                                        <p:cTn id="39" dur="1" fill="hold">
                                          <p:stCondLst>
                                            <p:cond delay="0"/>
                                          </p:stCondLst>
                                        </p:cTn>
                                        <p:tgtEl>
                                          <p:spTgt spid="191635"/>
                                        </p:tgtEl>
                                        <p:attrNameLst>
                                          <p:attrName>style.visibility</p:attrName>
                                        </p:attrNameLst>
                                      </p:cBhvr>
                                      <p:to>
                                        <p:strVal val="visible"/>
                                      </p:to>
                                    </p:set>
                                    <p:anim calcmode="lin" valueType="num">
                                      <p:cBhvr>
                                        <p:cTn id="40" dur="500" fill="hold"/>
                                        <p:tgtEl>
                                          <p:spTgt spid="191635"/>
                                        </p:tgtEl>
                                        <p:attrNameLst>
                                          <p:attrName>ppt_w</p:attrName>
                                        </p:attrNameLst>
                                      </p:cBhvr>
                                      <p:tavLst>
                                        <p:tav tm="0">
                                          <p:val>
                                            <p:fltVal val="0"/>
                                          </p:val>
                                        </p:tav>
                                        <p:tav tm="100000">
                                          <p:val>
                                            <p:strVal val="#ppt_w"/>
                                          </p:val>
                                        </p:tav>
                                      </p:tavLst>
                                    </p:anim>
                                    <p:anim calcmode="lin" valueType="num">
                                      <p:cBhvr>
                                        <p:cTn id="41" dur="500" fill="hold"/>
                                        <p:tgtEl>
                                          <p:spTgt spid="191635"/>
                                        </p:tgtEl>
                                        <p:attrNameLst>
                                          <p:attrName>ppt_h</p:attrName>
                                        </p:attrNameLst>
                                      </p:cBhvr>
                                      <p:tavLst>
                                        <p:tav tm="0">
                                          <p:val>
                                            <p:fltVal val="0"/>
                                          </p:val>
                                        </p:tav>
                                        <p:tav tm="100000">
                                          <p:val>
                                            <p:strVal val="#ppt_h"/>
                                          </p:val>
                                        </p:tav>
                                      </p:tavLst>
                                    </p:anim>
                                    <p:anim calcmode="lin" valueType="num">
                                      <p:cBhvr>
                                        <p:cTn id="42" dur="500" fill="hold"/>
                                        <p:tgtEl>
                                          <p:spTgt spid="191635"/>
                                        </p:tgtEl>
                                        <p:attrNameLst>
                                          <p:attrName>ppt_x</p:attrName>
                                        </p:attrNameLst>
                                      </p:cBhvr>
                                      <p:tavLst>
                                        <p:tav tm="0">
                                          <p:val>
                                            <p:fltVal val="0.5"/>
                                          </p:val>
                                        </p:tav>
                                        <p:tav tm="100000">
                                          <p:val>
                                            <p:strVal val="#ppt_x"/>
                                          </p:val>
                                        </p:tav>
                                      </p:tavLst>
                                    </p:anim>
                                    <p:anim calcmode="lin" valueType="num">
                                      <p:cBhvr>
                                        <p:cTn id="43" dur="500" fill="hold"/>
                                        <p:tgtEl>
                                          <p:spTgt spid="191635"/>
                                        </p:tgtEl>
                                        <p:attrNameLst>
                                          <p:attrName>ppt_y</p:attrName>
                                        </p:attrNameLst>
                                      </p:cBhvr>
                                      <p:tavLst>
                                        <p:tav tm="0">
                                          <p:val>
                                            <p:fltVal val="0.5"/>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3" presetClass="entr" presetSubtype="528" fill="hold" grpId="0" nodeType="clickEffect">
                                  <p:stCondLst>
                                    <p:cond delay="0"/>
                                  </p:stCondLst>
                                  <p:childTnLst>
                                    <p:set>
                                      <p:cBhvr>
                                        <p:cTn id="47" dur="1" fill="hold">
                                          <p:stCondLst>
                                            <p:cond delay="0"/>
                                          </p:stCondLst>
                                        </p:cTn>
                                        <p:tgtEl>
                                          <p:spTgt spid="191640"/>
                                        </p:tgtEl>
                                        <p:attrNameLst>
                                          <p:attrName>style.visibility</p:attrName>
                                        </p:attrNameLst>
                                      </p:cBhvr>
                                      <p:to>
                                        <p:strVal val="visible"/>
                                      </p:to>
                                    </p:set>
                                    <p:anim calcmode="lin" valueType="num">
                                      <p:cBhvr>
                                        <p:cTn id="48" dur="500" fill="hold"/>
                                        <p:tgtEl>
                                          <p:spTgt spid="191640"/>
                                        </p:tgtEl>
                                        <p:attrNameLst>
                                          <p:attrName>ppt_w</p:attrName>
                                        </p:attrNameLst>
                                      </p:cBhvr>
                                      <p:tavLst>
                                        <p:tav tm="0">
                                          <p:val>
                                            <p:fltVal val="0"/>
                                          </p:val>
                                        </p:tav>
                                        <p:tav tm="100000">
                                          <p:val>
                                            <p:strVal val="#ppt_w"/>
                                          </p:val>
                                        </p:tav>
                                      </p:tavLst>
                                    </p:anim>
                                    <p:anim calcmode="lin" valueType="num">
                                      <p:cBhvr>
                                        <p:cTn id="49" dur="500" fill="hold"/>
                                        <p:tgtEl>
                                          <p:spTgt spid="191640"/>
                                        </p:tgtEl>
                                        <p:attrNameLst>
                                          <p:attrName>ppt_h</p:attrName>
                                        </p:attrNameLst>
                                      </p:cBhvr>
                                      <p:tavLst>
                                        <p:tav tm="0">
                                          <p:val>
                                            <p:fltVal val="0"/>
                                          </p:val>
                                        </p:tav>
                                        <p:tav tm="100000">
                                          <p:val>
                                            <p:strVal val="#ppt_h"/>
                                          </p:val>
                                        </p:tav>
                                      </p:tavLst>
                                    </p:anim>
                                    <p:anim calcmode="lin" valueType="num">
                                      <p:cBhvr>
                                        <p:cTn id="50" dur="500" fill="hold"/>
                                        <p:tgtEl>
                                          <p:spTgt spid="191640"/>
                                        </p:tgtEl>
                                        <p:attrNameLst>
                                          <p:attrName>ppt_x</p:attrName>
                                        </p:attrNameLst>
                                      </p:cBhvr>
                                      <p:tavLst>
                                        <p:tav tm="0">
                                          <p:val>
                                            <p:fltVal val="0.5"/>
                                          </p:val>
                                        </p:tav>
                                        <p:tav tm="100000">
                                          <p:val>
                                            <p:strVal val="#ppt_x"/>
                                          </p:val>
                                        </p:tav>
                                      </p:tavLst>
                                    </p:anim>
                                    <p:anim calcmode="lin" valueType="num">
                                      <p:cBhvr>
                                        <p:cTn id="51" dur="500" fill="hold"/>
                                        <p:tgtEl>
                                          <p:spTgt spid="191640"/>
                                        </p:tgtEl>
                                        <p:attrNameLst>
                                          <p:attrName>ppt_y</p:attrName>
                                        </p:attrNameLst>
                                      </p:cBhvr>
                                      <p:tavLst>
                                        <p:tav tm="0">
                                          <p:val>
                                            <p:fltVal val="0.5"/>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3" presetClass="entr" presetSubtype="528" fill="hold" grpId="0" nodeType="clickEffect">
                                  <p:stCondLst>
                                    <p:cond delay="0"/>
                                  </p:stCondLst>
                                  <p:childTnLst>
                                    <p:set>
                                      <p:cBhvr>
                                        <p:cTn id="55" dur="1" fill="hold">
                                          <p:stCondLst>
                                            <p:cond delay="0"/>
                                          </p:stCondLst>
                                        </p:cTn>
                                        <p:tgtEl>
                                          <p:spTgt spid="191644"/>
                                        </p:tgtEl>
                                        <p:attrNameLst>
                                          <p:attrName>style.visibility</p:attrName>
                                        </p:attrNameLst>
                                      </p:cBhvr>
                                      <p:to>
                                        <p:strVal val="visible"/>
                                      </p:to>
                                    </p:set>
                                    <p:anim calcmode="lin" valueType="num">
                                      <p:cBhvr>
                                        <p:cTn id="56" dur="500" fill="hold"/>
                                        <p:tgtEl>
                                          <p:spTgt spid="191644"/>
                                        </p:tgtEl>
                                        <p:attrNameLst>
                                          <p:attrName>ppt_w</p:attrName>
                                        </p:attrNameLst>
                                      </p:cBhvr>
                                      <p:tavLst>
                                        <p:tav tm="0">
                                          <p:val>
                                            <p:fltVal val="0"/>
                                          </p:val>
                                        </p:tav>
                                        <p:tav tm="100000">
                                          <p:val>
                                            <p:strVal val="#ppt_w"/>
                                          </p:val>
                                        </p:tav>
                                      </p:tavLst>
                                    </p:anim>
                                    <p:anim calcmode="lin" valueType="num">
                                      <p:cBhvr>
                                        <p:cTn id="57" dur="500" fill="hold"/>
                                        <p:tgtEl>
                                          <p:spTgt spid="191644"/>
                                        </p:tgtEl>
                                        <p:attrNameLst>
                                          <p:attrName>ppt_h</p:attrName>
                                        </p:attrNameLst>
                                      </p:cBhvr>
                                      <p:tavLst>
                                        <p:tav tm="0">
                                          <p:val>
                                            <p:fltVal val="0"/>
                                          </p:val>
                                        </p:tav>
                                        <p:tav tm="100000">
                                          <p:val>
                                            <p:strVal val="#ppt_h"/>
                                          </p:val>
                                        </p:tav>
                                      </p:tavLst>
                                    </p:anim>
                                    <p:anim calcmode="lin" valueType="num">
                                      <p:cBhvr>
                                        <p:cTn id="58" dur="500" fill="hold"/>
                                        <p:tgtEl>
                                          <p:spTgt spid="191644"/>
                                        </p:tgtEl>
                                        <p:attrNameLst>
                                          <p:attrName>ppt_x</p:attrName>
                                        </p:attrNameLst>
                                      </p:cBhvr>
                                      <p:tavLst>
                                        <p:tav tm="0">
                                          <p:val>
                                            <p:fltVal val="0.5"/>
                                          </p:val>
                                        </p:tav>
                                        <p:tav tm="100000">
                                          <p:val>
                                            <p:strVal val="#ppt_x"/>
                                          </p:val>
                                        </p:tav>
                                      </p:tavLst>
                                    </p:anim>
                                    <p:anim calcmode="lin" valueType="num">
                                      <p:cBhvr>
                                        <p:cTn id="59" dur="500" fill="hold"/>
                                        <p:tgtEl>
                                          <p:spTgt spid="191644"/>
                                        </p:tgtEl>
                                        <p:attrNameLst>
                                          <p:attrName>ppt_y</p:attrName>
                                        </p:attrNameLst>
                                      </p:cBhvr>
                                      <p:tavLst>
                                        <p:tav tm="0">
                                          <p:val>
                                            <p:fltVal val="0.5"/>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23" presetClass="entr" presetSubtype="528" fill="hold" grpId="0" nodeType="clickEffect">
                                  <p:stCondLst>
                                    <p:cond delay="0"/>
                                  </p:stCondLst>
                                  <p:childTnLst>
                                    <p:set>
                                      <p:cBhvr>
                                        <p:cTn id="63" dur="1" fill="hold">
                                          <p:stCondLst>
                                            <p:cond delay="0"/>
                                          </p:stCondLst>
                                        </p:cTn>
                                        <p:tgtEl>
                                          <p:spTgt spid="191643"/>
                                        </p:tgtEl>
                                        <p:attrNameLst>
                                          <p:attrName>style.visibility</p:attrName>
                                        </p:attrNameLst>
                                      </p:cBhvr>
                                      <p:to>
                                        <p:strVal val="visible"/>
                                      </p:to>
                                    </p:set>
                                    <p:anim calcmode="lin" valueType="num">
                                      <p:cBhvr>
                                        <p:cTn id="64" dur="500" fill="hold"/>
                                        <p:tgtEl>
                                          <p:spTgt spid="191643"/>
                                        </p:tgtEl>
                                        <p:attrNameLst>
                                          <p:attrName>ppt_w</p:attrName>
                                        </p:attrNameLst>
                                      </p:cBhvr>
                                      <p:tavLst>
                                        <p:tav tm="0">
                                          <p:val>
                                            <p:fltVal val="0"/>
                                          </p:val>
                                        </p:tav>
                                        <p:tav tm="100000">
                                          <p:val>
                                            <p:strVal val="#ppt_w"/>
                                          </p:val>
                                        </p:tav>
                                      </p:tavLst>
                                    </p:anim>
                                    <p:anim calcmode="lin" valueType="num">
                                      <p:cBhvr>
                                        <p:cTn id="65" dur="500" fill="hold"/>
                                        <p:tgtEl>
                                          <p:spTgt spid="191643"/>
                                        </p:tgtEl>
                                        <p:attrNameLst>
                                          <p:attrName>ppt_h</p:attrName>
                                        </p:attrNameLst>
                                      </p:cBhvr>
                                      <p:tavLst>
                                        <p:tav tm="0">
                                          <p:val>
                                            <p:fltVal val="0"/>
                                          </p:val>
                                        </p:tav>
                                        <p:tav tm="100000">
                                          <p:val>
                                            <p:strVal val="#ppt_h"/>
                                          </p:val>
                                        </p:tav>
                                      </p:tavLst>
                                    </p:anim>
                                    <p:anim calcmode="lin" valueType="num">
                                      <p:cBhvr>
                                        <p:cTn id="66" dur="500" fill="hold"/>
                                        <p:tgtEl>
                                          <p:spTgt spid="191643"/>
                                        </p:tgtEl>
                                        <p:attrNameLst>
                                          <p:attrName>ppt_x</p:attrName>
                                        </p:attrNameLst>
                                      </p:cBhvr>
                                      <p:tavLst>
                                        <p:tav tm="0">
                                          <p:val>
                                            <p:fltVal val="0.5"/>
                                          </p:val>
                                        </p:tav>
                                        <p:tav tm="100000">
                                          <p:val>
                                            <p:strVal val="#ppt_x"/>
                                          </p:val>
                                        </p:tav>
                                      </p:tavLst>
                                    </p:anim>
                                    <p:anim calcmode="lin" valueType="num">
                                      <p:cBhvr>
                                        <p:cTn id="67" dur="500" fill="hold"/>
                                        <p:tgtEl>
                                          <p:spTgt spid="191643"/>
                                        </p:tgtEl>
                                        <p:attrNameLst>
                                          <p:attrName>ppt_y</p:attrName>
                                        </p:attrNameLst>
                                      </p:cBhvr>
                                      <p:tavLst>
                                        <p:tav tm="0">
                                          <p:val>
                                            <p:fltVal val="0.5"/>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3" presetClass="entr" presetSubtype="528" fill="hold" grpId="0" nodeType="clickEffect">
                                  <p:stCondLst>
                                    <p:cond delay="0"/>
                                  </p:stCondLst>
                                  <p:childTnLst>
                                    <p:set>
                                      <p:cBhvr>
                                        <p:cTn id="71" dur="1" fill="hold">
                                          <p:stCondLst>
                                            <p:cond delay="0"/>
                                          </p:stCondLst>
                                        </p:cTn>
                                        <p:tgtEl>
                                          <p:spTgt spid="191642"/>
                                        </p:tgtEl>
                                        <p:attrNameLst>
                                          <p:attrName>style.visibility</p:attrName>
                                        </p:attrNameLst>
                                      </p:cBhvr>
                                      <p:to>
                                        <p:strVal val="visible"/>
                                      </p:to>
                                    </p:set>
                                    <p:anim calcmode="lin" valueType="num">
                                      <p:cBhvr>
                                        <p:cTn id="72" dur="500" fill="hold"/>
                                        <p:tgtEl>
                                          <p:spTgt spid="191642"/>
                                        </p:tgtEl>
                                        <p:attrNameLst>
                                          <p:attrName>ppt_w</p:attrName>
                                        </p:attrNameLst>
                                      </p:cBhvr>
                                      <p:tavLst>
                                        <p:tav tm="0">
                                          <p:val>
                                            <p:fltVal val="0"/>
                                          </p:val>
                                        </p:tav>
                                        <p:tav tm="100000">
                                          <p:val>
                                            <p:strVal val="#ppt_w"/>
                                          </p:val>
                                        </p:tav>
                                      </p:tavLst>
                                    </p:anim>
                                    <p:anim calcmode="lin" valueType="num">
                                      <p:cBhvr>
                                        <p:cTn id="73" dur="500" fill="hold"/>
                                        <p:tgtEl>
                                          <p:spTgt spid="191642"/>
                                        </p:tgtEl>
                                        <p:attrNameLst>
                                          <p:attrName>ppt_h</p:attrName>
                                        </p:attrNameLst>
                                      </p:cBhvr>
                                      <p:tavLst>
                                        <p:tav tm="0">
                                          <p:val>
                                            <p:fltVal val="0"/>
                                          </p:val>
                                        </p:tav>
                                        <p:tav tm="100000">
                                          <p:val>
                                            <p:strVal val="#ppt_h"/>
                                          </p:val>
                                        </p:tav>
                                      </p:tavLst>
                                    </p:anim>
                                    <p:anim calcmode="lin" valueType="num">
                                      <p:cBhvr>
                                        <p:cTn id="74" dur="500" fill="hold"/>
                                        <p:tgtEl>
                                          <p:spTgt spid="191642"/>
                                        </p:tgtEl>
                                        <p:attrNameLst>
                                          <p:attrName>ppt_x</p:attrName>
                                        </p:attrNameLst>
                                      </p:cBhvr>
                                      <p:tavLst>
                                        <p:tav tm="0">
                                          <p:val>
                                            <p:fltVal val="0.5"/>
                                          </p:val>
                                        </p:tav>
                                        <p:tav tm="100000">
                                          <p:val>
                                            <p:strVal val="#ppt_x"/>
                                          </p:val>
                                        </p:tav>
                                      </p:tavLst>
                                    </p:anim>
                                    <p:anim calcmode="lin" valueType="num">
                                      <p:cBhvr>
                                        <p:cTn id="75" dur="500" fill="hold"/>
                                        <p:tgtEl>
                                          <p:spTgt spid="191642"/>
                                        </p:tgtEl>
                                        <p:attrNameLst>
                                          <p:attrName>ppt_y</p:attrName>
                                        </p:attrNameLst>
                                      </p:cBhvr>
                                      <p:tavLst>
                                        <p:tav tm="0">
                                          <p:val>
                                            <p:fltVal val="0.5"/>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23" presetClass="entr" presetSubtype="528" fill="hold" grpId="0" nodeType="clickEffect">
                                  <p:stCondLst>
                                    <p:cond delay="0"/>
                                  </p:stCondLst>
                                  <p:childTnLst>
                                    <p:set>
                                      <p:cBhvr>
                                        <p:cTn id="79" dur="1" fill="hold">
                                          <p:stCondLst>
                                            <p:cond delay="0"/>
                                          </p:stCondLst>
                                        </p:cTn>
                                        <p:tgtEl>
                                          <p:spTgt spid="191639"/>
                                        </p:tgtEl>
                                        <p:attrNameLst>
                                          <p:attrName>style.visibility</p:attrName>
                                        </p:attrNameLst>
                                      </p:cBhvr>
                                      <p:to>
                                        <p:strVal val="visible"/>
                                      </p:to>
                                    </p:set>
                                    <p:anim calcmode="lin" valueType="num">
                                      <p:cBhvr>
                                        <p:cTn id="80" dur="500" fill="hold"/>
                                        <p:tgtEl>
                                          <p:spTgt spid="191639"/>
                                        </p:tgtEl>
                                        <p:attrNameLst>
                                          <p:attrName>ppt_w</p:attrName>
                                        </p:attrNameLst>
                                      </p:cBhvr>
                                      <p:tavLst>
                                        <p:tav tm="0">
                                          <p:val>
                                            <p:fltVal val="0"/>
                                          </p:val>
                                        </p:tav>
                                        <p:tav tm="100000">
                                          <p:val>
                                            <p:strVal val="#ppt_w"/>
                                          </p:val>
                                        </p:tav>
                                      </p:tavLst>
                                    </p:anim>
                                    <p:anim calcmode="lin" valueType="num">
                                      <p:cBhvr>
                                        <p:cTn id="81" dur="500" fill="hold"/>
                                        <p:tgtEl>
                                          <p:spTgt spid="191639"/>
                                        </p:tgtEl>
                                        <p:attrNameLst>
                                          <p:attrName>ppt_h</p:attrName>
                                        </p:attrNameLst>
                                      </p:cBhvr>
                                      <p:tavLst>
                                        <p:tav tm="0">
                                          <p:val>
                                            <p:fltVal val="0"/>
                                          </p:val>
                                        </p:tav>
                                        <p:tav tm="100000">
                                          <p:val>
                                            <p:strVal val="#ppt_h"/>
                                          </p:val>
                                        </p:tav>
                                      </p:tavLst>
                                    </p:anim>
                                    <p:anim calcmode="lin" valueType="num">
                                      <p:cBhvr>
                                        <p:cTn id="82" dur="500" fill="hold"/>
                                        <p:tgtEl>
                                          <p:spTgt spid="191639"/>
                                        </p:tgtEl>
                                        <p:attrNameLst>
                                          <p:attrName>ppt_x</p:attrName>
                                        </p:attrNameLst>
                                      </p:cBhvr>
                                      <p:tavLst>
                                        <p:tav tm="0">
                                          <p:val>
                                            <p:fltVal val="0.5"/>
                                          </p:val>
                                        </p:tav>
                                        <p:tav tm="100000">
                                          <p:val>
                                            <p:strVal val="#ppt_x"/>
                                          </p:val>
                                        </p:tav>
                                      </p:tavLst>
                                    </p:anim>
                                    <p:anim calcmode="lin" valueType="num">
                                      <p:cBhvr>
                                        <p:cTn id="83" dur="500" fill="hold"/>
                                        <p:tgtEl>
                                          <p:spTgt spid="191639"/>
                                        </p:tgtEl>
                                        <p:attrNameLst>
                                          <p:attrName>ppt_y</p:attrName>
                                        </p:attrNameLst>
                                      </p:cBhvr>
                                      <p:tavLst>
                                        <p:tav tm="0">
                                          <p:val>
                                            <p:fltVal val="0.5"/>
                                          </p:val>
                                        </p:tav>
                                        <p:tav tm="100000">
                                          <p:val>
                                            <p:strVal val="#ppt_y"/>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23" presetClass="entr" presetSubtype="528" fill="hold" grpId="0" nodeType="clickEffect">
                                  <p:stCondLst>
                                    <p:cond delay="0"/>
                                  </p:stCondLst>
                                  <p:childTnLst>
                                    <p:set>
                                      <p:cBhvr>
                                        <p:cTn id="87" dur="1" fill="hold">
                                          <p:stCondLst>
                                            <p:cond delay="0"/>
                                          </p:stCondLst>
                                        </p:cTn>
                                        <p:tgtEl>
                                          <p:spTgt spid="191638"/>
                                        </p:tgtEl>
                                        <p:attrNameLst>
                                          <p:attrName>style.visibility</p:attrName>
                                        </p:attrNameLst>
                                      </p:cBhvr>
                                      <p:to>
                                        <p:strVal val="visible"/>
                                      </p:to>
                                    </p:set>
                                    <p:anim calcmode="lin" valueType="num">
                                      <p:cBhvr>
                                        <p:cTn id="88" dur="500" fill="hold"/>
                                        <p:tgtEl>
                                          <p:spTgt spid="191638"/>
                                        </p:tgtEl>
                                        <p:attrNameLst>
                                          <p:attrName>ppt_w</p:attrName>
                                        </p:attrNameLst>
                                      </p:cBhvr>
                                      <p:tavLst>
                                        <p:tav tm="0">
                                          <p:val>
                                            <p:fltVal val="0"/>
                                          </p:val>
                                        </p:tav>
                                        <p:tav tm="100000">
                                          <p:val>
                                            <p:strVal val="#ppt_w"/>
                                          </p:val>
                                        </p:tav>
                                      </p:tavLst>
                                    </p:anim>
                                    <p:anim calcmode="lin" valueType="num">
                                      <p:cBhvr>
                                        <p:cTn id="89" dur="500" fill="hold"/>
                                        <p:tgtEl>
                                          <p:spTgt spid="191638"/>
                                        </p:tgtEl>
                                        <p:attrNameLst>
                                          <p:attrName>ppt_h</p:attrName>
                                        </p:attrNameLst>
                                      </p:cBhvr>
                                      <p:tavLst>
                                        <p:tav tm="0">
                                          <p:val>
                                            <p:fltVal val="0"/>
                                          </p:val>
                                        </p:tav>
                                        <p:tav tm="100000">
                                          <p:val>
                                            <p:strVal val="#ppt_h"/>
                                          </p:val>
                                        </p:tav>
                                      </p:tavLst>
                                    </p:anim>
                                    <p:anim calcmode="lin" valueType="num">
                                      <p:cBhvr>
                                        <p:cTn id="90" dur="500" fill="hold"/>
                                        <p:tgtEl>
                                          <p:spTgt spid="191638"/>
                                        </p:tgtEl>
                                        <p:attrNameLst>
                                          <p:attrName>ppt_x</p:attrName>
                                        </p:attrNameLst>
                                      </p:cBhvr>
                                      <p:tavLst>
                                        <p:tav tm="0">
                                          <p:val>
                                            <p:fltVal val="0.5"/>
                                          </p:val>
                                        </p:tav>
                                        <p:tav tm="100000">
                                          <p:val>
                                            <p:strVal val="#ppt_x"/>
                                          </p:val>
                                        </p:tav>
                                      </p:tavLst>
                                    </p:anim>
                                    <p:anim calcmode="lin" valueType="num">
                                      <p:cBhvr>
                                        <p:cTn id="91" dur="500" fill="hold"/>
                                        <p:tgtEl>
                                          <p:spTgt spid="191638"/>
                                        </p:tgtEl>
                                        <p:attrNameLst>
                                          <p:attrName>ppt_y</p:attrName>
                                        </p:attrNameLst>
                                      </p:cBhvr>
                                      <p:tavLst>
                                        <p:tav tm="0">
                                          <p:val>
                                            <p:fltVal val="0.5"/>
                                          </p:val>
                                        </p:tav>
                                        <p:tav tm="100000">
                                          <p:val>
                                            <p:strVal val="#ppt_y"/>
                                          </p:val>
                                        </p:tav>
                                      </p:tavLst>
                                    </p:anim>
                                  </p:childTnLst>
                                </p:cTn>
                              </p:par>
                            </p:childTnLst>
                          </p:cTn>
                        </p:par>
                      </p:childTnLst>
                    </p:cTn>
                  </p:par>
                  <p:par>
                    <p:cTn id="92" fill="hold" nodeType="clickPar">
                      <p:stCondLst>
                        <p:cond delay="indefinite"/>
                      </p:stCondLst>
                      <p:childTnLst>
                        <p:par>
                          <p:cTn id="93" fill="hold" nodeType="withGroup">
                            <p:stCondLst>
                              <p:cond delay="0"/>
                            </p:stCondLst>
                            <p:childTnLst>
                              <p:par>
                                <p:cTn id="94" presetID="23" presetClass="entr" presetSubtype="528" fill="hold" grpId="0" nodeType="clickEffect">
                                  <p:stCondLst>
                                    <p:cond delay="0"/>
                                  </p:stCondLst>
                                  <p:childTnLst>
                                    <p:set>
                                      <p:cBhvr>
                                        <p:cTn id="95" dur="1" fill="hold">
                                          <p:stCondLst>
                                            <p:cond delay="0"/>
                                          </p:stCondLst>
                                        </p:cTn>
                                        <p:tgtEl>
                                          <p:spTgt spid="191641"/>
                                        </p:tgtEl>
                                        <p:attrNameLst>
                                          <p:attrName>style.visibility</p:attrName>
                                        </p:attrNameLst>
                                      </p:cBhvr>
                                      <p:to>
                                        <p:strVal val="visible"/>
                                      </p:to>
                                    </p:set>
                                    <p:anim calcmode="lin" valueType="num">
                                      <p:cBhvr>
                                        <p:cTn id="96" dur="500" fill="hold"/>
                                        <p:tgtEl>
                                          <p:spTgt spid="191641"/>
                                        </p:tgtEl>
                                        <p:attrNameLst>
                                          <p:attrName>ppt_w</p:attrName>
                                        </p:attrNameLst>
                                      </p:cBhvr>
                                      <p:tavLst>
                                        <p:tav tm="0">
                                          <p:val>
                                            <p:fltVal val="0"/>
                                          </p:val>
                                        </p:tav>
                                        <p:tav tm="100000">
                                          <p:val>
                                            <p:strVal val="#ppt_w"/>
                                          </p:val>
                                        </p:tav>
                                      </p:tavLst>
                                    </p:anim>
                                    <p:anim calcmode="lin" valueType="num">
                                      <p:cBhvr>
                                        <p:cTn id="97" dur="500" fill="hold"/>
                                        <p:tgtEl>
                                          <p:spTgt spid="191641"/>
                                        </p:tgtEl>
                                        <p:attrNameLst>
                                          <p:attrName>ppt_h</p:attrName>
                                        </p:attrNameLst>
                                      </p:cBhvr>
                                      <p:tavLst>
                                        <p:tav tm="0">
                                          <p:val>
                                            <p:fltVal val="0"/>
                                          </p:val>
                                        </p:tav>
                                        <p:tav tm="100000">
                                          <p:val>
                                            <p:strVal val="#ppt_h"/>
                                          </p:val>
                                        </p:tav>
                                      </p:tavLst>
                                    </p:anim>
                                    <p:anim calcmode="lin" valueType="num">
                                      <p:cBhvr>
                                        <p:cTn id="98" dur="500" fill="hold"/>
                                        <p:tgtEl>
                                          <p:spTgt spid="191641"/>
                                        </p:tgtEl>
                                        <p:attrNameLst>
                                          <p:attrName>ppt_x</p:attrName>
                                        </p:attrNameLst>
                                      </p:cBhvr>
                                      <p:tavLst>
                                        <p:tav tm="0">
                                          <p:val>
                                            <p:fltVal val="0.5"/>
                                          </p:val>
                                        </p:tav>
                                        <p:tav tm="100000">
                                          <p:val>
                                            <p:strVal val="#ppt_x"/>
                                          </p:val>
                                        </p:tav>
                                      </p:tavLst>
                                    </p:anim>
                                    <p:anim calcmode="lin" valueType="num">
                                      <p:cBhvr>
                                        <p:cTn id="99" dur="500" fill="hold"/>
                                        <p:tgtEl>
                                          <p:spTgt spid="191641"/>
                                        </p:tgtEl>
                                        <p:attrNameLst>
                                          <p:attrName>ppt_y</p:attrName>
                                        </p:attrNameLst>
                                      </p:cBhvr>
                                      <p:tavLst>
                                        <p:tav tm="0">
                                          <p:val>
                                            <p:fltVal val="0.5"/>
                                          </p:val>
                                        </p:tav>
                                        <p:tav tm="100000">
                                          <p:val>
                                            <p:strVal val="#ppt_y"/>
                                          </p:val>
                                        </p:tav>
                                      </p:tavLst>
                                    </p:anim>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3" presetClass="entr" presetSubtype="528" fill="hold" grpId="0" nodeType="clickEffect">
                                  <p:stCondLst>
                                    <p:cond delay="0"/>
                                  </p:stCondLst>
                                  <p:childTnLst>
                                    <p:set>
                                      <p:cBhvr>
                                        <p:cTn id="103" dur="1" fill="hold">
                                          <p:stCondLst>
                                            <p:cond delay="0"/>
                                          </p:stCondLst>
                                        </p:cTn>
                                        <p:tgtEl>
                                          <p:spTgt spid="191628"/>
                                        </p:tgtEl>
                                        <p:attrNameLst>
                                          <p:attrName>style.visibility</p:attrName>
                                        </p:attrNameLst>
                                      </p:cBhvr>
                                      <p:to>
                                        <p:strVal val="visible"/>
                                      </p:to>
                                    </p:set>
                                    <p:anim calcmode="lin" valueType="num">
                                      <p:cBhvr>
                                        <p:cTn id="104" dur="500" fill="hold"/>
                                        <p:tgtEl>
                                          <p:spTgt spid="191628"/>
                                        </p:tgtEl>
                                        <p:attrNameLst>
                                          <p:attrName>ppt_w</p:attrName>
                                        </p:attrNameLst>
                                      </p:cBhvr>
                                      <p:tavLst>
                                        <p:tav tm="0">
                                          <p:val>
                                            <p:fltVal val="0"/>
                                          </p:val>
                                        </p:tav>
                                        <p:tav tm="100000">
                                          <p:val>
                                            <p:strVal val="#ppt_w"/>
                                          </p:val>
                                        </p:tav>
                                      </p:tavLst>
                                    </p:anim>
                                    <p:anim calcmode="lin" valueType="num">
                                      <p:cBhvr>
                                        <p:cTn id="105" dur="500" fill="hold"/>
                                        <p:tgtEl>
                                          <p:spTgt spid="191628"/>
                                        </p:tgtEl>
                                        <p:attrNameLst>
                                          <p:attrName>ppt_h</p:attrName>
                                        </p:attrNameLst>
                                      </p:cBhvr>
                                      <p:tavLst>
                                        <p:tav tm="0">
                                          <p:val>
                                            <p:fltVal val="0"/>
                                          </p:val>
                                        </p:tav>
                                        <p:tav tm="100000">
                                          <p:val>
                                            <p:strVal val="#ppt_h"/>
                                          </p:val>
                                        </p:tav>
                                      </p:tavLst>
                                    </p:anim>
                                    <p:anim calcmode="lin" valueType="num">
                                      <p:cBhvr>
                                        <p:cTn id="106" dur="500" fill="hold"/>
                                        <p:tgtEl>
                                          <p:spTgt spid="191628"/>
                                        </p:tgtEl>
                                        <p:attrNameLst>
                                          <p:attrName>ppt_x</p:attrName>
                                        </p:attrNameLst>
                                      </p:cBhvr>
                                      <p:tavLst>
                                        <p:tav tm="0">
                                          <p:val>
                                            <p:fltVal val="0.5"/>
                                          </p:val>
                                        </p:tav>
                                        <p:tav tm="100000">
                                          <p:val>
                                            <p:strVal val="#ppt_x"/>
                                          </p:val>
                                        </p:tav>
                                      </p:tavLst>
                                    </p:anim>
                                    <p:anim calcmode="lin" valueType="num">
                                      <p:cBhvr>
                                        <p:cTn id="107" dur="500" fill="hold"/>
                                        <p:tgtEl>
                                          <p:spTgt spid="191628"/>
                                        </p:tgtEl>
                                        <p:attrNameLst>
                                          <p:attrName>ppt_y</p:attrName>
                                        </p:attrNameLst>
                                      </p:cBhvr>
                                      <p:tavLst>
                                        <p:tav tm="0">
                                          <p:val>
                                            <p:fltVal val="0.5"/>
                                          </p:val>
                                        </p:tav>
                                        <p:tav tm="100000">
                                          <p:val>
                                            <p:strVal val="#ppt_y"/>
                                          </p:val>
                                        </p:tav>
                                      </p:tavLst>
                                    </p:anim>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3" presetClass="entr" presetSubtype="528" fill="hold" grpId="0" nodeType="clickEffect">
                                  <p:stCondLst>
                                    <p:cond delay="0"/>
                                  </p:stCondLst>
                                  <p:childTnLst>
                                    <p:set>
                                      <p:cBhvr>
                                        <p:cTn id="111" dur="1" fill="hold">
                                          <p:stCondLst>
                                            <p:cond delay="0"/>
                                          </p:stCondLst>
                                        </p:cTn>
                                        <p:tgtEl>
                                          <p:spTgt spid="191627"/>
                                        </p:tgtEl>
                                        <p:attrNameLst>
                                          <p:attrName>style.visibility</p:attrName>
                                        </p:attrNameLst>
                                      </p:cBhvr>
                                      <p:to>
                                        <p:strVal val="visible"/>
                                      </p:to>
                                    </p:set>
                                    <p:anim calcmode="lin" valueType="num">
                                      <p:cBhvr>
                                        <p:cTn id="112" dur="500" fill="hold"/>
                                        <p:tgtEl>
                                          <p:spTgt spid="191627"/>
                                        </p:tgtEl>
                                        <p:attrNameLst>
                                          <p:attrName>ppt_w</p:attrName>
                                        </p:attrNameLst>
                                      </p:cBhvr>
                                      <p:tavLst>
                                        <p:tav tm="0">
                                          <p:val>
                                            <p:fltVal val="0"/>
                                          </p:val>
                                        </p:tav>
                                        <p:tav tm="100000">
                                          <p:val>
                                            <p:strVal val="#ppt_w"/>
                                          </p:val>
                                        </p:tav>
                                      </p:tavLst>
                                    </p:anim>
                                    <p:anim calcmode="lin" valueType="num">
                                      <p:cBhvr>
                                        <p:cTn id="113" dur="500" fill="hold"/>
                                        <p:tgtEl>
                                          <p:spTgt spid="191627"/>
                                        </p:tgtEl>
                                        <p:attrNameLst>
                                          <p:attrName>ppt_h</p:attrName>
                                        </p:attrNameLst>
                                      </p:cBhvr>
                                      <p:tavLst>
                                        <p:tav tm="0">
                                          <p:val>
                                            <p:fltVal val="0"/>
                                          </p:val>
                                        </p:tav>
                                        <p:tav tm="100000">
                                          <p:val>
                                            <p:strVal val="#ppt_h"/>
                                          </p:val>
                                        </p:tav>
                                      </p:tavLst>
                                    </p:anim>
                                    <p:anim calcmode="lin" valueType="num">
                                      <p:cBhvr>
                                        <p:cTn id="114" dur="500" fill="hold"/>
                                        <p:tgtEl>
                                          <p:spTgt spid="191627"/>
                                        </p:tgtEl>
                                        <p:attrNameLst>
                                          <p:attrName>ppt_x</p:attrName>
                                        </p:attrNameLst>
                                      </p:cBhvr>
                                      <p:tavLst>
                                        <p:tav tm="0">
                                          <p:val>
                                            <p:fltVal val="0.5"/>
                                          </p:val>
                                        </p:tav>
                                        <p:tav tm="100000">
                                          <p:val>
                                            <p:strVal val="#ppt_x"/>
                                          </p:val>
                                        </p:tav>
                                      </p:tavLst>
                                    </p:anim>
                                    <p:anim calcmode="lin" valueType="num">
                                      <p:cBhvr>
                                        <p:cTn id="115" dur="500" fill="hold"/>
                                        <p:tgtEl>
                                          <p:spTgt spid="191627"/>
                                        </p:tgtEl>
                                        <p:attrNameLst>
                                          <p:attrName>ppt_y</p:attrName>
                                        </p:attrNameLst>
                                      </p:cBhvr>
                                      <p:tavLst>
                                        <p:tav tm="0">
                                          <p:val>
                                            <p:fltVal val="0.5"/>
                                          </p:val>
                                        </p:tav>
                                        <p:tav tm="100000">
                                          <p:val>
                                            <p:strVal val="#ppt_y"/>
                                          </p:val>
                                        </p:tav>
                                      </p:tavLst>
                                    </p:anim>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191645"/>
                                        </p:tgtEl>
                                        <p:attrNameLst>
                                          <p:attrName>style.visibility</p:attrName>
                                        </p:attrNameLst>
                                      </p:cBhvr>
                                      <p:to>
                                        <p:strVal val="visible"/>
                                      </p:to>
                                    </p:set>
                                    <p:animEffect transition="in" filter="fade">
                                      <p:cBhvr>
                                        <p:cTn id="120" dur="500"/>
                                        <p:tgtEl>
                                          <p:spTgt spid="191645"/>
                                        </p:tgtEl>
                                      </p:cBhvr>
                                    </p:animEffect>
                                  </p:childTnLst>
                                </p:cTn>
                              </p:par>
                            </p:childTnLst>
                          </p:cTn>
                        </p:par>
                        <p:par>
                          <p:cTn id="121" fill="hold" nodeType="afterGroup">
                            <p:stCondLst>
                              <p:cond delay="500"/>
                            </p:stCondLst>
                            <p:childTnLst>
                              <p:par>
                                <p:cTn id="122" presetID="10" presetClass="entr" presetSubtype="0" fill="hold" grpId="2" nodeType="afterEffect">
                                  <p:stCondLst>
                                    <p:cond delay="0"/>
                                  </p:stCondLst>
                                  <p:childTnLst>
                                    <p:set>
                                      <p:cBhvr>
                                        <p:cTn id="123" dur="1" fill="hold">
                                          <p:stCondLst>
                                            <p:cond delay="0"/>
                                          </p:stCondLst>
                                        </p:cTn>
                                        <p:tgtEl>
                                          <p:spTgt spid="191631"/>
                                        </p:tgtEl>
                                        <p:attrNameLst>
                                          <p:attrName>style.visibility</p:attrName>
                                        </p:attrNameLst>
                                      </p:cBhvr>
                                      <p:to>
                                        <p:strVal val="visible"/>
                                      </p:to>
                                    </p:set>
                                    <p:animEffect transition="in" filter="fade">
                                      <p:cBhvr>
                                        <p:cTn id="124" dur="500"/>
                                        <p:tgtEl>
                                          <p:spTgt spid="191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634" grpId="0" animBg="1"/>
      <p:bldP spid="191618" grpId="0" autoUpdateAnimBg="0"/>
      <p:bldP spid="191627" grpId="0" autoUpdateAnimBg="0"/>
      <p:bldP spid="191628" grpId="0" autoUpdateAnimBg="0"/>
      <p:bldP spid="191513" grpId="0" autoUpdateAnimBg="0"/>
      <p:bldP spid="191635" grpId="0" autoUpdateAnimBg="0"/>
      <p:bldP spid="191636" grpId="0" autoUpdateAnimBg="0"/>
      <p:bldP spid="191637" grpId="0" autoUpdateAnimBg="0"/>
      <p:bldP spid="191638" grpId="0" autoUpdateAnimBg="0"/>
      <p:bldP spid="191639" grpId="0" autoUpdateAnimBg="0"/>
      <p:bldP spid="191640" grpId="0" autoUpdateAnimBg="0"/>
      <p:bldP spid="191641" grpId="0" autoUpdateAnimBg="0"/>
      <p:bldP spid="191642" grpId="0" autoUpdateAnimBg="0"/>
      <p:bldP spid="191643" grpId="0" autoUpdateAnimBg="0"/>
      <p:bldP spid="191644" grpId="0" autoUpdateAnimBg="0"/>
      <p:bldP spid="191645" grpId="0" animBg="1"/>
      <p:bldP spid="191631" grpId="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6738" y="538163"/>
            <a:ext cx="7985125" cy="5743575"/>
          </a:xfrm>
          <a:prstGeom prst="rect">
            <a:avLst/>
          </a:prstGeom>
          <a:noFill/>
          <a:ln w="762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89097" name="Rectangle 9"/>
          <p:cNvSpPr>
            <a:spLocks noChangeArrowheads="1"/>
          </p:cNvSpPr>
          <p:nvPr/>
        </p:nvSpPr>
        <p:spPr bwMode="auto">
          <a:xfrm>
            <a:off x="544513" y="536575"/>
            <a:ext cx="8008937" cy="5784850"/>
          </a:xfrm>
          <a:prstGeom prst="rect">
            <a:avLst/>
          </a:prstGeom>
          <a:solidFill>
            <a:srgbClr val="000000">
              <a:alpha val="50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9095" name="Text Box 7"/>
          <p:cNvSpPr txBox="1">
            <a:spLocks noChangeArrowheads="1"/>
          </p:cNvSpPr>
          <p:nvPr/>
        </p:nvSpPr>
        <p:spPr bwMode="auto">
          <a:xfrm>
            <a:off x="1187450" y="811213"/>
            <a:ext cx="6697663" cy="5124450"/>
          </a:xfrm>
          <a:prstGeom prst="rect">
            <a:avLst/>
          </a:prstGeom>
          <a:noFill/>
          <a:ln>
            <a:noFill/>
          </a:ln>
          <a:effectLst>
            <a:outerShdw blurRad="63500" dist="89803"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spAutoFit/>
          </a:bodyPr>
          <a:lstStyle/>
          <a:p>
            <a:pPr>
              <a:spcBef>
                <a:spcPct val="50000"/>
              </a:spcBef>
            </a:pPr>
            <a:r>
              <a:rPr lang="en-US" sz="6600" b="1">
                <a:solidFill>
                  <a:srgbClr val="FFFF00"/>
                </a:solidFill>
                <a:latin typeface="Comic Sans MS" charset="0"/>
              </a:rPr>
              <a:t>HET FUNDA-MENTELE DOCUMENT VAN ONS GELOOF</a:t>
            </a:r>
          </a:p>
        </p:txBody>
      </p:sp>
      <p:sp>
        <p:nvSpPr>
          <p:cNvPr id="89099" name="Text Box 11"/>
          <p:cNvSpPr txBox="1">
            <a:spLocks noChangeArrowheads="1"/>
          </p:cNvSpPr>
          <p:nvPr/>
        </p:nvSpPr>
        <p:spPr bwMode="auto">
          <a:xfrm>
            <a:off x="8888413" y="6173788"/>
            <a:ext cx="184150" cy="44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2000">
              <a:latin typeface="Comic Sans MS" charset="0"/>
            </a:endParaRPr>
          </a:p>
        </p:txBody>
      </p:sp>
      <p:sp>
        <p:nvSpPr>
          <p:cNvPr id="89100" name="Text Box 12"/>
          <p:cNvSpPr txBox="1">
            <a:spLocks noChangeArrowheads="1"/>
          </p:cNvSpPr>
          <p:nvPr/>
        </p:nvSpPr>
        <p:spPr bwMode="auto">
          <a:xfrm>
            <a:off x="8789988" y="635635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nl-NL" sz="2000">
              <a:solidFill>
                <a:srgbClr val="FFFFFF"/>
              </a:solidFill>
            </a:endParaRPr>
          </a:p>
        </p:txBody>
      </p:sp>
      <p:sp>
        <p:nvSpPr>
          <p:cNvPr id="89102" name="Text Box 14"/>
          <p:cNvSpPr txBox="1">
            <a:spLocks noChangeArrowheads="1"/>
          </p:cNvSpPr>
          <p:nvPr/>
        </p:nvSpPr>
        <p:spPr bwMode="auto">
          <a:xfrm>
            <a:off x="8099425" y="652462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000" b="1">
                <a:solidFill>
                  <a:srgbClr val="FFFFFF"/>
                </a:solidFill>
              </a:rPr>
              <a:t>07</a:t>
            </a:r>
          </a:p>
        </p:txBody>
      </p:sp>
      <p:sp>
        <p:nvSpPr>
          <p:cNvPr id="89104" name="Text Box 16"/>
          <p:cNvSpPr txBox="1">
            <a:spLocks noChangeArrowheads="1"/>
          </p:cNvSpPr>
          <p:nvPr/>
        </p:nvSpPr>
        <p:spPr bwMode="auto">
          <a:xfrm>
            <a:off x="8743950" y="64008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b="1">
                <a:solidFill>
                  <a:schemeClr val="tx1"/>
                </a:solidFill>
              </a:rPr>
              <a:t>2</a:t>
            </a:r>
          </a:p>
        </p:txBody>
      </p:sp>
      <p:sp>
        <p:nvSpPr>
          <p:cNvPr id="89105" name="Text Box 17"/>
          <p:cNvSpPr txBox="1">
            <a:spLocks noChangeArrowheads="1"/>
          </p:cNvSpPr>
          <p:nvPr/>
        </p:nvSpPr>
        <p:spPr bwMode="auto">
          <a:xfrm>
            <a:off x="7251700" y="6284913"/>
            <a:ext cx="13112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a:solidFill>
                  <a:schemeClr val="tx1"/>
                </a:solidFill>
              </a:rPr>
              <a:t>Werkboek pg. 6</a:t>
            </a:r>
          </a:p>
        </p:txBody>
      </p:sp>
      <p:sp>
        <p:nvSpPr>
          <p:cNvPr id="89106" name="Oval 18"/>
          <p:cNvSpPr>
            <a:spLocks noChangeArrowheads="1"/>
          </p:cNvSpPr>
          <p:nvPr/>
        </p:nvSpPr>
        <p:spPr bwMode="auto">
          <a:xfrm>
            <a:off x="7016750" y="6230938"/>
            <a:ext cx="1835150" cy="363537"/>
          </a:xfrm>
          <a:prstGeom prst="ellipse">
            <a:avLst/>
          </a:prstGeom>
          <a:noFill/>
          <a:ln w="57150">
            <a:solidFill>
              <a:srgbClr val="FFEA18"/>
            </a:solidFill>
            <a:round/>
            <a:headEnd/>
            <a:tailEnd/>
          </a:ln>
          <a:effectLst>
            <a:outerShdw blurRad="63500" dist="81320" dir="3080412" algn="ctr" rotWithShape="0">
              <a:schemeClr val="bg2">
                <a:alpha val="74998"/>
              </a:schemeClr>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9097"/>
                                        </p:tgtEl>
                                        <p:attrNameLst>
                                          <p:attrName>style.visibility</p:attrName>
                                        </p:attrNameLst>
                                      </p:cBhvr>
                                      <p:to>
                                        <p:strVal val="visible"/>
                                      </p:to>
                                    </p:set>
                                    <p:animEffect transition="in" filter="fade">
                                      <p:cBhvr>
                                        <p:cTn id="7" dur="1000"/>
                                        <p:tgtEl>
                                          <p:spTgt spid="89097"/>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9095"/>
                                        </p:tgtEl>
                                        <p:attrNameLst>
                                          <p:attrName>style.visibility</p:attrName>
                                        </p:attrNameLst>
                                      </p:cBhvr>
                                      <p:to>
                                        <p:strVal val="visible"/>
                                      </p:to>
                                    </p:set>
                                    <p:animEffect transition="in" filter="fade">
                                      <p:cBhvr>
                                        <p:cTn id="11" dur="1000"/>
                                        <p:tgtEl>
                                          <p:spTgt spid="8909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9106"/>
                                        </p:tgtEl>
                                        <p:attrNameLst>
                                          <p:attrName>style.visibility</p:attrName>
                                        </p:attrNameLst>
                                      </p:cBhvr>
                                      <p:to>
                                        <p:strVal val="visible"/>
                                      </p:to>
                                    </p:set>
                                    <p:animEffect transition="in" filter="fade">
                                      <p:cBhvr>
                                        <p:cTn id="16" dur="1000"/>
                                        <p:tgtEl>
                                          <p:spTgt spid="89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7" grpId="0" animBg="1"/>
      <p:bldP spid="89095" grpId="0" autoUpdateAnimBg="0"/>
      <p:bldP spid="8910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HOTO" val="TRUE"/>
  <p:tag name="FILENAME" val="E:\0Adds 2002\04 Judah\010703 Beersheba flight\Biblical Negev\sr\Northern Negev wadis aerial.jpg"/>
</p:tagLst>
</file>

<file path=ppt/theme/theme1.xml><?xml version="1.0" encoding="utf-8"?>
<a:theme xmlns:a="http://schemas.openxmlformats.org/drawingml/2006/main" name="untitled 1">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1">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Office:Microsoft PowerPoint 4:Templates:On Screen &amp; 35mm Slides:marbles.ppt - Marble</Template>
  <TotalTime>3875</TotalTime>
  <Pages>43</Pages>
  <Words>2408</Words>
  <Application>Microsoft Macintosh PowerPoint</Application>
  <PresentationFormat>On-screen Show (4:3)</PresentationFormat>
  <Paragraphs>785</Paragraphs>
  <Slides>78</Slides>
  <Notes>78</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78</vt:i4>
      </vt:variant>
    </vt:vector>
  </HeadingPairs>
  <TitlesOfParts>
    <vt:vector size="82" baseType="lpstr">
      <vt:lpstr>untitled 1</vt:lpstr>
      <vt:lpstr>9_Default Design</vt:lpstr>
      <vt:lpstr>Microsoft ClipArt Gallery</vt:lpstr>
      <vt:lpstr>MS_ClipArt_Gallery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“Uw Bijbeldossier” Aanmaken</vt:lpstr>
      <vt:lpstr>PowerPoint Presentation</vt:lpstr>
      <vt:lpstr>5 Belangrijke Woorden:</vt:lpstr>
      <vt:lpstr>5 Belangrijke Woorden:</vt:lpstr>
      <vt:lpstr>5 Belangrijke Woorden:</vt:lpstr>
      <vt:lpstr>       DE 4 PERSONEN ZIJN:</vt:lpstr>
      <vt:lpstr>PowerPoint Presentation</vt:lpstr>
      <vt:lpstr>       DE 4 PERSONEN ZIJN:</vt:lpstr>
      <vt:lpstr>PowerPoint Presentation</vt:lpstr>
      <vt:lpstr>5 Belangrijke Woorden:</vt:lpstr>
      <vt:lpstr>PowerPoint Presentation</vt:lpstr>
      <vt:lpstr>DE  3  SAMENLEVINGEN ZIJN:</vt:lpstr>
      <vt:lpstr>  SCHEPPING  ABRAHAM  JOZEF  MOZES  JOZUA  ANARCHIE  KONINKRIJK  BALLINGSCHAP </vt:lpstr>
      <vt:lpstr>PowerPoint Presentation</vt:lpstr>
      <vt:lpstr>  SCHEPPING 4  PERSONEN 3  SAMENLEVINGEN STILTE JEZUS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Het Nieuwe Testament •  BibleStudyDownloads.org</vt:lpstr>
    </vt:vector>
  </TitlesOfParts>
  <Company>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slide show seminar presentation</dc:subject>
  <dc:creator>John Fryman</dc:creator>
  <cp:keywords/>
  <dc:description/>
  <cp:lastModifiedBy>Rick Griffith</cp:lastModifiedBy>
  <cp:revision>172</cp:revision>
  <cp:lastPrinted>2003-03-25T20:32:03Z</cp:lastPrinted>
  <dcterms:created xsi:type="dcterms:W3CDTF">2003-04-22T14:39:17Z</dcterms:created>
  <dcterms:modified xsi:type="dcterms:W3CDTF">2018-03-27T08:55:43Z</dcterms:modified>
</cp:coreProperties>
</file>