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92" r:id="rId2"/>
  </p:sldMasterIdLst>
  <p:notesMasterIdLst>
    <p:notesMasterId r:id="rId88"/>
  </p:notesMasterIdLst>
  <p:handoutMasterIdLst>
    <p:handoutMasterId r:id="rId89"/>
  </p:handoutMasterIdLst>
  <p:sldIdLst>
    <p:sldId id="454" r:id="rId3"/>
    <p:sldId id="447" r:id="rId4"/>
    <p:sldId id="453" r:id="rId5"/>
    <p:sldId id="401" r:id="rId6"/>
    <p:sldId id="393" r:id="rId7"/>
    <p:sldId id="456" r:id="rId8"/>
    <p:sldId id="378" r:id="rId9"/>
    <p:sldId id="259" r:id="rId10"/>
    <p:sldId id="394" r:id="rId11"/>
    <p:sldId id="402" r:id="rId12"/>
    <p:sldId id="260" r:id="rId13"/>
    <p:sldId id="261" r:id="rId14"/>
    <p:sldId id="446" r:id="rId15"/>
    <p:sldId id="443" r:id="rId16"/>
    <p:sldId id="444" r:id="rId17"/>
    <p:sldId id="445" r:id="rId18"/>
    <p:sldId id="265" r:id="rId19"/>
    <p:sldId id="266" r:id="rId20"/>
    <p:sldId id="268" r:id="rId21"/>
    <p:sldId id="269" r:id="rId22"/>
    <p:sldId id="270" r:id="rId23"/>
    <p:sldId id="271" r:id="rId24"/>
    <p:sldId id="279" r:id="rId25"/>
    <p:sldId id="272" r:id="rId26"/>
    <p:sldId id="280" r:id="rId27"/>
    <p:sldId id="39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2" r:id="rId41"/>
    <p:sldId id="294" r:id="rId42"/>
    <p:sldId id="448" r:id="rId43"/>
    <p:sldId id="298" r:id="rId44"/>
    <p:sldId id="299" r:id="rId45"/>
    <p:sldId id="300" r:id="rId46"/>
    <p:sldId id="302" r:id="rId47"/>
    <p:sldId id="398" r:id="rId48"/>
    <p:sldId id="303" r:id="rId49"/>
    <p:sldId id="305" r:id="rId50"/>
    <p:sldId id="306" r:id="rId51"/>
    <p:sldId id="307" r:id="rId52"/>
    <p:sldId id="399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6" r:id="rId74"/>
    <p:sldId id="335" r:id="rId75"/>
    <p:sldId id="337" r:id="rId76"/>
    <p:sldId id="449" r:id="rId77"/>
    <p:sldId id="340" r:id="rId78"/>
    <p:sldId id="413" r:id="rId79"/>
    <p:sldId id="434" r:id="rId80"/>
    <p:sldId id="362" r:id="rId81"/>
    <p:sldId id="409" r:id="rId82"/>
    <p:sldId id="457" r:id="rId83"/>
    <p:sldId id="427" r:id="rId84"/>
    <p:sldId id="381" r:id="rId85"/>
    <p:sldId id="455" r:id="rId86"/>
    <p:sldId id="412" r:id="rId8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B531"/>
    <a:srgbClr val="00FF00"/>
    <a:srgbClr val="FF0B34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20" y="-680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5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95ECC36-C433-2044-ADA4-E28261620A7E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3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34E7CB6-4129-1943-94E8-E51D751DC6A1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28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papar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paperji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metongi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yushiang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tenenya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tongnüsen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kirakba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asüdangang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kirakba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teküpoklenji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paper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Tenenya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shitak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Yamaji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teprangtsü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01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arutsübaji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teprangtsü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teküpoklen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kirakbaji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0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mamshi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melena 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mezüngbuba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Yagi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shisatsü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arudaktsütsü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tetenzükba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enoktsü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Yamai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988716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MT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idaki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kinük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Tulu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tetoyuba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metatemji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repranga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kesa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tongmelang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6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tom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ET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4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teküboklen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telungnungji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PG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kaka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TZÜYIM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tetenzükba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////EUPHRATES AYONG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den….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teküpoklen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PERSIAN GULF.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ngutetogo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: 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küboklen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longtet-longteta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yangluang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6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TT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TEMEREM TZÜYIM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TEMEREM TZÜYIM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teprangtsü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tejangja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95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kübok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Tematsük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tilaba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lungteta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8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adokbaji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?”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LAISHIBA REZÜNGBA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meraji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angazükdi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nüngjaji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sobutsüba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19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Telongtet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lungjemdaktsür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49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tilaba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GT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ajenang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GALILEE TZÜYIM.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20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TASÜ TZÜYIM.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1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renema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nungtepratsü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tezülu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longjemjang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….Galilee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YORDEN AYONG.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kesa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76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latetogo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kanga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endParaRPr lang="en-US" sz="1200" b="1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MEDITERRANEAN TZÜYIM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THE EUPHRATES AYONG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THE PERSIAN GULF,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TEMEREM TZÜYIM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 TZÜYIM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GALILEE TZÜYIM den YORDAN AYONG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longjemer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6-ji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bendenteper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akümer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02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dangi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meyipdi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makaba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lapoktsür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sadakjema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atsülanga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rasatsür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190142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10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agiteta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alushi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meta—kaka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YAKTA TESÜIBA TATALOKBA TATONGI BENDENA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anidaktsü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map,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anülotip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paper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anepba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JAKA 10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3312675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10,”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kubokji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anülotip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4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lijakjang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 LONGTETA ANGUBAJI ASENOKI BUSHIYONGA AODANG SHITAKBA JAKATEMJI NGUTETSÜ LEN ANITSÜ ASOSHI LIR.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2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lijakjang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6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mejameja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-a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10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1977334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paper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anepa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tekepok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Euphrates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Persian Gulf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aiter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“U” ANO TAJENTO TULUKA IBA META INDANGA AJENANG….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UR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Chaldees….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nüngtokosa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ziggurats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tekülemdak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tongshitem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ken,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mezüngpuba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nenshia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ajungaji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bilemtetdaktsütsü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mechi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Tebilemtetsü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yamala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tezüba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junga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renlokdaktsür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8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Sobutsüdi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azüngmeyak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tebelong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masadangtetba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tazüngla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apongdaka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timtemba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lima….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YAKTA TESUIBA TATALOKBA TEM TATONGI BENDENBAJI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tekeraba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tongmelang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tasüngdangbaji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 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tatalokba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 KONG,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shitakbaji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KECHI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bushitsübaji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kanga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teyari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!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kinük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 ajar…..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meyima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suitema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jangratemtsüji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asaya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.…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////…..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aikati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tesoetdak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 ajar….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4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U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UR…tang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ayongpangleni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apusodi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ashiko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Persian Gulf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tom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B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tajento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Babylon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tesüitemba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kanga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66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Haran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98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anaprong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talanglenji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bendaenlokang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akidang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Assyria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Nineveh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Iraqi lima Mosul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akidang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amenloka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113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UR-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CHALDEES... BABYLON... HARAN...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ASSYRIA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NINEVEH.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87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terok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alidakjagi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apusodi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Yodan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CANAAN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nokdaker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Israel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marudang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mesura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Palestine,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Israel-a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Palestine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anapronglaji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28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Yordan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Yirusalem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tulutiba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tebenjatiba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rongnung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98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Yordanji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…MN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Mount Nebo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YAKTA TESÜIBA TATALUKBATEM BUSHIDIR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82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tatemlak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KB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akidang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KADESH BARNEA,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409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…TABELEN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naronglak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EGYPT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jangratemtsü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089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tarokdakji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TANGA MS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MOUNT SINAI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Tang ne den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terinem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71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Tenoka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reprangra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linükji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Tzükum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tatembanglen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tenoka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reprangra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Temeshi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Limaji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yimsüsüba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sadanger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///….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Yihuda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Arabic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LAISHIBA….TONGMELANG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kuli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622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….6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tesendaktep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rasaba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nüngtoko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ter.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0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lepshia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angübaji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“Ali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Bendanger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20: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azüklenji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kinük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tsütsülen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bushiyonga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tetuyuba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ajubena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Canaan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tzüküm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ALI TAKONG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metenloktepa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ajubena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Euphrates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kübok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ALI TAKONG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////Aki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telongtet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“Dan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Beersheba”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atsülanga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4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renemogo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Tongmelang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,”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aika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atalokba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12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yakta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reprangshidi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shitakba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87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Paper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tazüng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tanepba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kümdakjang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…ANÜDOKTIP/ ANÜOTIP….ANÜDOKLEN / ANÜOLEN.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2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kiraka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84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alulanglen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01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alulanglen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kiraka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tatemlakji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tongnüa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kecha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malitsü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tetenzük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tebilemtetsü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yaritsü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450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…MT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89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…EA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4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60781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Tang….item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kuliji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Na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angazüktsü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tatalokba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bushitettsü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21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PG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telunglen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tekübok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17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kakayagi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TZÜYIM…EUPHRATES AYONG…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PERSIAN GULF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noktaker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452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Tekubok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125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RT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TEMEREM TZÜYIM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49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Sannüker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retsüng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takubok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Teprangtsü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ajubena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lemdaka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alidakji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764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tilabaji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786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ajubena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longlongba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401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tilaba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…GT, GALILEE TSÜYIM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905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TT, TASÜ TZÜYIM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17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longjemdaktsütsü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nüngtoko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YORDAN AYONG.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trok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…MEDITERRANEAN TZÜYIM,  EUPHRATES AYONG, PERSIAN GULF,  THE TEMEREM TZÜYIM,  GALILEE TZÜYIM,  TASÜ TZÜYIM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JORDAN AYONG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longjemer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4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Kaketshir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teyariba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3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3 B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tazüng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agüja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tapak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medongi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am-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lendeni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445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meyipdi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paper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nepba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orenji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JAKA 10.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25703705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kübokji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4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lijakjang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tachijilen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903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6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lijakjang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3005759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Euphrates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pang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“U”… UR ta Chaldees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mulung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yakta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olong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mezüng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48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Persian Gulf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…B,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Babylon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590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Lisem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H,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Haran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304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tensema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Assyria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chuba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Nineveh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643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148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Yordan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ojang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zülua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tenzükdi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CANAAN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telongtet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635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anülolen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Yordang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J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Jerusalem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9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songladir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tanepbaji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medong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lenden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jangja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angutsü….ne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sayutsüsa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medongi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mesura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ledeni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509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Yordan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MN, Mount Nebo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211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tom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Tzüyim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anüolentip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KB…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tajungdak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KADESH BARNEA ATEMA.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99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tabelen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EGYPT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chuba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89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azümongshi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tarokdakji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…MS, Mount Sinai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058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10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nüngdaker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…10 dang…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ajemaka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6… Item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ishika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inyakdi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Talila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655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peyong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shisema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tetsüngda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dangji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“ALI TAKONG” ta ajar –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“Dan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Beersheba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”…Abraham dang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tenangzükba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Lipok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Tapu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tetenzüklen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LAISHIBA ….TONGMELANG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aor.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134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tetemjen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”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asaya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sendong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putu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ataloka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994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tetezüji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Mezüngpuba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83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tejangjaba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kelenjaki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moi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limaji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atangjia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junga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taküm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yimyatem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onsara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tayongzükba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teraksa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anüotip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Abrahami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akidang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lima…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ataloka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386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[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kuliji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]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mulung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nükla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Tejangjaba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angatetsü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////….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züngyonga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terenlok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Senzüsenpongba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mepong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…item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Tsüngrem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tebong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tejangja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angatetba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YAKTA TESÜIBA TATALOKBA tem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makaba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angazüktsü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ostü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Kibuba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Yisu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Khrista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Osangtajung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arutsür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Paperji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lendeni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tasenji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renemang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teyongtsüji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sobu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enoktsü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tejakleni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tenenya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yokang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tejakleni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inyaka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tenenya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bendenloktsü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anguba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tenenya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temalen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asüdangbatemji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tammangba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melentsü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505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Teyangluba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Abraham, Joseph, Moses, Joshua,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Ozüng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makaba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Tulur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Tepuokdak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Ola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makaba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Yisu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ratamatadaktsüba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tongmelang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bendener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….LAISHIBA BENDENA AYUBA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talep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…YISU AJANGA TEYANGLUBA…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den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külemi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SABANG SOBUTSÜBA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ratamatadaktsüba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jenti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pentetsü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taren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tamaren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amendaker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pentetsü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844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IBA YA NE MAPANG…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 ANASA ALIBA ALEMLI MAPJI NE TEKOLOK NUNGI YANGLUTSÜ!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koklok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rajemba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!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Terenemtet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tuyutsü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Teyariba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30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sayua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Ne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tapak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tazüng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Teyariba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Kaket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Züngdangba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3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3 B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461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tekolok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shisatsü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rezünga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yua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tasüngdangbatem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langzütetsü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kanga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?”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ajang-ajanga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shidangbaji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tongmelang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pezüben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pungoben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yanglushiang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Ajisür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kelen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-a,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jakaji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mesüra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040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Tangbo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Alemli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map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Anüdoklen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Anasa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yanglutetsü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Na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LAISHIBA REZÜNGA AYUBA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lapoktsüba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asoshi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kongi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telongtibaji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temulungjangji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…LAISHIBA….TONGMELANG AGI. Tang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YAKTA TESÜIBA TATALOKBATEM BUSHIBA Lai 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tesüngmangtsü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otsütem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bushiyonga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renemogo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oatsü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822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6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asenok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koleni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aor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metetogo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Mezüngbuba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shilem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6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Laishiba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bushitettsü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Tanabuba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…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tongtibang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linük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10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linüktem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indang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tejangja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bushiba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masü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atema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tasembuba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bilemteter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….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meta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tetsüngdaji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APIDANGA  MEDEMDANGBA dang. 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eaLnBrk="0" fontAlgn="base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Saka…Lai O den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sendaktepba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takong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aser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tzü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aliba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Mapji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ne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tekolok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nungji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shitak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shisadanga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yanglutsüla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9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798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581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1981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637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8649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723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849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816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447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4523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028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38917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496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450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051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28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808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71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4989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8739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6194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47625" y="157883"/>
            <a:ext cx="2825750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 smtClean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SAPANG</a:t>
            </a:r>
          </a:p>
          <a:p>
            <a:pPr algn="l">
              <a:defRPr/>
            </a:pPr>
            <a:r>
              <a:rPr lang="en-US" sz="2000" b="1" i="0" dirty="0" smtClean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SOBUTSÜDI</a:t>
            </a:r>
            <a:endParaRPr lang="en-US" sz="2000" b="1" i="0" dirty="0">
              <a:solidFill>
                <a:schemeClr val="tx2"/>
              </a:solidFill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</a:t>
            </a:r>
            <a:r>
              <a:rPr lang="en-US" sz="2000" b="1" i="0" dirty="0" smtClean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                            </a:t>
            </a:r>
            <a:endParaRPr lang="en-US" sz="2000" b="1" i="0" dirty="0">
              <a:solidFill>
                <a:schemeClr val="tx2"/>
              </a:solidFill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4482" y="853281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xmlns:p14="http://schemas.microsoft.com/office/powerpoint/2010/main"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900" i="0" smtClean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i="0">
                  <a:solidFill>
                    <a:srgbClr val="FFA27C"/>
                  </a:solidFill>
                  <a:latin typeface="Arial" pitchFamily="-107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900" i="0" smtClean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 smtClean="0">
                <a:solidFill>
                  <a:srgbClr val="FFFFFF"/>
                </a:solidFill>
                <a:latin typeface="Arial" charset="0"/>
                <a:cs typeface="Arial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37500110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6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2.emf"/><Relationship Id="rId5" Type="http://schemas.openxmlformats.org/officeDocument/2006/relationships/image" Target="../media/image12.jpeg"/><Relationship Id="rId6" Type="http://schemas.openxmlformats.org/officeDocument/2006/relationships/image" Target="../media/image23.emf"/><Relationship Id="rId7" Type="http://schemas.openxmlformats.org/officeDocument/2006/relationships/image" Target="../media/image17.png"/><Relationship Id="rId8" Type="http://schemas.openxmlformats.org/officeDocument/2006/relationships/image" Target="../media/image16.jpeg"/><Relationship Id="rId9" Type="http://schemas.openxmlformats.org/officeDocument/2006/relationships/image" Target="../media/image13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1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</a:rPr>
                <a:t>www.biblebasically.com</a:t>
              </a:r>
            </a:p>
          </p:txBody>
        </p:sp>
      </p:grp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198438"/>
            <a:ext cx="4718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</a:rPr>
              <a:t>VERSION 9.65</a:t>
            </a:r>
          </a:p>
        </p:txBody>
      </p:sp>
      <p:pic>
        <p:nvPicPr>
          <p:cNvPr id="512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23813"/>
            <a:ext cx="9242425" cy="6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2425" y="265113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endParaRPr lang="en-US" sz="4400" i="0" kern="0" dirty="0">
              <a:solidFill>
                <a:srgbClr val="FFFF00"/>
              </a:solidFill>
              <a:latin typeface="Times"/>
            </a:endParaRPr>
          </a:p>
        </p:txBody>
      </p:sp>
      <p:grpSp>
        <p:nvGrpSpPr>
          <p:cNvPr id="5125" name="Group 4"/>
          <p:cNvGrpSpPr>
            <a:grpSpLocks/>
          </p:cNvGrpSpPr>
          <p:nvPr/>
        </p:nvGrpSpPr>
        <p:grpSpPr bwMode="auto">
          <a:xfrm>
            <a:off x="123825" y="5700713"/>
            <a:ext cx="8596313" cy="1346200"/>
            <a:chOff x="48" y="3424"/>
            <a:chExt cx="5415" cy="848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FFA27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  <a:t>A Presentation of The Bible…Basically Ministries International Inc</a:t>
              </a:r>
              <a:b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</a:br>
              <a: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  <a:t> Fort Worth, Texas</a:t>
              </a:r>
              <a:endParaRPr lang="en-US" altLang="ko-KR" sz="1800" b="1" i="0" smtClean="0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i="0">
                  <a:solidFill>
                    <a:srgbClr val="FFFB0C"/>
                  </a:solidFill>
                  <a:latin typeface="Helvetica" charset="0"/>
                  <a:ea typeface="굴림" charset="-127"/>
                  <a:cs typeface="굴림" charset="-127"/>
                </a:rPr>
                <a:t>www.biblebasically.com</a:t>
              </a:r>
            </a:p>
          </p:txBody>
        </p:sp>
      </p:grp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28638" y="658177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7649934" y="6564234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cs typeface="Gulim" charset="0"/>
              </a:rPr>
              <a:t>9.65.02.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8132763" y="6564313"/>
            <a:ext cx="328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 smtClean="0">
                <a:solidFill>
                  <a:srgbClr val="FFFFFF"/>
                </a:solidFill>
                <a:cs typeface="Gulim" charset="0"/>
              </a:rPr>
              <a:t>01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 rot="793620">
            <a:off x="-385763" y="1462088"/>
            <a:ext cx="98313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8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</a:rPr>
              <a:t>LAISHIBA… TONGMELANG RAJEM</a:t>
            </a:r>
          </a:p>
        </p:txBody>
      </p:sp>
      <p:sp>
        <p:nvSpPr>
          <p:cNvPr id="5130" name="WordArt 12"/>
          <p:cNvSpPr>
            <a:spLocks noChangeArrowheads="1" noChangeShapeType="1" noTextEdit="1"/>
          </p:cNvSpPr>
          <p:nvPr/>
        </p:nvSpPr>
        <p:spPr bwMode="auto">
          <a:xfrm>
            <a:off x="1266825" y="3465513"/>
            <a:ext cx="6934200" cy="238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endParaRPr lang="en-US" sz="4400" i="0" kern="10" smtClean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  <a:latin typeface="Kosher-Normal"/>
              <a:ea typeface="Kosher-Normal"/>
              <a:cs typeface="Kosher-Norm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353" y="-798497"/>
            <a:ext cx="749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LAISHIBA TONGMELANG AGI?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062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734693" y="2133600"/>
            <a:ext cx="6495367" cy="34106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JAKA TENÜNGTEM </a:t>
            </a:r>
            <a:r>
              <a:rPr lang="en-US" sz="36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TAMSHI</a:t>
            </a: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TENÜNG</a:t>
            </a: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endParaRPr lang="en-US" b="1" u="sng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u="sng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TETENZÜKBA OJANGJI</a:t>
            </a: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endParaRPr lang="en-US" b="1" dirty="0" smtClean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DANG AMSHIANG ..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OLONGTEM AJAK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sz="4400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MASU</a:t>
            </a:r>
            <a:r>
              <a:rPr lang="en-US" b="1" dirty="0" smtClean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62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96996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175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6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76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10652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38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96996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519458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TZÜYIM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TZÜYIM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PERSIAN GULF</a:t>
            </a: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937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</a:t>
            </a: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TEMEREM TZÜYIM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FF"/>
                </a:solidFill>
                <a:latin typeface="Arial" charset="0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709613" y="730251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96938" y="2068513"/>
            <a:ext cx="7051675" cy="2246313"/>
            <a:chOff x="565" y="1303"/>
            <a:chExt cx="4442" cy="1415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565" y="1303"/>
              <a:ext cx="4442" cy="1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4000" b="1" dirty="0" smtClean="0">
                  <a:solidFill>
                    <a:srgbClr val="FFFC1E"/>
                  </a:solidFill>
                  <a:latin typeface="Arial" charset="0"/>
                </a:rPr>
                <a:t>LAISHIBA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4000" b="1" dirty="0" smtClean="0">
                  <a:solidFill>
                    <a:srgbClr val="FFFC1E"/>
                  </a:solidFill>
                  <a:latin typeface="Arial" charset="0"/>
                </a:rPr>
                <a:t>TONGMELANG AGI</a:t>
              </a:r>
              <a:r>
                <a:rPr lang="en-US" sz="6000" b="1" dirty="0" smtClean="0">
                  <a:solidFill>
                    <a:srgbClr val="FFFC1E"/>
                  </a:solidFill>
                  <a:latin typeface="Arial" charset="0"/>
                </a:rPr>
                <a:t/>
              </a:r>
              <a:br>
                <a:rPr lang="en-US" sz="6000" b="1" dirty="0" smtClean="0">
                  <a:solidFill>
                    <a:srgbClr val="FFFC1E"/>
                  </a:solidFill>
                  <a:latin typeface="Arial" charset="0"/>
                </a:rPr>
              </a:br>
              <a:endParaRPr lang="en-US" sz="6000" b="1" baseline="100000" dirty="0" smtClean="0">
                <a:solidFill>
                  <a:srgbClr val="27FC31"/>
                </a:solidFill>
                <a:latin typeface="Arial" charset="0"/>
              </a:endParaRPr>
            </a:p>
          </p:txBody>
        </p:sp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C1E"/>
                  </a:solidFill>
                  <a:latin typeface="Arial" charset="0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460375" y="1451185"/>
            <a:ext cx="806132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400" dirty="0" err="1"/>
              <a:t>Süra</a:t>
            </a:r>
            <a:r>
              <a:rPr lang="en-US" sz="2400" dirty="0"/>
              <a:t> </a:t>
            </a:r>
            <a:r>
              <a:rPr lang="en-US" sz="2400" dirty="0" err="1"/>
              <a:t>iba</a:t>
            </a:r>
            <a:r>
              <a:rPr lang="en-US" sz="2400" dirty="0"/>
              <a:t> </a:t>
            </a:r>
            <a:r>
              <a:rPr lang="en-US" sz="2400" dirty="0" err="1"/>
              <a:t>jakaji</a:t>
            </a:r>
            <a:r>
              <a:rPr lang="en-US" sz="2400" dirty="0"/>
              <a:t> </a:t>
            </a:r>
            <a:r>
              <a:rPr lang="en-US" sz="2400" dirty="0" err="1"/>
              <a:t>kong</a:t>
            </a:r>
            <a:r>
              <a:rPr lang="en-US" sz="2400" dirty="0"/>
              <a:t> </a:t>
            </a:r>
            <a:r>
              <a:rPr lang="en-US" sz="2400" dirty="0" err="1" smtClean="0"/>
              <a:t>lir</a:t>
            </a:r>
            <a:r>
              <a:rPr lang="en-US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?)</a:t>
            </a:r>
          </a:p>
        </p:txBody>
      </p: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515225" y="651827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44663" y="3631183"/>
            <a:ext cx="5780087" cy="2631503"/>
            <a:chOff x="1744663" y="3631183"/>
            <a:chExt cx="5780087" cy="2631503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744663" y="3808412"/>
              <a:ext cx="5780087" cy="2454274"/>
              <a:chOff x="1099" y="2516"/>
              <a:chExt cx="3641" cy="1546"/>
            </a:xfrm>
          </p:grpSpPr>
          <p:sp>
            <p:nvSpPr>
              <p:cNvPr id="454675" name="Text Box 19"/>
              <p:cNvSpPr txBox="1">
                <a:spLocks noChangeArrowheads="1"/>
              </p:cNvSpPr>
              <p:nvPr/>
            </p:nvSpPr>
            <p:spPr bwMode="auto">
              <a:xfrm>
                <a:off x="2756" y="2516"/>
                <a:ext cx="116" cy="3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endParaRPr lang="en-US" sz="3200" b="1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54676" name="Text Box 20"/>
              <p:cNvSpPr txBox="1">
                <a:spLocks noChangeArrowheads="1"/>
              </p:cNvSpPr>
              <p:nvPr/>
            </p:nvSpPr>
            <p:spPr bwMode="auto">
              <a:xfrm>
                <a:off x="1099" y="2763"/>
                <a:ext cx="3641" cy="12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anchor="ctr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3200" b="1" dirty="0" smtClean="0">
                    <a:solidFill>
                      <a:srgbClr val="77FD6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DRESSING SABANG:</a:t>
                </a:r>
                <a:br>
                  <a:rPr lang="en-US" sz="3200" b="1" dirty="0" smtClean="0">
                    <a:solidFill>
                      <a:srgbClr val="77FD6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</a:br>
                <a:r>
                  <a:rPr lang="en-US" sz="3200" b="1" dirty="0" smtClean="0">
                    <a:solidFill>
                      <a:srgbClr val="77FD6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ALEMLI AN</a:t>
                </a:r>
                <a:r>
                  <a:rPr lang="en-US" sz="32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r>
                  <a:rPr lang="en-US" sz="3200" b="1" dirty="0" smtClean="0">
                    <a:solidFill>
                      <a:srgbClr val="77FD68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DOKLEN ANASA ALIBA MAP YANGLUBA</a:t>
                </a:r>
                <a:endParaRPr lang="en-US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907191" y="3631183"/>
              <a:ext cx="5367247" cy="584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TANABUBA SHILEM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54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GALILEE TZÜYIM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</a:t>
            </a: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8149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TASÜ TZÜYIM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GALILEE TZÜYIM</a:t>
            </a:r>
          </a:p>
          <a:p>
            <a:pPr>
              <a:spcBef>
                <a:spcPct val="50000"/>
              </a:spcBef>
              <a:defRPr/>
            </a:pPr>
            <a:endParaRPr lang="en-US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375028" y="3125789"/>
            <a:ext cx="3598865" cy="1316038"/>
            <a:chOff x="2160" y="1978"/>
            <a:chExt cx="2267" cy="829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470" y="2479"/>
              <a:ext cx="1957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Y</a:t>
              </a:r>
              <a:r>
                <a:rPr lang="en-US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ORDAN TSÜYIM</a:t>
              </a:r>
              <a:endPara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2244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2246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52247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48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109788" y="22226"/>
            <a:ext cx="5376862" cy="5954713"/>
            <a:chOff x="1831" y="1042"/>
            <a:chExt cx="3387" cy="3751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306" y="1042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3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831" y="3804"/>
              <a:ext cx="3387" cy="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48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TZÜ MANG SHILEM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4293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96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863032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432300" y="2830040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 i="0" dirty="0" smtClean="0">
                  <a:solidFill>
                    <a:srgbClr val="FAF200"/>
                  </a:solidFill>
                  <a:latin typeface="Times" pitchFamily="-110" charset="0"/>
                  <a:ea typeface="+mn-ea"/>
                  <a:cs typeface="+mn-cs"/>
                </a:rPr>
                <a:t>JAKA 10 </a:t>
              </a:r>
              <a:endPara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892300" y="501650"/>
            <a:ext cx="6492875" cy="5600701"/>
            <a:chOff x="1433" y="-1254"/>
            <a:chExt cx="4090" cy="3528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927" y="-1254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77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433" y="936"/>
              <a:ext cx="4090" cy="13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6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Ali </a:t>
              </a:r>
              <a:r>
                <a:rPr lang="en-US" sz="6600" b="1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Takong</a:t>
              </a:r>
              <a:r>
                <a:rPr lang="en-US" sz="6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6600" b="1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Tesemtem</a:t>
              </a:r>
              <a:endParaRPr lang="en-US" sz="6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Laishiba</a:t>
            </a:r>
            <a:r>
              <a:rPr lang="en-US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600" b="1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Mapa</a:t>
            </a:r>
            <a:r>
              <a:rPr lang="en-US" altLang="ja-JP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agi</a:t>
            </a:r>
            <a:r>
              <a:rPr lang="en-US" altLang="ja-JP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inyakba</a:t>
            </a:r>
            <a:r>
              <a:rPr lang="en-US" altLang="ja-JP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sabang</a:t>
            </a:r>
            <a:r>
              <a:rPr lang="en-US" altLang="ja-JP" sz="36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sz="3600" b="1" dirty="0" smtClean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62499" name="Group 50"/>
          <p:cNvGrpSpPr>
            <a:grpSpLocks/>
          </p:cNvGrpSpPr>
          <p:nvPr/>
        </p:nvGrpSpPr>
        <p:grpSpPr bwMode="auto">
          <a:xfrm>
            <a:off x="1789113" y="1811338"/>
            <a:ext cx="4573587" cy="3632200"/>
            <a:chOff x="490" y="1498"/>
            <a:chExt cx="2881" cy="2288"/>
          </a:xfrm>
        </p:grpSpPr>
        <p:grpSp>
          <p:nvGrpSpPr>
            <p:cNvPr id="62501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2503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UR-JI CHALDEES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4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39463" y="838200"/>
            <a:ext cx="6350424" cy="5035289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4" y="725601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539038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3600" b="1" i="0" dirty="0" smtClean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Lai O </a:t>
            </a:r>
            <a:r>
              <a:rPr lang="en-US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Mapa</a:t>
            </a:r>
            <a:r>
              <a:rPr lang="en-US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Kuma </a:t>
            </a:r>
            <a:r>
              <a:rPr lang="en-US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Inyakba</a:t>
            </a:r>
            <a:r>
              <a:rPr lang="en-US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ung</a:t>
            </a:r>
            <a:r>
              <a:rPr lang="en-US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Mediterranean </a:t>
            </a:r>
            <a:r>
              <a:rPr lang="en-US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Sabang</a:t>
            </a:r>
            <a:endParaRPr lang="en-US" dirty="0" smtClean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5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44924" y="410871"/>
            <a:ext cx="189230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 dirty="0" smtClean="0">
                <a:solidFill>
                  <a:schemeClr val="tx2"/>
                </a:solidFill>
                <a:latin typeface="Times" charset="0"/>
              </a:rPr>
              <a:t>SAPANG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/>
            </a:r>
            <a:br>
              <a:rPr lang="en-US" sz="2000" b="1" i="0" dirty="0">
                <a:solidFill>
                  <a:schemeClr val="tx2"/>
                </a:solidFill>
                <a:latin typeface="Times" charset="0"/>
              </a:rPr>
            </a:br>
            <a:r>
              <a:rPr lang="en-US" sz="2000" b="1" i="0" dirty="0" smtClean="0">
                <a:solidFill>
                  <a:schemeClr val="tx2">
                    <a:lumMod val="75000"/>
                  </a:schemeClr>
                </a:solidFill>
                <a:latin typeface="Times" charset="0"/>
              </a:rPr>
              <a:t>SOBUTS</a:t>
            </a:r>
            <a:r>
              <a:rPr lang="en-US" sz="2000" b="1" i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000" b="1" i="0" dirty="0" smtClean="0">
                <a:solidFill>
                  <a:schemeClr val="tx2">
                    <a:lumMod val="75000"/>
                  </a:schemeClr>
                </a:solidFill>
                <a:latin typeface="Times" charset="0"/>
              </a:rPr>
              <a:t>DI</a:t>
            </a:r>
            <a:endParaRPr lang="en-US" sz="2000" b="1" i="0" dirty="0">
              <a:solidFill>
                <a:schemeClr val="tx2">
                  <a:lumMod val="75000"/>
                </a:schemeClr>
              </a:solidFill>
              <a:latin typeface="Times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5229225" y="35226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BABYLON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(HARRAN,TURKEY)</a:t>
            </a:r>
            <a:endParaRPr lang="en-US" sz="2400" b="1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3641725" y="2320925"/>
            <a:ext cx="4679950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NINEVEH        (ASSYRIA)         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MOSUL, IRAQ</a:t>
            </a:r>
            <a:endParaRPr lang="en-US" b="1" dirty="0" smtClean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grpSp>
        <p:nvGrpSpPr>
          <p:cNvPr id="68649" name="Group 44"/>
          <p:cNvGrpSpPr>
            <a:grpSpLocks/>
          </p:cNvGrpSpPr>
          <p:nvPr/>
        </p:nvGrpSpPr>
        <p:grpSpPr bwMode="auto">
          <a:xfrm>
            <a:off x="1612900" y="2413000"/>
            <a:ext cx="4022725" cy="2995613"/>
            <a:chOff x="491378" y="2093164"/>
            <a:chExt cx="4022726" cy="2994974"/>
          </a:xfrm>
        </p:grpSpPr>
        <p:pic>
          <p:nvPicPr>
            <p:cNvPr id="46" name="Picture 48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</a:blip>
            <a:srcRect r="2411"/>
            <a:stretch>
              <a:fillRect/>
            </a:stretch>
          </p:blipFill>
          <p:spPr bwMode="auto">
            <a:xfrm>
              <a:off x="491378" y="2134430"/>
              <a:ext cx="3983039" cy="29537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13603" y="2093164"/>
              <a:ext cx="4000501" cy="2948946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0695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0697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98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60688" y="2798763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681288" y="27781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47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4178300" y="2229644"/>
            <a:ext cx="48577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CANAAN TANÜ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/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Y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ERUSALEM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71642" y="3269457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05363" y="3398995"/>
            <a:ext cx="3735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latin typeface="Arial Black" charset="0"/>
              </a:rPr>
              <a:t>MT. NEBO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KADESH BARNEA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EGYPT: The Giza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Lenden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MT. SINAI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Mediterranean </a:t>
            </a:r>
            <a:r>
              <a:rPr lang="en-US" sz="1600" b="1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Tz</a:t>
            </a:r>
            <a:r>
              <a:rPr lang="el-GR" sz="16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ϋ</a:t>
            </a:r>
            <a:r>
              <a:rPr lang="en-US" sz="1600" b="1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yim</a:t>
            </a:r>
            <a:endParaRPr lang="en-US" sz="1600" b="1" dirty="0" smtClean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Y</a:t>
            </a:r>
            <a:r>
              <a:rPr lang="en-US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i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200" b="1" i="0" dirty="0" err="1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Yericho</a:t>
              </a:r>
              <a:endParaRPr lang="en-US" sz="1200" b="1" i="0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 dirty="0" err="1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Tas</a:t>
                </a:r>
                <a:r>
                  <a:rPr lang="el-GR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ϋ</a:t>
                </a:r>
                <a:r>
                  <a:rPr lang="en-US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          </a:t>
                </a:r>
                <a:r>
                  <a:rPr lang="en-US" sz="1400" dirty="0" err="1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Tz</a:t>
                </a:r>
                <a:r>
                  <a:rPr lang="el-GR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ϋ</a:t>
                </a:r>
                <a:r>
                  <a:rPr lang="en-US" sz="1400" dirty="0" err="1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yim</a:t>
                </a:r>
                <a:endParaRPr lang="en-US" sz="14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97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Galilee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 err="1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Tz</a:t>
                </a:r>
                <a:r>
                  <a:rPr lang="el-GR" sz="1400" dirty="0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ϋ</a:t>
                </a:r>
                <a:r>
                  <a:rPr lang="en-US" sz="1400" dirty="0" err="1" smtClean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yim</a:t>
                </a:r>
                <a:endParaRPr lang="en-US" sz="14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fr-FR" altLang="ja-JP" sz="1200" b="1" i="0" dirty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'</a:t>
                </a:r>
                <a:r>
                  <a:rPr lang="en-US" sz="1200" b="1" i="0" dirty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Y</a:t>
                </a:r>
                <a:r>
                  <a:rPr lang="en-US" sz="1400" b="1" i="0" dirty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smtClean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grpSp>
        <p:nvGrpSpPr>
          <p:cNvPr id="78" name="Group 27"/>
          <p:cNvGrpSpPr>
            <a:grpSpLocks/>
          </p:cNvGrpSpPr>
          <p:nvPr/>
        </p:nvGrpSpPr>
        <p:grpSpPr bwMode="auto">
          <a:xfrm>
            <a:off x="-2192403" y="107835"/>
            <a:ext cx="1978025" cy="1955800"/>
            <a:chOff x="0" y="0"/>
            <a:chExt cx="1246" cy="1232"/>
          </a:xfrm>
        </p:grpSpPr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81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-2155289" y="204077"/>
            <a:ext cx="1892300" cy="1628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 dirty="0" smtClean="0">
                <a:solidFill>
                  <a:schemeClr val="tx2"/>
                </a:solidFill>
                <a:latin typeface="Times" charset="0"/>
              </a:rPr>
              <a:t>To translate “Dressing the Stage” go View &gt; Master &gt; Slide Master</a:t>
            </a:r>
            <a:endParaRPr lang="en-US" sz="2000" b="1" i="0" dirty="0">
              <a:solidFill>
                <a:schemeClr val="tx2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365250" y="3119885"/>
            <a:ext cx="7575550" cy="3170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Ali </a:t>
            </a:r>
            <a:r>
              <a:rPr lang="en-US" sz="8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takong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10</a:t>
            </a:r>
            <a:endParaRPr lang="en-US" sz="129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b="1" i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Obendangertem</a:t>
            </a:r>
            <a:r>
              <a:rPr lang="en-US" sz="1400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20:1; 2 Sam. 17:11; 1 </a:t>
            </a:r>
            <a:r>
              <a:rPr lang="en-US" sz="1400" b="1" i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Chubatem</a:t>
            </a:r>
            <a:r>
              <a:rPr lang="en-US" sz="1400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350933" y="3228641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8" y="765175"/>
            <a:ext cx="808037" cy="3687763"/>
            <a:chOff x="1017" y="482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53" y="1432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 dirty="0" smtClean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ALI TAKONG</a:t>
              </a:r>
              <a:endPara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915139" y="1492250"/>
            <a:ext cx="5331921" cy="4192588"/>
            <a:chOff x="2350" y="2208"/>
            <a:chExt cx="1682" cy="2641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350" y="2871"/>
              <a:ext cx="1584" cy="1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altLang="ja-JP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</a:t>
              </a:r>
              <a:r>
                <a:rPr lang="en-US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nungi</a:t>
              </a:r>
              <a:endPara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</a:t>
              </a:r>
              <a:r>
                <a:rPr lang="en-US" altLang="ja-JP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</a:t>
              </a:r>
              <a:r>
                <a:rPr lang="en-US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/>
              </a:r>
              <a:br>
                <a:rPr lang="en-US" sz="4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</a:br>
              <a:endPara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446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“MAPA AGI </a:t>
            </a: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INYAKBA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SABANG!</a:t>
            </a:r>
            <a:r>
              <a:rPr lang="en-US" altLang="ja-JP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"</a:t>
            </a: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TANG…                   YANGI YAKTA KEN REPRANGSHIDI...</a:t>
            </a:r>
          </a:p>
        </p:txBody>
      </p:sp>
      <p:sp>
        <p:nvSpPr>
          <p:cNvPr id="911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1143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44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3195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196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5242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5243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9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7291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729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9340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9341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1988343" y="1000527"/>
            <a:ext cx="110490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1390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1391" name="Rectangle 2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19696" y="1084973"/>
            <a:ext cx="91995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7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3439" name="Text Box 2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3440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59815" y="5164138"/>
            <a:ext cx="67807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357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61327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473450" y="4479960"/>
            <a:ext cx="39624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8000"/>
                    </a:srgbClr>
                  </a:outerShdw>
                </a:effectLst>
              </a:rPr>
              <a:t>MAP KA NUNGDAK KULITME</a:t>
            </a:r>
          </a:p>
        </p:txBody>
      </p:sp>
      <p:sp>
        <p:nvSpPr>
          <p:cNvPr id="13369" name="Text Box 6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70" name="Rectangle 6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3371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06521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548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548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9080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TSÜYIM)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AYONG)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(PERSIAN GULF)</a:t>
            </a:r>
          </a:p>
        </p:txBody>
      </p:sp>
      <p:sp>
        <p:nvSpPr>
          <p:cNvPr id="107536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7538" name="Text Box 2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7539" name="Rectangle 2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9583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09585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9586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10064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163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1635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683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3685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3686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1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5733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5734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7781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7782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19830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9831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7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21879" name="Text Box 3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1880" name="Rectangle 3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13122" y="3130550"/>
            <a:ext cx="291316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</a:t>
            </a:r>
            <a:r>
              <a:rPr lang="en-US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AYONG</a:t>
            </a:r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2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393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935" name="Rectangle 3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2393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938244" y="57258"/>
            <a:ext cx="7043830" cy="83099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Tazunger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asoshi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teyariba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 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#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03a </a:t>
            </a:r>
            <a:b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</a:b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(</a:t>
            </a: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tabak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tazung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talila</a:t>
            </a: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5371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72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43773" y="344092"/>
            <a:ext cx="6977062" cy="6122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 b="1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00FF00"/>
                </a:solidFill>
              </a:rPr>
              <a:t>KAKET</a:t>
            </a:r>
          </a:p>
          <a:p>
            <a:pPr>
              <a:defRPr/>
            </a:pPr>
            <a:r>
              <a:rPr lang="en-US" sz="4000" b="1" dirty="0" smtClean="0">
                <a:solidFill>
                  <a:srgbClr val="00FF00"/>
                </a:solidFill>
              </a:rPr>
              <a:t>TU-JANG</a:t>
            </a:r>
          </a:p>
          <a:p>
            <a:pPr>
              <a:defRPr/>
            </a:pPr>
            <a:r>
              <a:rPr lang="en-US" sz="4000" b="1" dirty="0" smtClean="0">
                <a:solidFill>
                  <a:srgbClr val="00FF00"/>
                </a:solidFill>
              </a:rPr>
              <a:t>KA</a:t>
            </a:r>
            <a:endParaRPr lang="en-US" sz="4000" b="1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00FF00"/>
                </a:solidFill>
              </a:rPr>
              <a:t>MEDONGI</a:t>
            </a:r>
            <a:endParaRPr lang="en-US" sz="4000" b="1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00FF00"/>
                </a:solidFill>
              </a:rPr>
              <a:t>AM-ANG,</a:t>
            </a:r>
            <a:r>
              <a:rPr lang="en-US" sz="4800" dirty="0" smtClean="0">
                <a:solidFill>
                  <a:srgbClr val="FAFD00"/>
                </a:solidFill>
              </a:rPr>
              <a:t> </a:t>
            </a:r>
          </a:p>
          <a:p>
            <a:pPr>
              <a:defRPr/>
            </a:pPr>
            <a:endParaRPr lang="en-US" sz="4800" dirty="0">
              <a:solidFill>
                <a:srgbClr val="FAFD00"/>
              </a:solidFill>
            </a:endParaRPr>
          </a:p>
          <a:p>
            <a:pPr>
              <a:defRPr/>
            </a:pPr>
            <a:r>
              <a:rPr lang="en-US" sz="4800" dirty="0" smtClean="0">
                <a:solidFill>
                  <a:srgbClr val="FAFD00"/>
                </a:solidFill>
              </a:rPr>
              <a:t>LENDENI KEN NEPANG</a:t>
            </a:r>
            <a:endParaRPr lang="en-US" sz="6600" dirty="0">
              <a:solidFill>
                <a:srgbClr val="FAF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104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4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5976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5977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6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8028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8029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30075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30077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0078" name="Rectangle 3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32125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32128" name="Text Box 3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2129" name="Rectangle 4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4176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4178" name="Text Box 4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4179" name="Rectangle 4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8275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38278" name="Text Box 4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8279" name="Rectangle 4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0328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40330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0331" name="Rectangle 4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237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42376" name="Text Box 4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2377" name="Rectangle 48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54364" y="2987675"/>
            <a:ext cx="47929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4424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4426" name="Text Box 4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4427" name="Rectangle 5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AF200"/>
                </a:solidFill>
                <a:latin typeface="Comic Sans MS" pitchFamily="-110" charset="0"/>
                <a:ea typeface="+mn-ea"/>
                <a:cs typeface="+mn-cs"/>
              </a:rPr>
              <a:t>…TANEPAB   ANAJI ADOKTSUSA.</a:t>
            </a:r>
            <a:endParaRPr lang="en-US" sz="3200" b="1" dirty="0">
              <a:solidFill>
                <a:srgbClr val="FAF200"/>
              </a:solidFill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AF200"/>
                </a:solidFill>
              </a:rPr>
              <a:t>ANO TANABEN KEN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FAF200"/>
                </a:solidFill>
              </a:rPr>
              <a:t>NEPANG…</a:t>
            </a:r>
            <a:endParaRPr lang="en-US" sz="3200" b="1" dirty="0">
              <a:solidFill>
                <a:srgbClr val="FAF200"/>
              </a:solidFill>
            </a:endParaRP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7424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425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71888" y="2987675"/>
            <a:ext cx="8588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6476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46478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6479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8526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48528" name="Text Box 5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8529" name="Rectangle 5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50573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0575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0576" name="Rectangle 5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52626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2628" name="Text Box 5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2629" name="Rectangle 6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14289" y="3078163"/>
            <a:ext cx="55944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YJ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54684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4687" name="Text Box 7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4688" name="Rectangle 7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54689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54690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JAKA 10 </a:t>
            </a:r>
            <a:endParaRPr lang="en-US" sz="2400" b="1" i="0" dirty="0">
              <a:solidFill>
                <a:schemeClr val="tx1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Judges 20:1</a:t>
            </a:r>
          </a:p>
        </p:txBody>
      </p:sp>
      <p:sp>
        <p:nvSpPr>
          <p:cNvPr id="156722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56724" name="Text Box 6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6725" name="Rectangle 6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56877" y="927237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19" y="2128044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ALI  TAKONG</a:t>
            </a:r>
            <a:endParaRPr lang="en-US" sz="36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NUNGI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TASHI"</a:t>
              </a: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228073" y="3449637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2446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“MAPA INYAKDAK</a:t>
            </a: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SABANG!"</a:t>
            </a: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 smtClean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1587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58764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8765" name="Rectangle 5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TANG ITEM AJAK ATEMA TETEZÜJI...</a:t>
            </a: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0775" name="Text Box 1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0776" name="Rectangle 1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282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2823" name="Text Box 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/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/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ϋ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doklentip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temo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lima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nungi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teraksa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</a:t>
            </a:r>
            <a:r>
              <a:rPr lang="el-G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ϋ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ololetip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tashi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EA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691233" y="3078163"/>
            <a:ext cx="4055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Y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91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….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nai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ne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mulung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ten</a:t>
            </a:r>
            <a:r>
              <a:rPr lang="el-GR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ϋ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nung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tes</a:t>
            </a:r>
            <a:r>
              <a:rPr lang="el-GR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ϋ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ngmangts</a:t>
            </a:r>
            <a:r>
              <a:rPr lang="el-GR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ϋ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Laishiba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saya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atema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“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sabangji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yuang</a:t>
            </a:r>
            <a:r>
              <a:rPr lang="en-US" b="1" dirty="0" smtClean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”!</a:t>
            </a:r>
          </a:p>
        </p:txBody>
      </p:sp>
      <p:sp>
        <p:nvSpPr>
          <p:cNvPr id="164919" name="Text Box 6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4920" name="Rectangle 7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6492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9470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TT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166952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065338" y="1377950"/>
            <a:ext cx="2927351" cy="1343025"/>
            <a:chOff x="2309" y="2052"/>
            <a:chExt cx="1844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309" y="2078"/>
              <a:ext cx="111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TEYANGLUBA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3" y="2078"/>
              <a:ext cx="72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JOSHUA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255963" y="3003550"/>
            <a:ext cx="3095626" cy="1343025"/>
            <a:chOff x="2203" y="2052"/>
            <a:chExt cx="1950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203" y="2078"/>
              <a:ext cx="133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OZÜNG MAKABA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561" y="2078"/>
              <a:ext cx="61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TULUR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008438" y="3676650"/>
            <a:ext cx="2876551" cy="1343025"/>
            <a:chOff x="2341" y="2052"/>
            <a:chExt cx="1812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41" y="2078"/>
              <a:ext cx="104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TEPUOKDAK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300538" y="4011613"/>
            <a:ext cx="2886076" cy="1333500"/>
            <a:chOff x="2573" y="2271"/>
            <a:chExt cx="1818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573" y="2298"/>
              <a:ext cx="110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 dirty="0" smtClean="0">
                  <a:solidFill>
                    <a:srgbClr val="790015"/>
                  </a:solidFill>
                  <a:latin typeface="Helvetica" charset="0"/>
                </a:rPr>
                <a:t>OLA MAKABA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166981" name="Group 117"/>
            <p:cNvGrpSpPr>
              <a:grpSpLocks/>
            </p:cNvGrpSpPr>
            <p:nvPr/>
          </p:nvGrpSpPr>
          <p:grpSpPr bwMode="auto">
            <a:xfrm>
              <a:off x="4054" y="130"/>
              <a:ext cx="649" cy="283"/>
              <a:chOff x="3083" y="3101"/>
              <a:chExt cx="509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63" y="3101"/>
                <a:ext cx="4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900" b="1" i="0" dirty="0" smtClean="0">
                    <a:solidFill>
                      <a:srgbClr val="790015"/>
                    </a:solidFill>
                    <a:latin typeface="Helvetica" charset="0"/>
                  </a:rPr>
                  <a:t>YISU</a:t>
                </a:r>
                <a:endParaRPr lang="en-US" sz="40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66974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6976" name="Text Box 1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6977" name="Rectangle 1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32937" y="159961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306763" y="1000125"/>
            <a:ext cx="4899025" cy="477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8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TANG IBA YA NE MAPANG… </a:t>
            </a:r>
            <a:br>
              <a:rPr lang="en-US" sz="38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</a:br>
            <a:r>
              <a:rPr lang="en-US" sz="3800" b="1" dirty="0" smtClean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ANÜDOKLEN ANASA ALIBA ALEMLI MAPJI NE TEKOLOK NUNGI YANGLUTSU !</a:t>
            </a:r>
          </a:p>
        </p:txBody>
      </p:sp>
      <p:sp>
        <p:nvSpPr>
          <p:cNvPr id="16896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1100138" y="5602763"/>
            <a:ext cx="6991350" cy="83099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TERENEMTED MAPS TAZUNGER ASOSHI TEYARIBA NUNG 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8969" name="Rectangle 1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  <p:extLst>
      <p:ext uri="{BB962C8B-B14F-4D97-AF65-F5344CB8AC3E}">
        <p14:creationId xmlns:p14="http://schemas.microsoft.com/office/powerpoint/2010/main" val="24033841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FF00"/>
                </a:solidFill>
              </a:rPr>
              <a:t>Tang </a:t>
            </a:r>
            <a:r>
              <a:rPr lang="en-US" b="1" dirty="0" err="1">
                <a:solidFill>
                  <a:srgbClr val="FFFF00"/>
                </a:solidFill>
              </a:rPr>
              <a:t>t</a:t>
            </a:r>
            <a:r>
              <a:rPr lang="en-US" b="1" dirty="0" err="1" smtClean="0">
                <a:solidFill>
                  <a:srgbClr val="FFFF00"/>
                </a:solidFill>
              </a:rPr>
              <a:t>ashi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nung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Laishiba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nungji</a:t>
            </a:r>
            <a:r>
              <a:rPr lang="en-US" b="1" dirty="0" smtClean="0">
                <a:solidFill>
                  <a:srgbClr val="FFFF00"/>
                </a:solidFill>
              </a:rPr>
              <a:t>…</a:t>
            </a:r>
            <a:r>
              <a:rPr lang="en-US" b="1" dirty="0" err="1" smtClean="0">
                <a:solidFill>
                  <a:srgbClr val="FFFF00"/>
                </a:solidFill>
              </a:rPr>
              <a:t>Tongmelang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agi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nai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bilemdagi</a:t>
            </a:r>
            <a:r>
              <a:rPr lang="en-US" b="1" dirty="0" smtClean="0">
                <a:solidFill>
                  <a:srgbClr val="FFFF00"/>
                </a:solidFill>
              </a:rPr>
              <a:t>……</a:t>
            </a:r>
          </a:p>
          <a:p>
            <a:pPr algn="l">
              <a:spcBef>
                <a:spcPct val="50000"/>
              </a:spcBef>
              <a:defRPr/>
            </a:pP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77103" y="2061715"/>
            <a:ext cx="87423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                 •</a:t>
            </a:r>
            <a:r>
              <a:rPr lang="en-US" altLang="ja-JP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</a:t>
            </a:r>
            <a:r>
              <a:rPr lang="en-US" altLang="ja-JP" sz="2400" b="1" i="0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Laishiba</a:t>
            </a:r>
            <a:r>
              <a:rPr lang="en-US" altLang="ja-JP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re</a:t>
            </a:r>
            <a:r>
              <a:rPr lang="el-GR" altLang="ja-JP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ϋ</a:t>
            </a:r>
            <a:r>
              <a:rPr lang="en-US" altLang="ja-JP" sz="2400" b="1" i="0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nga</a:t>
            </a:r>
            <a:r>
              <a:rPr lang="en-US" altLang="ja-JP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ayuba</a:t>
            </a:r>
            <a:r>
              <a:rPr lang="en-US" altLang="ja-JP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tasa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</a:t>
            </a:r>
            <a:endParaRPr lang="en-US" sz="2400" b="1" i="0" dirty="0" smtClean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Laishiba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rez</a:t>
            </a:r>
            <a:r>
              <a:rPr lang="el-GR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ϋ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nga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ayubaji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 ne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kolok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shisats</a:t>
            </a:r>
            <a:r>
              <a:rPr lang="el-GR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ϋ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agi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lapokts</a:t>
            </a:r>
            <a:r>
              <a:rPr lang="el-GR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ϋ</a:t>
            </a:r>
            <a:r>
              <a:rPr lang="en-US" altLang="ja-JP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asoshi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…C7SJ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</a:t>
            </a:r>
            <a:r>
              <a:rPr lang="en-US" sz="2400" b="1" i="0" dirty="0" err="1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Tekolok</a:t>
            </a:r>
            <a:r>
              <a:rPr lang="en-US" sz="2400" b="1" i="0" dirty="0" smtClean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Map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nungji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Laishiba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Tongtibang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tatalokbatem</a:t>
            </a:r>
            <a:r>
              <a:rPr lang="en-US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ngutets</a:t>
            </a:r>
            <a:r>
              <a:rPr lang="el-GR" sz="2400" b="1" i="0" dirty="0" smtClean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ϋ</a:t>
            </a:r>
            <a:endParaRPr lang="en-US" sz="2400" b="1" i="0" dirty="0" smtClean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 smtClean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19206" y="3492876"/>
            <a:ext cx="8212032" cy="91281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419206" y="4615310"/>
            <a:ext cx="8247063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 i="0" dirty="0" smtClean="0">
                <a:solidFill>
                  <a:srgbClr val="FFEA18"/>
                </a:solidFill>
              </a:rPr>
              <a:t>•</a:t>
            </a:r>
            <a:r>
              <a:rPr lang="en-US" sz="2400" b="1" i="0" dirty="0" err="1" smtClean="0">
                <a:solidFill>
                  <a:srgbClr val="FFEA18"/>
                </a:solidFill>
              </a:rPr>
              <a:t>Laishiba</a:t>
            </a:r>
            <a:r>
              <a:rPr lang="en-US" sz="2400" b="1" i="0" dirty="0" smtClean="0">
                <a:solidFill>
                  <a:srgbClr val="FFEA18"/>
                </a:solidFill>
              </a:rPr>
              <a:t> </a:t>
            </a:r>
            <a:r>
              <a:rPr lang="en-US" altLang="ja-JP" sz="2400" b="1" i="0" dirty="0" smtClean="0">
                <a:solidFill>
                  <a:srgbClr val="FFEA18"/>
                </a:solidFill>
              </a:rPr>
              <a:t>“OTSÜ"</a:t>
            </a:r>
            <a:r>
              <a:rPr lang="en-US" sz="2400" b="1" i="0" dirty="0" smtClean="0">
                <a:solidFill>
                  <a:srgbClr val="FFEA18"/>
                </a:solidFill>
              </a:rPr>
              <a:t> </a:t>
            </a:r>
            <a:r>
              <a:rPr lang="en-US" sz="2400" b="1" i="0" dirty="0" err="1" smtClean="0">
                <a:solidFill>
                  <a:srgbClr val="FFEA18"/>
                </a:solidFill>
              </a:rPr>
              <a:t>Telung</a:t>
            </a:r>
            <a:r>
              <a:rPr lang="en-US" sz="2400" b="1" i="0" dirty="0" smtClean="0">
                <a:solidFill>
                  <a:srgbClr val="FFEA18"/>
                </a:solidFill>
              </a:rPr>
              <a:t>: </a:t>
            </a:r>
            <a:r>
              <a:rPr lang="en-US" altLang="ja-JP" sz="2400" b="1" i="0" dirty="0" smtClean="0">
                <a:solidFill>
                  <a:srgbClr val="43F22C"/>
                </a:solidFill>
              </a:rPr>
              <a:t>“</a:t>
            </a:r>
            <a:r>
              <a:rPr lang="en-US" altLang="ja-JP" sz="2400" b="1" i="0" dirty="0" err="1" smtClean="0">
                <a:solidFill>
                  <a:srgbClr val="43F22C"/>
                </a:solidFill>
              </a:rPr>
              <a:t>Yakta</a:t>
            </a:r>
            <a:r>
              <a:rPr lang="en-US" altLang="ja-JP" sz="2400" b="1" i="0" dirty="0" smtClean="0">
                <a:solidFill>
                  <a:srgbClr val="43F22C"/>
                </a:solidFill>
              </a:rPr>
              <a:t> </a:t>
            </a:r>
            <a:r>
              <a:rPr lang="en-US" altLang="ja-JP" sz="2400" b="1" i="0" dirty="0" err="1" smtClean="0">
                <a:solidFill>
                  <a:srgbClr val="43F22C"/>
                </a:solidFill>
              </a:rPr>
              <a:t>Tes</a:t>
            </a:r>
            <a:r>
              <a:rPr lang="el-GR" altLang="ja-JP" sz="2400" b="1" i="0" dirty="0" smtClean="0">
                <a:solidFill>
                  <a:srgbClr val="43F22C"/>
                </a:solidFill>
              </a:rPr>
              <a:t>ϋ</a:t>
            </a:r>
            <a:r>
              <a:rPr lang="en-US" altLang="ja-JP" sz="2400" b="1" i="0" dirty="0" err="1" smtClean="0">
                <a:solidFill>
                  <a:srgbClr val="43F22C"/>
                </a:solidFill>
              </a:rPr>
              <a:t>iba</a:t>
            </a:r>
            <a:r>
              <a:rPr lang="en-US" altLang="ja-JP" sz="2400" b="1" i="0" dirty="0">
                <a:solidFill>
                  <a:srgbClr val="43F22C"/>
                </a:solidFill>
              </a:rPr>
              <a:t> </a:t>
            </a:r>
            <a:r>
              <a:rPr lang="en-US" altLang="ja-JP" sz="2400" b="1" i="0" dirty="0" err="1" smtClean="0">
                <a:solidFill>
                  <a:srgbClr val="43F22C"/>
                </a:solidFill>
              </a:rPr>
              <a:t>Tatalokbatem</a:t>
            </a:r>
            <a:r>
              <a:rPr lang="en-US" sz="2400" b="1" i="0" dirty="0" smtClean="0">
                <a:solidFill>
                  <a:srgbClr val="43F22C"/>
                </a:solidFill>
              </a:rPr>
              <a:t> </a:t>
            </a:r>
            <a:r>
              <a:rPr lang="en-US" sz="2400" b="1" i="0" dirty="0" err="1" smtClean="0">
                <a:solidFill>
                  <a:srgbClr val="43F22C"/>
                </a:solidFill>
              </a:rPr>
              <a:t>Bushiba</a:t>
            </a:r>
            <a:r>
              <a:rPr lang="en-US" altLang="ja-JP" sz="2400" b="1" i="0" dirty="0" smtClean="0">
                <a:solidFill>
                  <a:srgbClr val="43F22C"/>
                </a:solidFill>
              </a:rPr>
              <a:t>"</a:t>
            </a:r>
            <a:r>
              <a:rPr lang="en-US" sz="2400" b="1" i="0" dirty="0" smtClean="0">
                <a:solidFill>
                  <a:srgbClr val="FFEA18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i="0" dirty="0" smtClean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01690" y="4628357"/>
            <a:ext cx="8247063" cy="93993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1811184" y="3056733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altLang="ja-JP" sz="44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"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Sϋra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iba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jakaji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kong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lir</a:t>
            </a:r>
            <a:r>
              <a:rPr lang="en-US" sz="44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?</a:t>
            </a:r>
            <a:r>
              <a:rPr lang="en-US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"</a:t>
            </a:r>
            <a:endParaRPr lang="en-US" sz="4400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644952" y="919238"/>
            <a:ext cx="6862528" cy="18341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sz="5400" b="1" dirty="0" err="1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Yakta</a:t>
            </a:r>
            <a:r>
              <a:rPr lang="en-US" sz="5400" b="1" dirty="0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T</a:t>
            </a:r>
            <a:r>
              <a:rPr lang="en-US" sz="5400" b="1" dirty="0" err="1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es</a:t>
            </a:r>
            <a:r>
              <a:rPr lang="el-GR" sz="5400" b="1" dirty="0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ϋ</a:t>
            </a:r>
            <a:r>
              <a:rPr lang="en-US" sz="5400" b="1" dirty="0" err="1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iba</a:t>
            </a:r>
            <a:r>
              <a:rPr lang="en-US" sz="5400" b="1" dirty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 </a:t>
            </a:r>
            <a:r>
              <a:rPr lang="en-US" sz="5400" b="1" dirty="0" err="1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Tatalokbatem</a:t>
            </a:r>
            <a:r>
              <a:rPr lang="en-US" sz="5400" b="1" dirty="0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 </a:t>
            </a:r>
            <a:r>
              <a:rPr lang="en-US" sz="5400" b="1" dirty="0" err="1" smtClean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Bushiba</a:t>
            </a:r>
            <a:endParaRPr lang="en-US" sz="5400" b="1" dirty="0">
              <a:solidFill>
                <a:srgbClr val="FAFD00"/>
              </a:solidFill>
              <a:latin typeface="Times" pitchFamily="-110" charset="0"/>
              <a:ea typeface="+mn-ea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96204" y="3368510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“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Nai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joko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jakabaji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kong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lir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metets</a:t>
              </a:r>
              <a:r>
                <a:rPr lang="el-GR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ϋ</a:t>
              </a:r>
              <a:r>
                <a:rPr lang="en-US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!</a:t>
              </a:r>
              <a:r>
                <a:rPr lang="en-US" altLang="ja-JP" sz="4400" i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"</a:t>
              </a:r>
              <a:endParaRPr lang="en-U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7306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306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3894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7" charset="0"/>
              </a:endParaRPr>
            </a:p>
          </p:txBody>
        </p:sp>
        <p:sp>
          <p:nvSpPr>
            <p:cNvPr id="338949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5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A Presentation of The Bible…Basically Ministries International Inc.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b="1" smtClean="0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n-US" sz="1800" b="1" i="0" smtClean="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Helvetica" pitchFamily="-107" charset="0"/>
                </a:rPr>
                <a:t>www.biblebasically.com</a:t>
              </a:r>
            </a:p>
          </p:txBody>
        </p:sp>
      </p:grpSp>
      <p:sp>
        <p:nvSpPr>
          <p:cNvPr id="338955" name="Text Box 11"/>
          <p:cNvSpPr txBox="1">
            <a:spLocks noChangeArrowheads="1"/>
          </p:cNvSpPr>
          <p:nvPr/>
        </p:nvSpPr>
        <p:spPr bwMode="auto">
          <a:xfrm>
            <a:off x="2155825" y="198438"/>
            <a:ext cx="4718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08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FFFF00"/>
                </a:solidFill>
                <a:latin typeface="Arial" pitchFamily="-107" charset="0"/>
              </a:rPr>
              <a:t>VERSION 9.65</a:t>
            </a:r>
          </a:p>
        </p:txBody>
      </p:sp>
      <p:pic>
        <p:nvPicPr>
          <p:cNvPr id="5123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23813"/>
            <a:ext cx="9242425" cy="6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2425" y="265113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endParaRPr lang="en-US" sz="4400" i="0" kern="0" dirty="0">
              <a:solidFill>
                <a:srgbClr val="FFFF00"/>
              </a:solidFill>
              <a:latin typeface="Times"/>
            </a:endParaRPr>
          </a:p>
        </p:txBody>
      </p:sp>
      <p:grpSp>
        <p:nvGrpSpPr>
          <p:cNvPr id="5125" name="Group 4"/>
          <p:cNvGrpSpPr>
            <a:grpSpLocks/>
          </p:cNvGrpSpPr>
          <p:nvPr/>
        </p:nvGrpSpPr>
        <p:grpSpPr bwMode="auto">
          <a:xfrm>
            <a:off x="123825" y="5700713"/>
            <a:ext cx="8596313" cy="1346200"/>
            <a:chOff x="48" y="3424"/>
            <a:chExt cx="5415" cy="848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FFA27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  <a:t>A Presentation of The Bible…Basically Ministries International Inc</a:t>
              </a:r>
              <a:b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</a:br>
              <a:r>
                <a:rPr lang="en-US" altLang="ko-KR" sz="2000" b="1" smtClean="0">
                  <a:solidFill>
                    <a:srgbClr val="FAFD00"/>
                  </a:solidFill>
                  <a:latin typeface="Times New Roman" charset="0"/>
                  <a:ea typeface="Gulim" charset="0"/>
                  <a:cs typeface="Gulim" charset="0"/>
                </a:rPr>
                <a:t> Fort Worth, Texas</a:t>
              </a:r>
              <a:endParaRPr lang="en-US" altLang="ko-KR" sz="1800" b="1" i="0" smtClean="0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i="0">
                  <a:solidFill>
                    <a:srgbClr val="FFFB0C"/>
                  </a:solidFill>
                  <a:latin typeface="Helvetica" charset="0"/>
                  <a:ea typeface="굴림" charset="-127"/>
                  <a:cs typeface="굴림" charset="-127"/>
                </a:rPr>
                <a:t>www.biblebasically.com</a:t>
              </a:r>
            </a:p>
          </p:txBody>
        </p:sp>
      </p:grp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28638" y="6581775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7649934" y="6564234"/>
            <a:ext cx="6481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latin typeface="Arial" charset="0"/>
                <a:cs typeface="Gulim" charset="0"/>
              </a:rPr>
              <a:t>9.65.02.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8133415" y="6564234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000" b="1" i="0" dirty="0" smtClean="0">
                <a:solidFill>
                  <a:srgbClr val="FFFFFF"/>
                </a:solidFill>
                <a:cs typeface="Gulim" charset="0"/>
              </a:rPr>
              <a:t>84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 rot="793620">
            <a:off x="-385763" y="1462088"/>
            <a:ext cx="98313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8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osher-Normal" charset="0"/>
              </a:rPr>
              <a:t>LAISHIBA… TONGMELANG RAJEM</a:t>
            </a:r>
          </a:p>
        </p:txBody>
      </p:sp>
      <p:sp>
        <p:nvSpPr>
          <p:cNvPr id="5130" name="WordArt 12"/>
          <p:cNvSpPr>
            <a:spLocks noChangeArrowheads="1" noChangeShapeType="1" noTextEdit="1"/>
          </p:cNvSpPr>
          <p:nvPr/>
        </p:nvSpPr>
        <p:spPr bwMode="auto">
          <a:xfrm>
            <a:off x="1266825" y="3465513"/>
            <a:ext cx="6934200" cy="238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endParaRPr lang="en-US" sz="4400" i="0" kern="10" smtClean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  <a:latin typeface="Kosher-Normal"/>
              <a:ea typeface="Kosher-Normal"/>
              <a:cs typeface="Kosher-Norm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353" y="-798497"/>
            <a:ext cx="749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LAISHIBA TONGMELANG AGI?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709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7715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58190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133600" y="869348"/>
            <a:ext cx="52578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MEZÜNGBUBA:</a:t>
            </a:r>
            <a:r>
              <a:rPr lang="en-US" sz="40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TZÜ MANG SHILEM 6 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863725" y="2955746"/>
            <a:ext cx="6019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TANABUBA:</a:t>
            </a:r>
            <a:r>
              <a:rPr lang="en-US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ALINUK META 10 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TASEMBUBA:</a:t>
            </a:r>
            <a:r>
              <a:rPr lang="en-US" sz="3600" b="1" dirty="0" smtClean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TETSÜNGDA  MEDEMDANGBA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51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1A0004"/>
    </a:dk1>
    <a:lt1>
      <a:srgbClr val="FFFFFF"/>
    </a:lt1>
    <a:dk2>
      <a:srgbClr val="474747"/>
    </a:dk2>
    <a:lt2>
      <a:srgbClr val="FFD34A"/>
    </a:lt2>
    <a:accent1>
      <a:srgbClr val="114FFB"/>
    </a:accent1>
    <a:accent2>
      <a:srgbClr val="790015"/>
    </a:accent2>
    <a:accent3>
      <a:srgbClr val="B1B1B1"/>
    </a:accent3>
    <a:accent4>
      <a:srgbClr val="DADADA"/>
    </a:accent4>
    <a:accent5>
      <a:srgbClr val="AAB2FD"/>
    </a:accent5>
    <a:accent6>
      <a:srgbClr val="6D0012"/>
    </a:accent6>
    <a:hlink>
      <a:srgbClr val="FFFFFF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10359</TotalTime>
  <Pages>43</Pages>
  <Words>4672</Words>
  <Application>Microsoft Macintosh PowerPoint</Application>
  <PresentationFormat>On-screen Show (4:3)</PresentationFormat>
  <Paragraphs>1191</Paragraphs>
  <Slides>85</Slides>
  <Notes>85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untitled 2</vt:lpstr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379</cp:revision>
  <cp:lastPrinted>2003-03-25T20:50:53Z</cp:lastPrinted>
  <dcterms:created xsi:type="dcterms:W3CDTF">2003-03-13T21:44:32Z</dcterms:created>
  <dcterms:modified xsi:type="dcterms:W3CDTF">2015-06-16T17:58:26Z</dcterms:modified>
</cp:coreProperties>
</file>