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embeddings/oleObject1.bin" ContentType="application/vnd.openxmlformats-officedocument.oleObject"/>
  <Override PartName="/ppt/notesSlides/notesSlide19.xml" ContentType="application/vnd.openxmlformats-officedocument.presentationml.notesSlide+xml"/>
  <Override PartName="/ppt/embeddings/oleObject2.bin" ContentType="application/vnd.openxmlformats-officedocument.oleObject"/>
  <Override PartName="/ppt/notesSlides/notesSlide20.xml" ContentType="application/vnd.openxmlformats-officedocument.presentationml.notesSlide+xml"/>
  <Override PartName="/ppt/embeddings/oleObject3.bin" ContentType="application/vnd.openxmlformats-officedocument.oleObject"/>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embeddings/oleObject4.bin" ContentType="application/vnd.openxmlformats-officedocument.oleObject"/>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embeddings/oleObject5.bin" ContentType="application/vnd.openxmlformats-officedocument.oleObject"/>
  <Override PartName="/ppt/notesSlides/notesSlide37.xml" ContentType="application/vnd.openxmlformats-officedocument.presentationml.notesSlide+xml"/>
  <Override PartName="/ppt/embeddings/oleObject6.bin" ContentType="application/vnd.openxmlformats-officedocument.oleObject"/>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80"/>
  </p:notesMasterIdLst>
  <p:handoutMasterIdLst>
    <p:handoutMasterId r:id="rId81"/>
  </p:handoutMasterIdLst>
  <p:sldIdLst>
    <p:sldId id="438" r:id="rId3"/>
    <p:sldId id="374" r:id="rId4"/>
    <p:sldId id="414" r:id="rId5"/>
    <p:sldId id="442" r:id="rId6"/>
    <p:sldId id="452" r:id="rId7"/>
    <p:sldId id="333" r:id="rId8"/>
    <p:sldId id="435" r:id="rId9"/>
    <p:sldId id="385" r:id="rId10"/>
    <p:sldId id="316" r:id="rId11"/>
    <p:sldId id="373" r:id="rId12"/>
    <p:sldId id="388" r:id="rId13"/>
    <p:sldId id="416" r:id="rId14"/>
    <p:sldId id="430" r:id="rId15"/>
    <p:sldId id="411" r:id="rId16"/>
    <p:sldId id="354" r:id="rId17"/>
    <p:sldId id="261" r:id="rId18"/>
    <p:sldId id="262" r:id="rId19"/>
    <p:sldId id="299" r:id="rId20"/>
    <p:sldId id="340" r:id="rId21"/>
    <p:sldId id="264" r:id="rId22"/>
    <p:sldId id="371" r:id="rId23"/>
    <p:sldId id="372" r:id="rId24"/>
    <p:sldId id="268" r:id="rId25"/>
    <p:sldId id="436" r:id="rId26"/>
    <p:sldId id="437" r:id="rId27"/>
    <p:sldId id="403" r:id="rId28"/>
    <p:sldId id="260" r:id="rId29"/>
    <p:sldId id="412" r:id="rId30"/>
    <p:sldId id="272" r:id="rId31"/>
    <p:sldId id="317" r:id="rId32"/>
    <p:sldId id="318" r:id="rId33"/>
    <p:sldId id="319" r:id="rId34"/>
    <p:sldId id="320" r:id="rId35"/>
    <p:sldId id="337" r:id="rId36"/>
    <p:sldId id="321" r:id="rId37"/>
    <p:sldId id="270" r:id="rId38"/>
    <p:sldId id="305" r:id="rId39"/>
    <p:sldId id="304" r:id="rId40"/>
    <p:sldId id="275" r:id="rId41"/>
    <p:sldId id="441" r:id="rId42"/>
    <p:sldId id="341" r:id="rId43"/>
    <p:sldId id="449" r:id="rId44"/>
    <p:sldId id="450" r:id="rId45"/>
    <p:sldId id="451" r:id="rId46"/>
    <p:sldId id="279" r:id="rId47"/>
    <p:sldId id="342" r:id="rId48"/>
    <p:sldId id="343" r:id="rId49"/>
    <p:sldId id="280" r:id="rId50"/>
    <p:sldId id="281" r:id="rId51"/>
    <p:sldId id="327" r:id="rId52"/>
    <p:sldId id="282" r:id="rId53"/>
    <p:sldId id="344" r:id="rId54"/>
    <p:sldId id="284" r:id="rId55"/>
    <p:sldId id="283" r:id="rId56"/>
    <p:sldId id="285" r:id="rId57"/>
    <p:sldId id="286" r:id="rId58"/>
    <p:sldId id="287" r:id="rId59"/>
    <p:sldId id="288" r:id="rId60"/>
    <p:sldId id="407" r:id="rId61"/>
    <p:sldId id="445" r:id="rId62"/>
    <p:sldId id="446" r:id="rId63"/>
    <p:sldId id="447" r:id="rId64"/>
    <p:sldId id="448" r:id="rId65"/>
    <p:sldId id="292" r:id="rId66"/>
    <p:sldId id="293" r:id="rId67"/>
    <p:sldId id="294" r:id="rId68"/>
    <p:sldId id="295" r:id="rId69"/>
    <p:sldId id="355" r:id="rId70"/>
    <p:sldId id="351" r:id="rId71"/>
    <p:sldId id="408" r:id="rId72"/>
    <p:sldId id="394" r:id="rId73"/>
    <p:sldId id="444" r:id="rId74"/>
    <p:sldId id="315" r:id="rId75"/>
    <p:sldId id="312" r:id="rId76"/>
    <p:sldId id="410" r:id="rId77"/>
    <p:sldId id="443" r:id="rId78"/>
    <p:sldId id="418" r:id="rId79"/>
  </p:sldIdLst>
  <p:sldSz cx="9144000" cy="6858000" type="screen4x3"/>
  <p:notesSz cx="6858000" cy="9144000"/>
  <p:defaultTextStyle>
    <a:defPPr>
      <a:defRPr lang="en-US"/>
    </a:defPPr>
    <a:lvl1pPr algn="ctr" rtl="0" eaLnBrk="0" fontAlgn="base" hangingPunct="0">
      <a:spcBef>
        <a:spcPct val="0"/>
      </a:spcBef>
      <a:spcAft>
        <a:spcPct val="0"/>
      </a:spcAft>
      <a:defRPr sz="900" kern="1200">
        <a:solidFill>
          <a:srgbClr val="FFA27C"/>
        </a:solidFill>
        <a:latin typeface="Arial" charset="0"/>
        <a:ea typeface="ＭＳ Ｐゴシック" charset="0"/>
        <a:cs typeface="ＭＳ Ｐゴシック" charset="0"/>
      </a:defRPr>
    </a:lvl1pPr>
    <a:lvl2pPr marL="457200" algn="ctr" rtl="0" eaLnBrk="0" fontAlgn="base" hangingPunct="0">
      <a:spcBef>
        <a:spcPct val="0"/>
      </a:spcBef>
      <a:spcAft>
        <a:spcPct val="0"/>
      </a:spcAft>
      <a:defRPr sz="900" kern="1200">
        <a:solidFill>
          <a:srgbClr val="FFA27C"/>
        </a:solidFill>
        <a:latin typeface="Arial" charset="0"/>
        <a:ea typeface="ＭＳ Ｐゴシック" charset="0"/>
        <a:cs typeface="ＭＳ Ｐゴシック" charset="0"/>
      </a:defRPr>
    </a:lvl2pPr>
    <a:lvl3pPr marL="914400" algn="ctr" rtl="0" eaLnBrk="0" fontAlgn="base" hangingPunct="0">
      <a:spcBef>
        <a:spcPct val="0"/>
      </a:spcBef>
      <a:spcAft>
        <a:spcPct val="0"/>
      </a:spcAft>
      <a:defRPr sz="900" kern="1200">
        <a:solidFill>
          <a:srgbClr val="FFA27C"/>
        </a:solidFill>
        <a:latin typeface="Arial" charset="0"/>
        <a:ea typeface="ＭＳ Ｐゴシック" charset="0"/>
        <a:cs typeface="ＭＳ Ｐゴシック" charset="0"/>
      </a:defRPr>
    </a:lvl3pPr>
    <a:lvl4pPr marL="1371600" algn="ctr" rtl="0" eaLnBrk="0" fontAlgn="base" hangingPunct="0">
      <a:spcBef>
        <a:spcPct val="0"/>
      </a:spcBef>
      <a:spcAft>
        <a:spcPct val="0"/>
      </a:spcAft>
      <a:defRPr sz="900" kern="1200">
        <a:solidFill>
          <a:srgbClr val="FFA27C"/>
        </a:solidFill>
        <a:latin typeface="Arial" charset="0"/>
        <a:ea typeface="ＭＳ Ｐゴシック" charset="0"/>
        <a:cs typeface="ＭＳ Ｐゴシック" charset="0"/>
      </a:defRPr>
    </a:lvl4pPr>
    <a:lvl5pPr marL="1828800" algn="ctr" rtl="0" eaLnBrk="0" fontAlgn="base" hangingPunct="0">
      <a:spcBef>
        <a:spcPct val="0"/>
      </a:spcBef>
      <a:spcAft>
        <a:spcPct val="0"/>
      </a:spcAft>
      <a:defRPr sz="900" kern="1200">
        <a:solidFill>
          <a:srgbClr val="FFA27C"/>
        </a:solidFill>
        <a:latin typeface="Arial" charset="0"/>
        <a:ea typeface="ＭＳ Ｐゴシック" charset="0"/>
        <a:cs typeface="ＭＳ Ｐゴシック" charset="0"/>
      </a:defRPr>
    </a:lvl5pPr>
    <a:lvl6pPr marL="2286000" algn="l" defTabSz="457200" rtl="0" eaLnBrk="1" latinLnBrk="0" hangingPunct="1">
      <a:defRPr sz="900" kern="1200">
        <a:solidFill>
          <a:srgbClr val="FFA27C"/>
        </a:solidFill>
        <a:latin typeface="Arial" charset="0"/>
        <a:ea typeface="ＭＳ Ｐゴシック" charset="0"/>
        <a:cs typeface="ＭＳ Ｐゴシック" charset="0"/>
      </a:defRPr>
    </a:lvl6pPr>
    <a:lvl7pPr marL="2743200" algn="l" defTabSz="457200" rtl="0" eaLnBrk="1" latinLnBrk="0" hangingPunct="1">
      <a:defRPr sz="900" kern="1200">
        <a:solidFill>
          <a:srgbClr val="FFA27C"/>
        </a:solidFill>
        <a:latin typeface="Arial" charset="0"/>
        <a:ea typeface="ＭＳ Ｐゴシック" charset="0"/>
        <a:cs typeface="ＭＳ Ｐゴシック" charset="0"/>
      </a:defRPr>
    </a:lvl7pPr>
    <a:lvl8pPr marL="3200400" algn="l" defTabSz="457200" rtl="0" eaLnBrk="1" latinLnBrk="0" hangingPunct="1">
      <a:defRPr sz="900" kern="1200">
        <a:solidFill>
          <a:srgbClr val="FFA27C"/>
        </a:solidFill>
        <a:latin typeface="Arial" charset="0"/>
        <a:ea typeface="ＭＳ Ｐゴシック" charset="0"/>
        <a:cs typeface="ＭＳ Ｐゴシック" charset="0"/>
      </a:defRPr>
    </a:lvl8pPr>
    <a:lvl9pPr marL="3657600" algn="l" defTabSz="457200" rtl="0" eaLnBrk="1" latinLnBrk="0" hangingPunct="1">
      <a:defRPr sz="900" kern="1200">
        <a:solidFill>
          <a:srgbClr val="FFA27C"/>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D090B"/>
    <a:srgbClr val="2C2C3E"/>
    <a:srgbClr val="C0BECC"/>
    <a:srgbClr val="1EAFCC"/>
    <a:srgbClr val="1FCC16"/>
    <a:srgbClr val="F06157"/>
    <a:srgbClr val="F37745"/>
    <a:srgbClr val="FFB47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440" y="-120"/>
      </p:cViewPr>
      <p:guideLst>
        <p:guide orient="horz" pos="4153"/>
        <p:guide orient="horz" pos="4217"/>
        <p:guide orient="horz" pos="4101"/>
        <p:guide pos="5153"/>
        <p:guide pos="2023"/>
        <p:guide pos="5259"/>
        <p:guide pos="5570"/>
        <p:guide pos="5654"/>
      </p:guideLst>
    </p:cSldViewPr>
  </p:slideViewPr>
  <p:outlineViewPr>
    <p:cViewPr>
      <p:scale>
        <a:sx n="33" d="100"/>
        <a:sy n="33" d="100"/>
      </p:scale>
      <p:origin x="0" y="8440"/>
    </p:cViewPr>
  </p:outlineViewPr>
  <p:notesTextViewPr>
    <p:cViewPr>
      <p:scale>
        <a:sx n="100" d="100"/>
        <a:sy n="100" d="100"/>
      </p:scale>
      <p:origin x="0" y="0"/>
    </p:cViewPr>
  </p:notesTextViewPr>
  <p:sorterViewPr>
    <p:cViewPr>
      <p:scale>
        <a:sx n="50" d="100"/>
        <a:sy n="50" d="100"/>
      </p:scale>
      <p:origin x="0" y="2888"/>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80" Type="http://schemas.openxmlformats.org/officeDocument/2006/relationships/notesMaster" Target="notesMasters/notesMaster1.xml"/><Relationship Id="rId81" Type="http://schemas.openxmlformats.org/officeDocument/2006/relationships/handoutMaster" Target="handoutMasters/handoutMaster1.xml"/><Relationship Id="rId82" Type="http://schemas.openxmlformats.org/officeDocument/2006/relationships/printerSettings" Target="printerSettings/printerSettings1.bin"/><Relationship Id="rId83" Type="http://schemas.openxmlformats.org/officeDocument/2006/relationships/presProps" Target="presProps.xml"/><Relationship Id="rId84" Type="http://schemas.openxmlformats.org/officeDocument/2006/relationships/viewProps" Target="viewProps.xml"/><Relationship Id="rId85" Type="http://schemas.openxmlformats.org/officeDocument/2006/relationships/theme" Target="theme/theme1.xml"/><Relationship Id="rId86"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400800" y="8750300"/>
            <a:ext cx="3873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nchor="ctr">
            <a:spAutoFit/>
          </a:bodyPr>
          <a:lstStyle/>
          <a:p>
            <a:pPr algn="r"/>
            <a:fld id="{BB75DF04-550D-F34D-A4DB-02969A2608F3}" type="slidenum">
              <a:rPr lang="en-US" sz="1400">
                <a:solidFill>
                  <a:schemeClr val="tx1"/>
                </a:solidFill>
                <a:latin typeface="Times" charset="0"/>
              </a:rPr>
              <a:pPr algn="r"/>
              <a:t>‹#›</a:t>
            </a:fld>
            <a:endParaRPr lang="en-US" sz="1400">
              <a:solidFill>
                <a:schemeClr val="tx1"/>
              </a:solidFill>
              <a:latin typeface="Times" charset="0"/>
            </a:endParaRPr>
          </a:p>
        </p:txBody>
      </p:sp>
    </p:spTree>
    <p:extLst>
      <p:ext uri="{BB962C8B-B14F-4D97-AF65-F5344CB8AC3E}">
        <p14:creationId xmlns:p14="http://schemas.microsoft.com/office/powerpoint/2010/main" val="10719051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noTextEdit="1"/>
          </p:cNvSpPr>
          <p:nvPr>
            <p:ph type="sldImg" idx="2"/>
          </p:nvPr>
        </p:nvSpPr>
        <p:spPr bwMode="auto">
          <a:xfrm>
            <a:off x="1152525" y="692150"/>
            <a:ext cx="4552950" cy="34163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51" name="Rectangle 3"/>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0" name="Rectangle 4"/>
          <p:cNvSpPr>
            <a:spLocks noChangeArrowheads="1"/>
          </p:cNvSpPr>
          <p:nvPr/>
        </p:nvSpPr>
        <p:spPr bwMode="auto">
          <a:xfrm>
            <a:off x="6400800" y="8750300"/>
            <a:ext cx="3873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nchor="ctr">
            <a:spAutoFit/>
          </a:bodyPr>
          <a:lstStyle/>
          <a:p>
            <a:pPr algn="r"/>
            <a:fld id="{23C986B9-D98A-9343-8D6E-174AA5416AFE}" type="slidenum">
              <a:rPr lang="en-US" sz="1400">
                <a:solidFill>
                  <a:schemeClr val="tx1"/>
                </a:solidFill>
                <a:latin typeface="Times" charset="0"/>
              </a:rPr>
              <a:pPr algn="r"/>
              <a:t>‹#›</a:t>
            </a:fld>
            <a:endParaRPr lang="en-US" sz="1400">
              <a:solidFill>
                <a:schemeClr val="tx1"/>
              </a:solidFill>
              <a:latin typeface="Times" charset="0"/>
            </a:endParaRPr>
          </a:p>
        </p:txBody>
      </p:sp>
    </p:spTree>
    <p:extLst>
      <p:ext uri="{BB962C8B-B14F-4D97-AF65-F5344CB8AC3E}">
        <p14:creationId xmlns:p14="http://schemas.microsoft.com/office/powerpoint/2010/main" val="1257011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07"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Times"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Times" pitchFamily="-107" charset="0"/>
        <a:ea typeface="ＭＳ Ｐゴシック" charset="0"/>
        <a:cs typeface="Geneva" charset="-128"/>
      </a:defRPr>
    </a:lvl3pPr>
    <a:lvl4pPr marL="1371600" algn="l" rtl="0" eaLnBrk="0" fontAlgn="base" hangingPunct="0">
      <a:spcBef>
        <a:spcPct val="30000"/>
      </a:spcBef>
      <a:spcAft>
        <a:spcPct val="0"/>
      </a:spcAft>
      <a:defRPr sz="1200" kern="1200">
        <a:solidFill>
          <a:schemeClr val="tx1"/>
        </a:solidFill>
        <a:latin typeface="Times" pitchFamily="-107" charset="0"/>
        <a:ea typeface="Geneva" charset="-128"/>
        <a:cs typeface="Geneva" charset="0"/>
      </a:defRPr>
    </a:lvl4pPr>
    <a:lvl5pPr marL="1828800" algn="l" rtl="0" eaLnBrk="0" fontAlgn="base" hangingPunct="0">
      <a:spcBef>
        <a:spcPct val="30000"/>
      </a:spcBef>
      <a:spcAft>
        <a:spcPct val="0"/>
      </a:spcAft>
      <a:defRPr sz="1200" kern="1200">
        <a:solidFill>
          <a:schemeClr val="tx1"/>
        </a:solidFill>
        <a:latin typeface="Times" pitchFamily="-107" charset="0"/>
        <a:ea typeface="ＭＳ Ｐゴシック" charset="-128"/>
        <a:cs typeface="ＭＳ Ｐゴシック"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ChangeArrowheads="1" noTextEdit="1"/>
          </p:cNvSpPr>
          <p:nvPr>
            <p:ph type="sldImg"/>
          </p:nvPr>
        </p:nvSpPr>
        <p:spPr>
          <a:ln/>
        </p:spPr>
      </p:sp>
      <p:sp>
        <p:nvSpPr>
          <p:cNvPr id="614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ChangeArrowheads="1" noTextEdit="1"/>
          </p:cNvSpPr>
          <p:nvPr>
            <p:ph type="sldImg"/>
          </p:nvPr>
        </p:nvSpPr>
        <p:spPr>
          <a:ln/>
        </p:spPr>
      </p:sp>
      <p:sp>
        <p:nvSpPr>
          <p:cNvPr id="2457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One of the great Bible teachers of the 20th Century, Henrietta Mears....wrote about this idea in her book, </a:t>
            </a:r>
            <a:r>
              <a:rPr lang="en-US" altLang="ja-JP" b="1">
                <a:solidFill>
                  <a:srgbClr val="000000"/>
                </a:solidFill>
                <a:latin typeface="Times" charset="0"/>
                <a:ea typeface="ＭＳ Ｐゴシック" charset="0"/>
                <a:cs typeface="ＭＳ Ｐゴシック" charset="0"/>
              </a:rPr>
              <a:t>"What The Bible Is All About."  She said…</a:t>
            </a:r>
            <a:endParaRPr lang="en-US">
              <a:latin typeface="Times"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noTextEdit="1"/>
          </p:cNvSpPr>
          <p:nvPr>
            <p:ph type="sldImg"/>
          </p:nvPr>
        </p:nvSpPr>
        <p:spPr>
          <a:ln/>
        </p:spPr>
      </p:sp>
      <p:sp>
        <p:nvSpPr>
          <p:cNvPr id="2662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SAME</a:t>
            </a:r>
          </a:p>
          <a:p>
            <a:r>
              <a:rPr lang="en-US" b="1">
                <a:solidFill>
                  <a:srgbClr val="000000"/>
                </a:solidFill>
                <a:latin typeface="Times" charset="0"/>
                <a:ea typeface="ＭＳ Ｐゴシック" charset="0"/>
                <a:cs typeface="ＭＳ Ｐゴシック" charset="0"/>
              </a:rPr>
              <a:t>Most people</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Bible knowledge is like a string of fine pearls…but in many readers</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 minds…</a:t>
            </a:r>
            <a:endParaRPr lang="en-US">
              <a:latin typeface="Times"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ChangeArrowheads="1" noTextEdit="1"/>
          </p:cNvSpPr>
          <p:nvPr>
            <p:ph type="sldImg"/>
          </p:nvPr>
        </p:nvSpPr>
        <p:spPr>
          <a:ln/>
        </p:spPr>
      </p:sp>
      <p:sp>
        <p:nvSpPr>
          <p:cNvPr id="2867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…the bead string is broken.  The organized progression of the Biblical storyline is disorganized and confused.  Each fine gem is separate…disorganized…just strewn about all around. It is impossible to appreciate the beauty of that complete necklace of lovely pearls.</a:t>
            </a:r>
            <a:endParaRPr lang="en-US">
              <a:latin typeface="Times"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ChangeArrowheads="1" noTextEdit="1"/>
          </p:cNvSpPr>
          <p:nvPr>
            <p:ph type="sldImg"/>
          </p:nvPr>
        </p:nvSpPr>
        <p:spPr>
          <a:ln/>
        </p:spPr>
      </p:sp>
      <p:sp>
        <p:nvSpPr>
          <p:cNvPr id="3072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How can we restring the lovely pearls?  In the same way…how can we reassemble the pieces of SCRIPTURE, bringing them together so that, just like the pearls, each piece is in its proper place...one leading to another…each gem or biblical fact placed in ITS proper relationship…as each relates to every other one in that grand panorama of biblical revelation…stretching across 4,000 years?</a:t>
            </a:r>
          </a:p>
          <a:p>
            <a:r>
              <a:rPr lang="en-US" b="1">
                <a:solidFill>
                  <a:srgbClr val="000000"/>
                </a:solidFill>
                <a:latin typeface="Times" charset="0"/>
                <a:ea typeface="ＭＳ Ｐゴシック" charset="0"/>
                <a:cs typeface="ＭＳ Ｐゴシック" charset="0"/>
              </a:rPr>
              <a:t>Only with an organized, mentally accessible knowledge base of Scripture can we begin to comprehend …</a:t>
            </a:r>
            <a:endParaRPr lang="en-US">
              <a:latin typeface="Times"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ChangeArrowheads="1" noTextEdit="1"/>
          </p:cNvSpPr>
          <p:nvPr>
            <p:ph type="sldImg"/>
          </p:nvPr>
        </p:nvSpPr>
        <p:spPr>
          <a:ln/>
        </p:spPr>
      </p:sp>
      <p:sp>
        <p:nvSpPr>
          <p:cNvPr id="3277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	…the depth of Scripture </a:t>
            </a:r>
          </a:p>
          <a:p>
            <a:r>
              <a:rPr lang="en-US" b="1">
                <a:solidFill>
                  <a:srgbClr val="000000"/>
                </a:solidFill>
                <a:latin typeface="Times" charset="0"/>
                <a:ea typeface="ＭＳ Ｐゴシック" charset="0"/>
                <a:cs typeface="ＭＳ Ｐゴシック" charset="0"/>
              </a:rPr>
              <a:t>////	the nuances of its meaning…and</a:t>
            </a:r>
          </a:p>
          <a:p>
            <a:r>
              <a:rPr lang="en-US" b="1">
                <a:solidFill>
                  <a:srgbClr val="000000"/>
                </a:solidFill>
                <a:latin typeface="Times" charset="0"/>
                <a:ea typeface="ＭＳ Ｐゴシック" charset="0"/>
                <a:cs typeface="ＭＳ Ｐゴシック" charset="0"/>
              </a:rPr>
              <a:t>////	the deeper leadings or instructions from the Holy Spirit…Who stands ready to teach us through every page of His Word.  </a:t>
            </a:r>
          </a:p>
          <a:p>
            <a:r>
              <a:rPr lang="en-US" b="1">
                <a:solidFill>
                  <a:srgbClr val="000000"/>
                </a:solidFill>
                <a:latin typeface="Times" charset="0"/>
                <a:ea typeface="ＭＳ Ｐゴシック" charset="0"/>
                <a:cs typeface="ＭＳ Ｐゴシック" charset="0"/>
              </a:rPr>
              <a:t>Can that kind of comprehensive, coherent knowledge of Scripture be accomplished?  Answer: Yes...it can be done...both swiftly and efficiently.</a:t>
            </a:r>
            <a:endParaRPr lang="en-US">
              <a:latin typeface="Times"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ChangeArrowheads="1" noTextEdit="1"/>
          </p:cNvSpPr>
          <p:nvPr>
            <p:ph type="sldImg"/>
          </p:nvPr>
        </p:nvSpPr>
        <p:spPr>
          <a:ln/>
        </p:spPr>
      </p:sp>
      <p:sp>
        <p:nvSpPr>
          <p:cNvPr id="3481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In this one book, we are told how to see…</a:t>
            </a:r>
          </a:p>
          <a:p>
            <a:r>
              <a:rPr lang="en-US" b="1">
                <a:solidFill>
                  <a:srgbClr val="000000"/>
                </a:solidFill>
                <a:latin typeface="Times" charset="0"/>
                <a:ea typeface="ＭＳ Ｐゴシック" charset="0"/>
                <a:cs typeface="ＭＳ Ｐゴシック" charset="0"/>
              </a:rPr>
              <a:t>////	The glorious wholeness of God</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Plan of Redemption recorded for us in words we can understand…framed by…</a:t>
            </a:r>
          </a:p>
          <a:p>
            <a:r>
              <a:rPr lang="en-US" b="1">
                <a:solidFill>
                  <a:srgbClr val="000000"/>
                </a:solidFill>
                <a:latin typeface="Times" charset="0"/>
                <a:ea typeface="ＭＳ Ｐゴシック" charset="0"/>
                <a:cs typeface="ＭＳ Ｐゴシック" charset="0"/>
              </a:rPr>
              <a:t>////	…the drama of old Abraham and ancient Israel…beginning in the Middle East some 4,000 years ago…</a:t>
            </a:r>
          </a:p>
          <a:p>
            <a:r>
              <a:rPr lang="en-US" b="1">
                <a:solidFill>
                  <a:srgbClr val="000000"/>
                </a:solidFill>
                <a:latin typeface="Times" charset="0"/>
                <a:ea typeface="ＭＳ Ｐゴシック" charset="0"/>
                <a:cs typeface="ＭＳ Ｐゴシック" charset="0"/>
              </a:rPr>
              <a:t>////	….culminating in the appearance and gospel ministry of the Lord Jesus Christ… </a:t>
            </a:r>
          </a:p>
          <a:p>
            <a:r>
              <a:rPr lang="en-US" b="1">
                <a:solidFill>
                  <a:srgbClr val="000000"/>
                </a:solidFill>
                <a:latin typeface="Times" charset="0"/>
                <a:ea typeface="ＭＳ Ｐゴシック" charset="0"/>
                <a:cs typeface="ＭＳ Ｐゴシック" charset="0"/>
              </a:rPr>
              <a:t>////	…and the birth of the Church.  Our part of the story is to understand the movement of the Gospel message of Jesus Christ …progressing right down to our own time.  </a:t>
            </a:r>
          </a:p>
          <a:p>
            <a:r>
              <a:rPr lang="en-US" b="1">
                <a:solidFill>
                  <a:srgbClr val="000000"/>
                </a:solidFill>
                <a:latin typeface="Times" charset="0"/>
                <a:ea typeface="ＭＳ Ｐゴシック" charset="0"/>
                <a:cs typeface="ＭＳ Ｐゴシック" charset="0"/>
              </a:rPr>
              <a:t>////	But, sad to say, for the vast majority of people, this is often unfamiliar territory.  In fact, for many, it</a:t>
            </a:r>
            <a:r>
              <a:rPr lang="fr-FR"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s a downright intellectually fearful place.</a:t>
            </a:r>
          </a:p>
          <a:p>
            <a:endParaRPr lang="en-US">
              <a:latin typeface="Times"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ChangeArrowheads="1" noTextEdit="1"/>
          </p:cNvSpPr>
          <p:nvPr>
            <p:ph type="sldImg"/>
          </p:nvPr>
        </p:nvSpPr>
        <p:spPr>
          <a:ln/>
        </p:spPr>
      </p:sp>
      <p:sp>
        <p:nvSpPr>
          <p:cNvPr id="3686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latin typeface="Times" charset="0"/>
                <a:ea typeface="ＭＳ Ｐゴシック" charset="0"/>
                <a:cs typeface="ＭＳ Ｐゴシック" charset="0"/>
              </a:rPr>
              <a:t>Just look at all these Bibles! All the versions…all the translations… </a:t>
            </a:r>
            <a:endParaRPr lang="en-US">
              <a:latin typeface="Times" charset="0"/>
              <a:ea typeface="ＭＳ Ｐゴシック" charset="0"/>
              <a:cs typeface="ＭＳ Ｐゴシック" charset="0"/>
            </a:endParaRPr>
          </a:p>
          <a:p>
            <a:r>
              <a:rPr lang="en-US" b="1">
                <a:latin typeface="Times" charset="0"/>
                <a:ea typeface="ＭＳ Ｐゴシック" charset="0"/>
                <a:cs typeface="ＭＳ Ｐゴシック" charset="0"/>
              </a:rPr>
              <a:t> </a:t>
            </a:r>
            <a:endParaRPr lang="en-US">
              <a:latin typeface="Times" charset="0"/>
              <a:ea typeface="ＭＳ Ｐゴシック" charset="0"/>
              <a:cs typeface="ＭＳ Ｐゴシック" charset="0"/>
            </a:endParaRPr>
          </a:p>
          <a:p>
            <a:r>
              <a:rPr lang="en-US" b="1">
                <a:latin typeface="Times" charset="0"/>
                <a:ea typeface="ＭＳ Ｐゴシック" charset="0"/>
                <a:cs typeface="ＭＳ Ｐゴシック" charset="0"/>
              </a:rPr>
              <a:t>the special editions for special groups of Bible readers…ALL AROUND THE WORLD!</a:t>
            </a:r>
            <a:endParaRPr lang="en-US">
              <a:latin typeface="Times"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ChangeArrowheads="1" noTextEdit="1"/>
          </p:cNvSpPr>
          <p:nvPr>
            <p:ph type="sldImg"/>
          </p:nvPr>
        </p:nvSpPr>
        <p:spPr>
          <a:ln/>
        </p:spPr>
      </p:sp>
      <p:sp>
        <p:nvSpPr>
          <p:cNvPr id="3891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And that</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where the problem begins.  For many people…believers included…</a:t>
            </a:r>
          </a:p>
          <a:p>
            <a:r>
              <a:rPr lang="en-US" b="1">
                <a:solidFill>
                  <a:srgbClr val="000000"/>
                </a:solidFill>
                <a:latin typeface="Times" charset="0"/>
                <a:ea typeface="ＭＳ Ｐゴシック" charset="0"/>
                <a:cs typeface="ＭＳ Ｐゴシック" charset="0"/>
              </a:rPr>
              <a:t>////	the Bible is a huge and unruly puzzle.</a:t>
            </a:r>
          </a:p>
          <a:p>
            <a:r>
              <a:rPr lang="en-US" b="1">
                <a:solidFill>
                  <a:srgbClr val="000000"/>
                </a:solidFill>
                <a:latin typeface="Times" charset="0"/>
                <a:ea typeface="ＭＳ Ｐゴシック" charset="0"/>
                <a:cs typeface="ＭＳ Ｐゴシック" charset="0"/>
              </a:rPr>
              <a:t>////	It has thousands of details...</a:t>
            </a:r>
          </a:p>
          <a:p>
            <a:r>
              <a:rPr lang="en-US" b="1">
                <a:solidFill>
                  <a:srgbClr val="000000"/>
                </a:solidFill>
                <a:latin typeface="Times" charset="0"/>
                <a:ea typeface="ＭＳ Ｐゴシック" charset="0"/>
                <a:cs typeface="ＭＳ Ｐゴシック" charset="0"/>
              </a:rPr>
              <a:t>////	hundreds of characters...</a:t>
            </a:r>
          </a:p>
          <a:p>
            <a:r>
              <a:rPr lang="en-US" b="1">
                <a:solidFill>
                  <a:srgbClr val="000000"/>
                </a:solidFill>
                <a:latin typeface="Times" charset="0"/>
                <a:ea typeface="ＭＳ Ｐゴシック" charset="0"/>
                <a:cs typeface="ＭＳ Ｐゴシック" charset="0"/>
              </a:rPr>
              <a:t>////	three/quarters of a million words...many exotic and unfamiliar...</a:t>
            </a:r>
          </a:p>
          <a:p>
            <a:r>
              <a:rPr lang="en-US" b="1">
                <a:solidFill>
                  <a:srgbClr val="000000"/>
                </a:solidFill>
                <a:latin typeface="Times" charset="0"/>
                <a:ea typeface="ＭＳ Ｐゴシック" charset="0"/>
                <a:cs typeface="ＭＳ Ｐゴシック" charset="0"/>
              </a:rPr>
              <a:t>//// 	1,200 chapters...</a:t>
            </a:r>
          </a:p>
          <a:p>
            <a:r>
              <a:rPr lang="en-US" b="1">
                <a:solidFill>
                  <a:srgbClr val="000000"/>
                </a:solidFill>
                <a:latin typeface="Times" charset="0"/>
                <a:ea typeface="ＭＳ Ｐゴシック" charset="0"/>
                <a:cs typeface="ＭＳ Ｐゴシック" charset="0"/>
              </a:rPr>
              <a:t>//// 	31,000 verses...</a:t>
            </a:r>
          </a:p>
          <a:p>
            <a:r>
              <a:rPr lang="en-US" b="1">
                <a:solidFill>
                  <a:srgbClr val="000000"/>
                </a:solidFill>
                <a:latin typeface="Times" charset="0"/>
                <a:ea typeface="ＭＳ Ｐゴシック" charset="0"/>
                <a:cs typeface="ＭＳ Ｐゴシック" charset="0"/>
              </a:rPr>
              <a:t>//// 	and those countless versions and translations...in unnumbered languages all across the planet...</a:t>
            </a:r>
          </a:p>
          <a:p>
            <a:r>
              <a:rPr lang="en-US" b="1">
                <a:solidFill>
                  <a:srgbClr val="000000"/>
                </a:solidFill>
                <a:latin typeface="Times" charset="0"/>
                <a:ea typeface="ＭＳ Ｐゴシック" charset="0"/>
                <a:cs typeface="ＭＳ Ｐゴシック" charset="0"/>
              </a:rPr>
              <a:t>Taken together, this situation produces an enormous problem for readers more accustomed to today</a:t>
            </a:r>
            <a:r>
              <a:rPr lang="fr-FR"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s quick-in, quick-out approach to reading and to literature and entertainment in our age of high technology.</a:t>
            </a:r>
          </a:p>
          <a:p>
            <a:endParaRPr lang="en-US">
              <a:latin typeface="Times"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ChangeArrowheads="1" noTextEdit="1"/>
          </p:cNvSpPr>
          <p:nvPr>
            <p:ph type="sldImg"/>
          </p:nvPr>
        </p:nvSpPr>
        <p:spPr>
          <a:ln/>
        </p:spPr>
      </p:sp>
      <p:sp>
        <p:nvSpPr>
          <p:cNvPr id="4096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Here are some typical worries...</a:t>
            </a:r>
          </a:p>
          <a:p>
            <a:r>
              <a:rPr lang="en-US" b="1">
                <a:solidFill>
                  <a:srgbClr val="000000"/>
                </a:solidFill>
                <a:latin typeface="Times" charset="0"/>
                <a:ea typeface="ＭＳ Ｐゴシック" charset="0"/>
                <a:cs typeface="ＭＳ Ｐゴシック" charset="0"/>
              </a:rPr>
              <a:t>//// 	what about all those books...</a:t>
            </a:r>
          </a:p>
          <a:p>
            <a:r>
              <a:rPr lang="en-US" b="1">
                <a:solidFill>
                  <a:srgbClr val="000000"/>
                </a:solidFill>
                <a:latin typeface="Times" charset="0"/>
                <a:ea typeface="ＭＳ Ｐゴシック" charset="0"/>
                <a:cs typeface="ＭＳ Ｐゴシック" charset="0"/>
              </a:rPr>
              <a:t>//// 	all those people, all 3,000 of them...</a:t>
            </a:r>
          </a:p>
          <a:p>
            <a:r>
              <a:rPr lang="en-US" b="1">
                <a:solidFill>
                  <a:srgbClr val="000000"/>
                </a:solidFill>
                <a:latin typeface="Times" charset="0"/>
                <a:ea typeface="ＭＳ Ｐゴシック" charset="0"/>
                <a:cs typeface="ＭＳ Ｐゴシック" charset="0"/>
              </a:rPr>
              <a:t>//// 	all the dates...</a:t>
            </a:r>
          </a:p>
          <a:p>
            <a:r>
              <a:rPr lang="en-US" b="1">
                <a:solidFill>
                  <a:srgbClr val="000000"/>
                </a:solidFill>
                <a:latin typeface="Times" charset="0"/>
                <a:ea typeface="ＭＳ Ｐゴシック" charset="0"/>
                <a:cs typeface="ＭＳ Ｐゴシック" charset="0"/>
              </a:rPr>
              <a:t>//// 	and who said what...</a:t>
            </a:r>
          </a:p>
          <a:p>
            <a:r>
              <a:rPr lang="en-US" b="1">
                <a:solidFill>
                  <a:srgbClr val="000000"/>
                </a:solidFill>
                <a:latin typeface="Times" charset="0"/>
                <a:ea typeface="ＭＳ Ｐゴシック" charset="0"/>
                <a:cs typeface="ＭＳ Ｐゴシック" charset="0"/>
              </a:rPr>
              <a:t>//// 	why did they do what they did...</a:t>
            </a:r>
          </a:p>
          <a:p>
            <a:r>
              <a:rPr lang="en-US" b="1">
                <a:solidFill>
                  <a:srgbClr val="000000"/>
                </a:solidFill>
                <a:latin typeface="Times" charset="0"/>
                <a:ea typeface="ＭＳ Ｐゴシック" charset="0"/>
                <a:cs typeface="ＭＳ Ｐゴシック" charset="0"/>
              </a:rPr>
              <a:t>//// 	who did what...</a:t>
            </a:r>
          </a:p>
          <a:p>
            <a:r>
              <a:rPr lang="en-US" b="1">
                <a:solidFill>
                  <a:srgbClr val="000000"/>
                </a:solidFill>
                <a:latin typeface="Times" charset="0"/>
                <a:ea typeface="ＭＳ Ｐゴシック" charset="0"/>
                <a:cs typeface="ＭＳ Ｐゴシック" charset="0"/>
              </a:rPr>
              <a:t>//// 	and what relates to whom or what?</a:t>
            </a:r>
          </a:p>
          <a:p>
            <a:endParaRPr lang="en-US">
              <a:latin typeface="Times"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ChangeArrowheads="1" noTextEdit="1"/>
          </p:cNvSpPr>
          <p:nvPr>
            <p:ph type="sldImg"/>
          </p:nvPr>
        </p:nvSpPr>
        <p:spPr>
          <a:ln/>
        </p:spPr>
      </p:sp>
      <p:sp>
        <p:nvSpPr>
          <p:cNvPr id="4301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In fact, for many folks, they just yell, </a:t>
            </a:r>
            <a:r>
              <a:rPr lang="en-US" altLang="ja-JP" b="1">
                <a:solidFill>
                  <a:srgbClr val="000000"/>
                </a:solidFill>
                <a:latin typeface="Times" charset="0"/>
                <a:ea typeface="ＭＳ Ｐゴシック" charset="0"/>
                <a:cs typeface="ＭＳ Ｐゴシック" charset="0"/>
              </a:rPr>
              <a:t>" HELP!  Get me through this puzzle…because I</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m really lost!"</a:t>
            </a:r>
            <a:endParaRPr lang="en-US">
              <a:latin typeface="Times"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ChangeArrowheads="1" noTextEdit="1"/>
          </p:cNvSpPr>
          <p:nvPr>
            <p:ph type="sldImg"/>
          </p:nvPr>
        </p:nvSpPr>
        <p:spPr>
          <a:ln/>
        </p:spPr>
      </p:sp>
      <p:sp>
        <p:nvSpPr>
          <p:cNvPr id="819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Same as text above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ChangeArrowheads="1" noTextEdit="1"/>
          </p:cNvSpPr>
          <p:nvPr>
            <p:ph type="sldImg"/>
          </p:nvPr>
        </p:nvSpPr>
        <p:spPr>
          <a:ln/>
        </p:spPr>
      </p:sp>
      <p:sp>
        <p:nvSpPr>
          <p:cNvPr id="4505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And many of them go one step farther...they say, I JUST CAN</a:t>
            </a:r>
            <a:r>
              <a:rPr lang="fr-FR"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T TAKE IT!	SO...I</a:t>
            </a:r>
            <a:r>
              <a:rPr lang="fr-FR"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LL JUST LET THE PASTOR DO IT…Or whoever the Biblical expert in their world might be at the time.</a:t>
            </a:r>
            <a:endParaRPr lang="en-US">
              <a:latin typeface="Times"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ChangeArrowheads="1" noTextEdit="1"/>
          </p:cNvSpPr>
          <p:nvPr>
            <p:ph type="sldImg"/>
          </p:nvPr>
        </p:nvSpPr>
        <p:spPr>
          <a:ln/>
        </p:spPr>
      </p:sp>
      <p:sp>
        <p:nvSpPr>
          <p:cNvPr id="4710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And then again...WHO CARES?</a:t>
            </a:r>
            <a:endParaRPr lang="en-US" b="1">
              <a:solidFill>
                <a:srgbClr val="000000"/>
              </a:solidFill>
              <a:latin typeface="Times" charset="0"/>
              <a:ea typeface="ＭＳ Ｐゴシック" charset="0"/>
              <a:cs typeface="ＭＳ Ｐゴシック" charset="0"/>
            </a:endParaRPr>
          </a:p>
          <a:p>
            <a:r>
              <a:rPr lang="en-US">
                <a:latin typeface="Times" charset="0"/>
                <a:ea typeface="ＭＳ Ｐゴシック" charset="0"/>
                <a:cs typeface="ＭＳ Ｐゴシック" charset="0"/>
              </a:rPr>
              <a:t>[Often we end up apathetic]</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ChangeArrowheads="1" noTextEdit="1"/>
          </p:cNvSpPr>
          <p:nvPr>
            <p:ph type="sldImg"/>
          </p:nvPr>
        </p:nvSpPr>
        <p:spPr>
          <a:ln/>
        </p:spPr>
      </p:sp>
      <p:sp>
        <p:nvSpPr>
          <p:cNvPr id="4915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And the next question might be...SO WHAT? [But why do we need an overview of Scripture?]</a:t>
            </a:r>
          </a:p>
          <a:p>
            <a:endParaRPr lang="en-US">
              <a:latin typeface="Times"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ChangeArrowheads="1" noTextEdit="1"/>
          </p:cNvSpPr>
          <p:nvPr>
            <p:ph type="sldImg"/>
          </p:nvPr>
        </p:nvSpPr>
        <p:spPr>
          <a:ln/>
        </p:spPr>
      </p:sp>
      <p:sp>
        <p:nvSpPr>
          <p:cNvPr id="5120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One answer comes from a great Christian writer...hear the words of Miles Stanford:</a:t>
            </a:r>
          </a:p>
          <a:p>
            <a:r>
              <a:rPr lang="en-US" b="1">
                <a:solidFill>
                  <a:srgbClr val="000000"/>
                </a:solidFill>
                <a:latin typeface="Times" charset="0"/>
                <a:ea typeface="ＭＳ Ｐゴシック" charset="0"/>
                <a:cs typeface="ＭＳ Ｐゴシック" charset="0"/>
              </a:rPr>
              <a:t>"Unless our faith is established on </a:t>
            </a:r>
          </a:p>
          <a:p>
            <a:r>
              <a:rPr lang="en-US" b="1">
                <a:solidFill>
                  <a:srgbClr val="000000"/>
                </a:solidFill>
                <a:latin typeface="Times" charset="0"/>
                <a:ea typeface="ＭＳ Ｐゴシック" charset="0"/>
                <a:cs typeface="ＭＳ Ｐゴシック" charset="0"/>
              </a:rPr>
              <a:t>////	facts, it is no more than </a:t>
            </a:r>
          </a:p>
          <a:p>
            <a:r>
              <a:rPr lang="en-US" b="1">
                <a:solidFill>
                  <a:srgbClr val="000000"/>
                </a:solidFill>
                <a:latin typeface="Times" charset="0"/>
                <a:ea typeface="ＭＳ Ｐゴシック" charset="0"/>
                <a:cs typeface="ＭＳ Ｐゴシック" charset="0"/>
              </a:rPr>
              <a:t>////	conjecture, </a:t>
            </a:r>
          </a:p>
          <a:p>
            <a:r>
              <a:rPr lang="en-US" b="1">
                <a:solidFill>
                  <a:srgbClr val="000000"/>
                </a:solidFill>
                <a:latin typeface="Times" charset="0"/>
                <a:ea typeface="ＭＳ Ｐゴシック" charset="0"/>
                <a:cs typeface="ＭＳ Ｐゴシック" charset="0"/>
              </a:rPr>
              <a:t>////	superstition and </a:t>
            </a:r>
          </a:p>
          <a:p>
            <a:r>
              <a:rPr lang="en-US" b="1">
                <a:solidFill>
                  <a:srgbClr val="000000"/>
                </a:solidFill>
                <a:latin typeface="Times" charset="0"/>
                <a:ea typeface="ＭＳ Ｐゴシック" charset="0"/>
                <a:cs typeface="ＭＳ Ｐゴシック" charset="0"/>
              </a:rPr>
              <a:t>////	presumption."</a:t>
            </a:r>
            <a:endParaRPr lang="en-US" b="1" u="sng">
              <a:solidFill>
                <a:srgbClr val="000000"/>
              </a:solidFill>
              <a:latin typeface="Times" charset="0"/>
              <a:ea typeface="ＭＳ Ｐゴシック" charset="0"/>
              <a:cs typeface="ＭＳ Ｐゴシック" charset="0"/>
            </a:endParaRPr>
          </a:p>
          <a:p>
            <a:endParaRPr lang="en-US">
              <a:latin typeface="Times"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ChangeArrowheads="1" noTextEdit="1"/>
          </p:cNvSpPr>
          <p:nvPr>
            <p:ph type="sldImg"/>
          </p:nvPr>
        </p:nvSpPr>
        <p:spPr>
          <a:ln/>
        </p:spPr>
      </p:sp>
      <p:sp>
        <p:nvSpPr>
          <p:cNvPr id="5325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And think about this anchor point of study…</a:t>
            </a:r>
          </a:p>
          <a:p>
            <a:r>
              <a:rPr lang="en-US" b="1">
                <a:solidFill>
                  <a:srgbClr val="000000"/>
                </a:solidFill>
                <a:latin typeface="Times" charset="0"/>
                <a:ea typeface="ＭＳ Ｐゴシック" charset="0"/>
                <a:cs typeface="ＭＳ Ｐゴシック" charset="0"/>
              </a:rPr>
              <a:t>////	Dr. Albert Mohler, president of The Southern Baptist Seminary in Louisville, Kentucky, wrote this…</a:t>
            </a:r>
          </a:p>
          <a:p>
            <a:r>
              <a:rPr lang="en-US" b="1">
                <a:solidFill>
                  <a:srgbClr val="000000"/>
                </a:solidFill>
                <a:latin typeface="Times" charset="0"/>
                <a:ea typeface="ＭＳ Ｐゴシック" charset="0"/>
                <a:cs typeface="ＭＳ Ｐゴシック" charset="0"/>
              </a:rPr>
              <a:t>////	</a:t>
            </a:r>
            <a:r>
              <a:rPr lang="en-US" altLang="ja-JP" b="1">
                <a:solidFill>
                  <a:srgbClr val="000000"/>
                </a:solidFill>
                <a:latin typeface="Times" charset="0"/>
                <a:ea typeface="ＭＳ Ｐゴシック" charset="0"/>
                <a:cs typeface="ＭＳ Ｐゴシック" charset="0"/>
              </a:rPr>
              <a:t>"We will not believe more than we know…</a:t>
            </a:r>
          </a:p>
          <a:p>
            <a:r>
              <a:rPr lang="en-US" b="1">
                <a:solidFill>
                  <a:srgbClr val="000000"/>
                </a:solidFill>
                <a:latin typeface="Times" charset="0"/>
                <a:ea typeface="ＭＳ Ｐゴシック" charset="0"/>
                <a:cs typeface="ＭＳ Ｐゴシック" charset="0"/>
              </a:rPr>
              <a:t>////	…and we will not live higher than our beliefs.  The many fronts of Christian compromise in this generation can be directly traced to biblical illiteracy in the pews and the absence of biblical preaching and teaching in our homes and churches…This generation must get deadly serious about the problem of biblical illiteracy, or a frighteningly large number of Christians will go on thinking that Sodom and Gomorrah lived happily ever after.</a:t>
            </a:r>
            <a:r>
              <a:rPr lang="en-US" altLang="ja-JP" b="1">
                <a:solidFill>
                  <a:srgbClr val="000000"/>
                </a:solidFill>
                <a:latin typeface="Times" charset="0"/>
                <a:ea typeface="ＭＳ Ｐゴシック" charset="0"/>
                <a:cs typeface="ＭＳ Ｐゴシック" charset="0"/>
              </a:rPr>
              <a:t>"</a:t>
            </a:r>
          </a:p>
          <a:p>
            <a:endParaRPr lang="en-US">
              <a:latin typeface="Times"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ChangeArrowheads="1" noTextEdit="1"/>
          </p:cNvSpPr>
          <p:nvPr>
            <p:ph type="sldImg"/>
          </p:nvPr>
        </p:nvSpPr>
        <p:spPr>
          <a:ln/>
        </p:spPr>
      </p:sp>
      <p:sp>
        <p:nvSpPr>
          <p:cNvPr id="5529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Which brings us to the study that lies ahead. We are about to embark on a Biblical voyage named: THE BIBLE…BASICALLY.   It</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a quick tour through ALL of Scripture, leaving you well equipped to THINK BIBLICALLY and to help others acquire that same skill!</a:t>
            </a:r>
          </a:p>
          <a:p>
            <a:r>
              <a:rPr lang="en-US" b="1">
                <a:solidFill>
                  <a:srgbClr val="000000"/>
                </a:solidFill>
                <a:latin typeface="Times" charset="0"/>
                <a:ea typeface="ＭＳ Ｐゴシック" charset="0"/>
                <a:cs typeface="ＭＳ Ｐゴシック" charset="0"/>
              </a:rPr>
              <a:t>You will have a new set of mental tools that can reshape your view of God</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Word and his message for your life and the lives of others around you…both believers and those still searching for life</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answers! </a:t>
            </a:r>
          </a:p>
          <a:p>
            <a:r>
              <a:rPr lang="en-US" b="1">
                <a:solidFill>
                  <a:srgbClr val="000000"/>
                </a:solidFill>
                <a:latin typeface="Times" charset="0"/>
                <a:ea typeface="ＭＳ Ｐゴシック" charset="0"/>
                <a:cs typeface="ＭＳ Ｐゴシック" charset="0"/>
              </a:rPr>
              <a:t>So here we go…and try to attend every session or class because each new idea steadily builds on those that have gone before!</a:t>
            </a:r>
          </a:p>
          <a:p>
            <a:endParaRPr lang="en-US">
              <a:latin typeface="Times"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ChangeArrowheads="1" noTextEdit="1"/>
          </p:cNvSpPr>
          <p:nvPr>
            <p:ph type="sldImg"/>
          </p:nvPr>
        </p:nvSpPr>
        <p:spPr>
          <a:ln/>
        </p:spPr>
      </p:sp>
      <p:sp>
        <p:nvSpPr>
          <p:cNvPr id="5734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TBB is </a:t>
            </a:r>
            <a:r>
              <a:rPr lang="en-US" b="1">
                <a:solidFill>
                  <a:srgbClr val="000000"/>
                </a:solidFill>
                <a:latin typeface="Times" charset="0"/>
                <a:ea typeface="ＭＳ Ｐゴシック" charset="0"/>
                <a:cs typeface="ＭＳ Ｐゴシック" charset="0"/>
              </a:rPr>
              <a:t>new way of thinking Biblically! </a:t>
            </a:r>
          </a:p>
          <a:p>
            <a:r>
              <a:rPr lang="en-US">
                <a:latin typeface="Times" charset="0"/>
                <a:ea typeface="ＭＳ Ｐゴシック" charset="0"/>
                <a:cs typeface="ＭＳ Ｐゴシック" charset="0"/>
              </a:rPr>
              <a:t>CHANGED FROM THE ORIGINALS (TQC)</a:t>
            </a:r>
          </a:p>
          <a:p>
            <a:r>
              <a:rPr lang="en-US">
                <a:latin typeface="Times" charset="0"/>
                <a:ea typeface="ＭＳ Ｐゴシック" charset="0"/>
                <a:cs typeface="ＭＳ Ｐゴシック" charset="0"/>
              </a:rPr>
              <a:t>Old: </a:t>
            </a:r>
            <a:r>
              <a:rPr lang="en-US" b="1">
                <a:solidFill>
                  <a:srgbClr val="000000"/>
                </a:solidFill>
                <a:latin typeface="Times" charset="0"/>
                <a:ea typeface="ＭＳ Ｐゴシック" charset="0"/>
                <a:cs typeface="ＭＳ Ｐゴシック" charset="0"/>
              </a:rPr>
              <a:t>We</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ll first learn THE QUICK CHRONOLOGY of the Biblical story line…that will lead you directly into a new way of thinking Biblically!  </a:t>
            </a:r>
          </a:p>
          <a:p>
            <a:endParaRPr lang="en-US">
              <a:latin typeface="Times"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ChangeArrowheads="1" noTextEdit="1"/>
          </p:cNvSpPr>
          <p:nvPr>
            <p:ph type="sldImg"/>
          </p:nvPr>
        </p:nvSpPr>
        <p:spPr>
          <a:ln/>
        </p:spPr>
      </p:sp>
      <p:sp>
        <p:nvSpPr>
          <p:cNvPr id="5939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You</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ll be learning to mentally manage your Bible!</a:t>
            </a:r>
          </a:p>
          <a:p>
            <a:r>
              <a:rPr lang="en-US">
                <a:latin typeface="Times" charset="0"/>
                <a:ea typeface="ＭＳ Ｐゴシック" charset="0"/>
                <a:cs typeface="ＭＳ Ｐゴシック" charset="0"/>
              </a:rPr>
              <a:t>CHANGED FROM THE ORIGINALS (TQC)</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ChangeArrowheads="1" noTextEdit="1"/>
          </p:cNvSpPr>
          <p:nvPr>
            <p:ph type="sldImg"/>
          </p:nvPr>
        </p:nvSpPr>
        <p:spPr>
          <a:ln/>
        </p:spPr>
      </p:sp>
      <p:sp>
        <p:nvSpPr>
          <p:cNvPr id="6144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And there</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an important subtext going on here also:  you will be learning something that you can teach to others!</a:t>
            </a:r>
          </a:p>
          <a:p>
            <a:r>
              <a:rPr lang="en-US" b="1">
                <a:solidFill>
                  <a:srgbClr val="000000"/>
                </a:solidFill>
                <a:latin typeface="Times" charset="0"/>
                <a:ea typeface="ＭＳ Ｐゴシック" charset="0"/>
                <a:cs typeface="ＭＳ Ｐゴシック" charset="0"/>
              </a:rPr>
              <a:t>////	And what an opening for witnessing to others around YOU!</a:t>
            </a:r>
          </a:p>
          <a:p>
            <a:r>
              <a:rPr lang="en-US" b="1">
                <a:solidFill>
                  <a:srgbClr val="000000"/>
                </a:solidFill>
                <a:latin typeface="Times" charset="0"/>
                <a:ea typeface="ＭＳ Ｐゴシック" charset="0"/>
                <a:cs typeface="ＭＳ Ｐゴシック" charset="0"/>
              </a:rPr>
              <a:t>So, here we ago…</a:t>
            </a:r>
          </a:p>
          <a:p>
            <a:r>
              <a:rPr lang="en-US">
                <a:latin typeface="Times" charset="0"/>
                <a:ea typeface="ＭＳ Ｐゴシック" charset="0"/>
                <a:cs typeface="ＭＳ Ｐゴシック" charset="0"/>
              </a:rPr>
              <a:t>CHANGED FROM THE ORIGINALS (TQC)</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ChangeArrowheads="1" noTextEdit="1"/>
          </p:cNvSpPr>
          <p:nvPr>
            <p:ph type="sldImg"/>
          </p:nvPr>
        </p:nvSpPr>
        <p:spPr>
          <a:ln/>
        </p:spPr>
      </p:sp>
      <p:sp>
        <p:nvSpPr>
          <p:cNvPr id="6349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…with first things first…Let</a:t>
            </a:r>
            <a:r>
              <a:rPr lang="fr-FR"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s begin by opening up </a:t>
            </a:r>
            <a:r>
              <a:rPr lang="en-US" altLang="ja-JP" b="1">
                <a:solidFill>
                  <a:srgbClr val="000000"/>
                </a:solidFill>
                <a:latin typeface="Times" charset="0"/>
                <a:ea typeface="ＭＳ Ｐゴシック" charset="0"/>
                <a:cs typeface="ＭＳ Ｐゴシック" charset="0"/>
              </a:rPr>
              <a:t>"Your Bible File."</a:t>
            </a:r>
          </a:p>
          <a:p>
            <a:endParaRPr lang="en-US">
              <a:latin typeface="Times" charset="0"/>
              <a:ea typeface="ＭＳ Ｐゴシック" charset="0"/>
              <a:cs typeface="ＭＳ Ｐゴシック" charset="0"/>
            </a:endParaRPr>
          </a:p>
          <a:p>
            <a:r>
              <a:rPr lang="en-US">
                <a:latin typeface="Times" charset="0"/>
                <a:ea typeface="ＭＳ Ｐゴシック" charset="0"/>
                <a:cs typeface="ＭＳ Ｐゴシック" charset="0"/>
              </a:rPr>
              <a:t>CHANGED FROM THE ORIGINALS (TQC)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ChangeArrowheads="1" noTextEdit="1"/>
          </p:cNvSpPr>
          <p:nvPr>
            <p:ph type="sldImg"/>
          </p:nvPr>
        </p:nvSpPr>
        <p:spPr>
          <a:ln/>
        </p:spPr>
      </p:sp>
      <p:sp>
        <p:nvSpPr>
          <p:cNvPr id="1024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This seminar has been approved by many respectable leaders in the western world.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ChangeArrowheads="1" noTextEdit="1"/>
          </p:cNvSpPr>
          <p:nvPr>
            <p:ph type="sldImg"/>
          </p:nvPr>
        </p:nvSpPr>
        <p:spPr>
          <a:ln/>
        </p:spPr>
      </p:sp>
      <p:sp>
        <p:nvSpPr>
          <p:cNvPr id="6553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I</a:t>
            </a:r>
            <a:r>
              <a:rPr lang="fr-FR"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d like to introduce you to our friend, Mike.  Mike is about to go into church. He</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entering the building with a "Bible File" of information already in his head...well…somewhat!</a:t>
            </a:r>
            <a:endParaRPr lang="en-US">
              <a:latin typeface="Times"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ChangeArrowheads="1" noTextEdit="1"/>
          </p:cNvSpPr>
          <p:nvPr>
            <p:ph type="sldImg"/>
          </p:nvPr>
        </p:nvSpPr>
        <p:spPr>
          <a:ln/>
        </p:spPr>
      </p:sp>
      <p:sp>
        <p:nvSpPr>
          <p:cNvPr id="6758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There he is…walking up the sidewalk right into church with his mental Bible File...</a:t>
            </a:r>
            <a:endParaRPr lang="en-US">
              <a:latin typeface="Times"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ChangeArrowheads="1" noTextEdit="1"/>
          </p:cNvSpPr>
          <p:nvPr>
            <p:ph type="sldImg"/>
          </p:nvPr>
        </p:nvSpPr>
        <p:spPr>
          <a:ln/>
        </p:spPr>
      </p:sp>
      <p:sp>
        <p:nvSpPr>
          <p:cNvPr id="6963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 And Mike goes straight into the building, pushing that File Cabinet in his head right into the sanctuary or worship center.</a:t>
            </a:r>
            <a:endParaRPr lang="en-US">
              <a:latin typeface="Times"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ChangeArrowheads="1" noTextEdit="1"/>
          </p:cNvSpPr>
          <p:nvPr>
            <p:ph type="sldImg"/>
          </p:nvPr>
        </p:nvSpPr>
        <p:spPr>
          <a:ln/>
        </p:spPr>
      </p:sp>
      <p:sp>
        <p:nvSpPr>
          <p:cNvPr id="7168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Mike sits himself down ready for the preacher or the teacher to begin. And Mike is getting ready to open his Biblical file cabinet…</a:t>
            </a:r>
            <a:endParaRPr lang="en-US">
              <a:latin typeface="Times"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ChangeArrowheads="1" noTextEdit="1"/>
          </p:cNvSpPr>
          <p:nvPr>
            <p:ph type="sldImg"/>
          </p:nvPr>
        </p:nvSpPr>
        <p:spPr>
          <a:ln/>
        </p:spPr>
      </p:sp>
      <p:sp>
        <p:nvSpPr>
          <p:cNvPr id="7373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…up there in his head!  …….Well, there he sits... his Bible file all primed to plug into whatever the pastor or teacher is about to say.</a:t>
            </a:r>
            <a:endParaRPr lang="en-US">
              <a:latin typeface="Times"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When he opens up his mental Bible File…figuratively speaking of course…it is a mess!</a:t>
            </a:r>
          </a:p>
          <a:p>
            <a:r>
              <a:rPr lang="en-US" b="1">
                <a:solidFill>
                  <a:srgbClr val="000000"/>
                </a:solidFill>
                <a:latin typeface="Times" charset="0"/>
                <a:ea typeface="ＭＳ Ｐゴシック" charset="0"/>
                <a:cs typeface="ＭＳ Ｐゴシック" charset="0"/>
              </a:rPr>
              <a:t>////	John the Who?  Baptist?  Methodist? Catholic?  Maybe Jewish? What</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that all about?</a:t>
            </a:r>
          </a:p>
          <a:p>
            <a:r>
              <a:rPr lang="en-US" b="1">
                <a:solidFill>
                  <a:srgbClr val="000000"/>
                </a:solidFill>
                <a:latin typeface="Times" charset="0"/>
                <a:ea typeface="ＭＳ Ｐゴシック" charset="0"/>
                <a:cs typeface="ＭＳ Ｐゴシック" charset="0"/>
              </a:rPr>
              <a:t>////	And what in the world did they Judge?  Who were those judges anyway?  Who elected them in the first place?</a:t>
            </a:r>
          </a:p>
          <a:p>
            <a:r>
              <a:rPr lang="en-US" b="1">
                <a:solidFill>
                  <a:srgbClr val="000000"/>
                </a:solidFill>
                <a:latin typeface="Times" charset="0"/>
                <a:ea typeface="ＭＳ Ｐゴシック" charset="0"/>
                <a:cs typeface="ＭＳ Ｐゴシック" charset="0"/>
              </a:rPr>
              <a:t>////	And ANY map of Israel...now that</a:t>
            </a:r>
            <a:r>
              <a:rPr lang="fr-FR"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s a place of Biblical confusion!  You mean to tell me, Mike says, that that is the very same place as today</a:t>
            </a:r>
            <a:r>
              <a:rPr lang="fr-FR"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s Israel, the one in the newspapers and on TV?</a:t>
            </a:r>
          </a:p>
          <a:p>
            <a:r>
              <a:rPr lang="en-US" b="1">
                <a:solidFill>
                  <a:srgbClr val="000000"/>
                </a:solidFill>
                <a:latin typeface="Times" charset="0"/>
                <a:ea typeface="ＭＳ Ｐゴシック" charset="0"/>
                <a:cs typeface="ＭＳ Ｐゴシック" charset="0"/>
              </a:rPr>
              <a:t>////	And the </a:t>
            </a:r>
            <a:r>
              <a:rPr lang="en-US" altLang="ja-JP" b="1">
                <a:solidFill>
                  <a:srgbClr val="000000"/>
                </a:solidFill>
                <a:latin typeface="Times" charset="0"/>
                <a:ea typeface="ＭＳ Ｐゴシック" charset="0"/>
                <a:cs typeface="ＭＳ Ｐゴシック" charset="0"/>
              </a:rPr>
              <a:t>"Epistles?"....truly, research shows that many people think that an EPISTLE was the wife of an APOSTLE!  Yes, some really do think that!</a:t>
            </a:r>
          </a:p>
          <a:p>
            <a:r>
              <a:rPr lang="en-US" b="1">
                <a:solidFill>
                  <a:srgbClr val="000000"/>
                </a:solidFill>
                <a:latin typeface="Times" charset="0"/>
                <a:ea typeface="ＭＳ Ｐゴシック" charset="0"/>
                <a:cs typeface="ＭＳ Ｐゴシック" charset="0"/>
              </a:rPr>
              <a:t>////	So...where do you begin to sort out all that information...and a great deal of MISinformation?</a:t>
            </a:r>
            <a:endParaRPr lang="en-US">
              <a:latin typeface="Times" charset="0"/>
              <a:ea typeface="ＭＳ Ｐゴシック" charset="0"/>
              <a:cs typeface="ＭＳ Ｐゴシック" charset="0"/>
            </a:endParaRPr>
          </a:p>
        </p:txBody>
      </p:sp>
      <p:sp>
        <p:nvSpPr>
          <p:cNvPr id="75778" name="Rectangle 3"/>
          <p:cNvSpPr>
            <a:spLocks noChangeArrowheads="1" noTextEdit="1"/>
          </p:cNvSpPr>
          <p:nvPr>
            <p:ph type="sldImg"/>
          </p:nvPr>
        </p:nvSpPr>
        <p:spPr>
          <a:ln cap="flat"/>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ChangeArrowheads="1" noTextEdit="1"/>
          </p:cNvSpPr>
          <p:nvPr>
            <p:ph type="sldImg"/>
          </p:nvPr>
        </p:nvSpPr>
        <p:spPr>
          <a:ln/>
        </p:spPr>
      </p:sp>
      <p:sp>
        <p:nvSpPr>
          <p:cNvPr id="7782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Most folks will say, "I have absolutely no idea!"</a:t>
            </a:r>
          </a:p>
          <a:p>
            <a:r>
              <a:rPr lang="en-US" b="1">
                <a:solidFill>
                  <a:srgbClr val="000000"/>
                </a:solidFill>
                <a:latin typeface="Times" charset="0"/>
                <a:ea typeface="ＭＳ Ｐゴシック" charset="0"/>
                <a:cs typeface="ＭＳ Ｐゴシック" charset="0"/>
              </a:rPr>
              <a:t>…So..."Where do I begin?"</a:t>
            </a:r>
          </a:p>
          <a:p>
            <a:endParaRPr lang="en-US">
              <a:latin typeface="Times" charset="0"/>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ChangeArrowheads="1" noTextEdit="1"/>
          </p:cNvSpPr>
          <p:nvPr>
            <p:ph type="sldImg"/>
          </p:nvPr>
        </p:nvSpPr>
        <p:spPr>
          <a:ln/>
        </p:spPr>
      </p:sp>
      <p:sp>
        <p:nvSpPr>
          <p:cNvPr id="7987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Let</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start with the number 7.  But look closely and you</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ll see that dash through the stem of the 7. </a:t>
            </a:r>
            <a:endParaRPr lang="en-US">
              <a:latin typeface="Times" charset="0"/>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And that</a:t>
            </a:r>
            <a:r>
              <a:rPr lang="fr-FR"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s important!  The dashed line will remind you of something.  In just a minute you</a:t>
            </a:r>
            <a:r>
              <a:rPr lang="fr-FR"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ll divide that number 7 into two others: 4 and 3.</a:t>
            </a:r>
          </a:p>
          <a:p>
            <a:r>
              <a:rPr lang="en-US" b="1">
                <a:solidFill>
                  <a:srgbClr val="000000"/>
                </a:solidFill>
                <a:latin typeface="Times" charset="0"/>
                <a:ea typeface="ＭＳ Ｐゴシック" charset="0"/>
                <a:cs typeface="ＭＳ Ｐゴシック" charset="0"/>
              </a:rPr>
              <a:t>////	Also, as the visuals move along, many of them will have that 7 with a dashed line through its stem up in the right hand corner of each frame….a handy, continuing reminder of the mental tools we are learning to use.</a:t>
            </a:r>
            <a:endParaRPr lang="en-US">
              <a:latin typeface="Times" charset="0"/>
              <a:ea typeface="ＭＳ Ｐゴシック" charset="0"/>
              <a:cs typeface="ＭＳ Ｐゴシック" charset="0"/>
            </a:endParaRPr>
          </a:p>
        </p:txBody>
      </p:sp>
      <p:sp>
        <p:nvSpPr>
          <p:cNvPr id="81922" name="Rectangle 3"/>
          <p:cNvSpPr>
            <a:spLocks noChangeArrowheads="1" noTextEdit="1"/>
          </p:cNvSpPr>
          <p:nvPr>
            <p:ph type="sldImg"/>
          </p:nvPr>
        </p:nvSpPr>
        <p:spPr>
          <a:ln cap="flat"/>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ChangeArrowheads="1" noTextEdit="1"/>
          </p:cNvSpPr>
          <p:nvPr>
            <p:ph type="sldImg"/>
          </p:nvPr>
        </p:nvSpPr>
        <p:spPr>
          <a:ln/>
        </p:spPr>
      </p:sp>
      <p:sp>
        <p:nvSpPr>
          <p:cNvPr id="8397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Now let</a:t>
            </a:r>
            <a:r>
              <a:rPr lang="fr-FR"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s think again about a filing cabinet.  This will be YOUR BIBLE FILE!  Here is a look ahead to where we are going in this study. </a:t>
            </a:r>
            <a:endParaRPr lang="en-US">
              <a:latin typeface="Times"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ChangeArrowheads="1" noTextEdit="1"/>
          </p:cNvSpPr>
          <p:nvPr>
            <p:ph type="sldImg"/>
          </p:nvPr>
        </p:nvSpPr>
        <p:spPr>
          <a:solidFill>
            <a:srgbClr val="FFFFFF"/>
          </a:solidFill>
          <a:ln/>
        </p:spPr>
      </p:sp>
      <p:sp>
        <p:nvSpPr>
          <p:cNvPr id="12290" name="Rectangle 3"/>
          <p:cNvSpPr>
            <a:spLocks noChangeArrowheads="1"/>
          </p:cNvSpPr>
          <p:nvPr>
            <p:ph type="body" idx="1"/>
          </p:nvPr>
        </p:nvSpPr>
        <p:spPr>
          <a:solidFill>
            <a:srgbClr val="FFFFFF"/>
          </a:solidFill>
          <a:ln>
            <a:solidFill>
              <a:srgbClr val="000000"/>
            </a:solidFill>
          </a:ln>
        </p:spPr>
        <p:txBody>
          <a:bodyPr/>
          <a:lstStyle/>
          <a:p>
            <a:r>
              <a:rPr lang="en-US">
                <a:latin typeface="Times" charset="0"/>
                <a:ea typeface="ＭＳ Ｐゴシック" charset="0"/>
                <a:cs typeface="ＭＳ Ｐゴシック" charset="0"/>
              </a:rPr>
              <a:t>This presentation has been granted use of almost 150 pictures from the BiblePlaces.com website.  We thank Todd Bolen for his support!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ChangeArrowheads="1" noTextEdit="1"/>
          </p:cNvSpPr>
          <p:nvPr>
            <p:ph type="sldImg"/>
          </p:nvPr>
        </p:nvSpPr>
        <p:spPr>
          <a:ln/>
        </p:spPr>
      </p:sp>
      <p:sp>
        <p:nvSpPr>
          <p:cNvPr id="8601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ChangeArrowheads="1" noTextEdit="1"/>
          </p:cNvSpPr>
          <p:nvPr>
            <p:ph type="sldImg"/>
          </p:nvPr>
        </p:nvSpPr>
        <p:spPr>
          <a:ln/>
        </p:spPr>
      </p:sp>
      <p:sp>
        <p:nvSpPr>
          <p:cNvPr id="8806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a:solidFill>
                  <a:srgbClr val="000000"/>
                </a:solidFill>
                <a:latin typeface="Times" charset="0"/>
                <a:ea typeface="ＭＳ Ｐゴシック" charset="0"/>
                <a:cs typeface="ＭＳ Ｐゴシック" charset="0"/>
              </a:rPr>
              <a:t>As a starting point, begin thinking about 10 file folders in a filing cabinet. </a:t>
            </a:r>
          </a:p>
          <a:p>
            <a:r>
              <a:rPr lang="en-US" b="1" i="1">
                <a:solidFill>
                  <a:srgbClr val="000000"/>
                </a:solidFill>
                <a:latin typeface="Times" charset="0"/>
                <a:ea typeface="ＭＳ Ｐゴシック" charset="0"/>
                <a:cs typeface="ＭＳ Ｐゴシック" charset="0"/>
              </a:rPr>
              <a:t>You are going to organize your own Bible File into a collection of these ten mental file folders.  </a:t>
            </a:r>
          </a:p>
          <a:p>
            <a:r>
              <a:rPr lang="en-US" b="1" i="1">
                <a:solidFill>
                  <a:srgbClr val="000000"/>
                </a:solidFill>
                <a:latin typeface="Times" charset="0"/>
                <a:ea typeface="ＭＳ Ｐゴシック" charset="0"/>
                <a:cs typeface="ＭＳ Ｐゴシック" charset="0"/>
              </a:rPr>
              <a:t>Very soon you</a:t>
            </a:r>
            <a:r>
              <a:rPr lang="fr-FR" altLang="ja-JP" b="1" i="1">
                <a:solidFill>
                  <a:srgbClr val="000000"/>
                </a:solidFill>
                <a:latin typeface="Times" charset="0"/>
                <a:ea typeface="ＭＳ Ｐゴシック" charset="0"/>
                <a:cs typeface="ＭＳ Ｐゴシック" charset="0"/>
              </a:rPr>
              <a:t>'</a:t>
            </a:r>
            <a:r>
              <a:rPr lang="en-US" altLang="ja-JP" b="1" i="1">
                <a:solidFill>
                  <a:srgbClr val="000000"/>
                </a:solidFill>
                <a:latin typeface="Times" charset="0"/>
                <a:ea typeface="ＭＳ Ｐゴシック" charset="0"/>
                <a:cs typeface="ＭＳ Ｐゴシック" charset="0"/>
              </a:rPr>
              <a:t>ll be applying labels to each of those 10 file folders.  So…now to begin…and…</a:t>
            </a:r>
            <a:endParaRPr lang="en-US" altLang="ja-JP" b="1">
              <a:solidFill>
                <a:srgbClr val="000000"/>
              </a:solidFill>
              <a:latin typeface="Times" charset="0"/>
              <a:ea typeface="ＭＳ Ｐゴシック" charset="0"/>
              <a:cs typeface="ＭＳ Ｐゴシック" charset="0"/>
            </a:endParaRPr>
          </a:p>
          <a:p>
            <a:endParaRPr lang="en-US">
              <a:latin typeface="Times" charset="0"/>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We begin right here...with the single number….	7.</a:t>
            </a:r>
          </a:p>
          <a:p>
            <a:r>
              <a:rPr lang="en-US" b="1">
                <a:solidFill>
                  <a:srgbClr val="000000"/>
                </a:solidFill>
                <a:latin typeface="Times" charset="0"/>
                <a:ea typeface="ＭＳ Ｐゴシック" charset="0"/>
                <a:cs typeface="ＭＳ Ｐゴシック" charset="0"/>
              </a:rPr>
              <a:t>That</a:t>
            </a:r>
            <a:r>
              <a:rPr lang="fr-FR"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s our mental anchor point.  Simply the number 7 with that all-important dash through the stem.</a:t>
            </a:r>
          </a:p>
          <a:p>
            <a:r>
              <a:rPr lang="en-US" b="1">
                <a:solidFill>
                  <a:srgbClr val="000000"/>
                </a:solidFill>
                <a:latin typeface="Times" charset="0"/>
                <a:ea typeface="ＭＳ Ｐゴシック" charset="0"/>
                <a:cs typeface="ＭＳ Ｐゴシック" charset="0"/>
              </a:rPr>
              <a:t>////	Next step...surround that number with three alphabet letters. Set them firmly in place in your mind:  </a:t>
            </a:r>
          </a:p>
          <a:p>
            <a:r>
              <a:rPr lang="en-US" b="1">
                <a:solidFill>
                  <a:srgbClr val="000000"/>
                </a:solidFill>
                <a:latin typeface="Times" charset="0"/>
                <a:ea typeface="ＭＳ Ｐゴシック" charset="0"/>
                <a:cs typeface="ＭＳ Ｐゴシック" charset="0"/>
              </a:rPr>
              <a:t>					C  7  S  J       </a:t>
            </a:r>
          </a:p>
          <a:p>
            <a:r>
              <a:rPr lang="en-US" b="1">
                <a:solidFill>
                  <a:srgbClr val="000000"/>
                </a:solidFill>
                <a:latin typeface="Times" charset="0"/>
                <a:ea typeface="ＭＳ Ｐゴシック" charset="0"/>
                <a:cs typeface="ＭＳ Ｐゴシック" charset="0"/>
              </a:rPr>
              <a:t>Repeat the letter group aloud several times as you embed it in your mind... Because this is the very core of the Bible</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organization and time-line flow:</a:t>
            </a:r>
          </a:p>
          <a:p>
            <a:r>
              <a:rPr lang="en-US" b="1">
                <a:solidFill>
                  <a:srgbClr val="000000"/>
                </a:solidFill>
                <a:latin typeface="Times" charset="0"/>
                <a:ea typeface="ＭＳ Ｐゴシック" charset="0"/>
                <a:cs typeface="ＭＳ Ｐゴシック" charset="0"/>
              </a:rPr>
              <a:t>//// 	</a:t>
            </a:r>
            <a:r>
              <a:rPr lang="en-US" altLang="ja-JP" b="1">
                <a:solidFill>
                  <a:srgbClr val="000000"/>
                </a:solidFill>
                <a:latin typeface="Times" charset="0"/>
                <a:ea typeface="ＭＳ Ｐゴシック" charset="0"/>
                <a:cs typeface="ＭＳ Ｐゴシック" charset="0"/>
              </a:rPr>
              <a:t>"C  7  S  J....</a:t>
            </a:r>
          </a:p>
          <a:p>
            <a:r>
              <a:rPr lang="en-US" b="1">
                <a:solidFill>
                  <a:srgbClr val="000000"/>
                </a:solidFill>
                <a:latin typeface="Times" charset="0"/>
                <a:ea typeface="ＭＳ Ｐゴシック" charset="0"/>
                <a:cs typeface="ＭＳ Ｐゴシック" charset="0"/>
              </a:rPr>
              <a:t>////	C  7  S  J.... </a:t>
            </a:r>
          </a:p>
          <a:p>
            <a:r>
              <a:rPr lang="en-US" b="1">
                <a:solidFill>
                  <a:srgbClr val="000000"/>
                </a:solidFill>
                <a:latin typeface="Times" charset="0"/>
                <a:ea typeface="ＭＳ Ｐゴシック" charset="0"/>
                <a:cs typeface="ＭＳ Ｐゴシック" charset="0"/>
              </a:rPr>
              <a:t>////	C  7  S  J...etc.</a:t>
            </a:r>
            <a:r>
              <a:rPr lang="en-US" altLang="ja-JP" b="1">
                <a:solidFill>
                  <a:srgbClr val="000000"/>
                </a:solidFill>
                <a:latin typeface="Times" charset="0"/>
                <a:ea typeface="ＭＳ Ｐゴシック" charset="0"/>
                <a:cs typeface="ＭＳ Ｐゴシック" charset="0"/>
              </a:rPr>
              <a:t>"</a:t>
            </a:r>
          </a:p>
          <a:p>
            <a:endParaRPr lang="en-US">
              <a:latin typeface="Times" charset="0"/>
              <a:ea typeface="ＭＳ Ｐゴシック" charset="0"/>
              <a:cs typeface="ＭＳ Ｐゴシック" charset="0"/>
            </a:endParaRPr>
          </a:p>
        </p:txBody>
      </p:sp>
      <p:sp>
        <p:nvSpPr>
          <p:cNvPr id="90114" name="Rectangle 3"/>
          <p:cNvSpPr>
            <a:spLocks noChangeArrowheads="1" noTextEdit="1"/>
          </p:cNvSpPr>
          <p:nvPr>
            <p:ph type="sldImg"/>
          </p:nvPr>
        </p:nvSpPr>
        <p:spPr>
          <a:ln cap="flat"/>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Now...about that European style </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7</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  </a:t>
            </a:r>
          </a:p>
          <a:p>
            <a:r>
              <a:rPr lang="en-US" b="1">
                <a:solidFill>
                  <a:srgbClr val="000000"/>
                </a:solidFill>
                <a:latin typeface="Times" charset="0"/>
                <a:ea typeface="ＭＳ Ｐゴシック" charset="0"/>
                <a:cs typeface="ＭＳ Ｐゴシック" charset="0"/>
              </a:rPr>
              <a:t>////	You</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ll remember that it </a:t>
            </a:r>
            <a:r>
              <a:rPr lang="en-US" altLang="ja-JP" b="1" u="sng">
                <a:solidFill>
                  <a:srgbClr val="000000"/>
                </a:solidFill>
                <a:latin typeface="Times" charset="0"/>
                <a:ea typeface="ＭＳ Ｐゴシック" charset="0"/>
                <a:cs typeface="ＭＳ Ｐゴシック" charset="0"/>
              </a:rPr>
              <a:t>has a dash</a:t>
            </a:r>
            <a:r>
              <a:rPr lang="en-US" altLang="ja-JP" b="1">
                <a:solidFill>
                  <a:srgbClr val="000000"/>
                </a:solidFill>
                <a:latin typeface="Times" charset="0"/>
                <a:ea typeface="ＭＳ Ｐゴシック" charset="0"/>
                <a:cs typeface="ＭＳ Ｐゴシック" charset="0"/>
              </a:rPr>
              <a:t> through its stem...  That</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an important reminder — a mind clue. Keep it mentally handy. That small dash divides the length of the 7</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stem into two parts. So, ask yourself the question: "What two numbers does 7 easily split into?" </a:t>
            </a:r>
          </a:p>
          <a:p>
            <a:r>
              <a:rPr lang="en-US" b="1">
                <a:solidFill>
                  <a:srgbClr val="000000"/>
                </a:solidFill>
                <a:latin typeface="Times" charset="0"/>
                <a:ea typeface="ＭＳ Ｐゴシック" charset="0"/>
                <a:cs typeface="ＭＳ Ｐゴシック" charset="0"/>
              </a:rPr>
              <a:t>////	 One possible answer…and the right one…is: 4 and  3.</a:t>
            </a:r>
          </a:p>
          <a:p>
            <a:endParaRPr lang="en-US">
              <a:latin typeface="Times" charset="0"/>
              <a:ea typeface="ＭＳ Ｐゴシック" charset="0"/>
              <a:cs typeface="ＭＳ Ｐゴシック" charset="0"/>
            </a:endParaRPr>
          </a:p>
        </p:txBody>
      </p:sp>
      <p:sp>
        <p:nvSpPr>
          <p:cNvPr id="92162" name="Rectangle 3"/>
          <p:cNvSpPr>
            <a:spLocks noChangeArrowheads="1" noTextEdit="1"/>
          </p:cNvSpPr>
          <p:nvPr>
            <p:ph type="sldImg"/>
          </p:nvPr>
        </p:nvSpPr>
        <p:spPr>
          <a:ln cap="flat"/>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ChangeArrowheads="1" noTextEdit="1"/>
          </p:cNvSpPr>
          <p:nvPr>
            <p:ph type="sldImg"/>
          </p:nvPr>
        </p:nvSpPr>
        <p:spPr>
          <a:ln/>
        </p:spPr>
      </p:sp>
      <p:sp>
        <p:nvSpPr>
          <p:cNvPr id="9421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So, in the  C  7  S  J  formula, by changing the 7 to a 4  and a 3,  we have </a:t>
            </a:r>
          </a:p>
          <a:p>
            <a:r>
              <a:rPr lang="en-US" b="1">
                <a:solidFill>
                  <a:srgbClr val="000000"/>
                </a:solidFill>
                <a:latin typeface="Times" charset="0"/>
                <a:ea typeface="ＭＳ Ｐゴシック" charset="0"/>
                <a:cs typeface="ＭＳ Ｐゴシック" charset="0"/>
              </a:rPr>
              <a:t>			C  4  3  S  J.</a:t>
            </a:r>
          </a:p>
          <a:p>
            <a:r>
              <a:rPr lang="en-US" b="1">
                <a:solidFill>
                  <a:srgbClr val="000000"/>
                </a:solidFill>
                <a:latin typeface="Times" charset="0"/>
                <a:ea typeface="ＭＳ Ｐゴシック" charset="0"/>
                <a:cs typeface="ＭＳ Ｐゴシック" charset="0"/>
              </a:rPr>
              <a:t>As before, repeat that changed sequence aloud several times to help it hold tightly in your mind for easy recall. </a:t>
            </a:r>
          </a:p>
          <a:p>
            <a:r>
              <a:rPr lang="en-US" b="1">
                <a:solidFill>
                  <a:srgbClr val="000000"/>
                </a:solidFill>
                <a:latin typeface="Times" charset="0"/>
                <a:ea typeface="ＭＳ Ｐゴシック" charset="0"/>
                <a:cs typeface="ＭＳ Ｐゴシック" charset="0"/>
              </a:rPr>
              <a:t>////	C 4 3 S J.</a:t>
            </a:r>
            <a:endParaRPr lang="en-US">
              <a:latin typeface="Times" charset="0"/>
              <a:ea typeface="ＭＳ Ｐゴシック" charset="0"/>
              <a:cs typeface="ＭＳ Ｐゴシック"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Now, based on C  4  3  S  J, we enlarge that idea into five key words or phrases. They will become the foundation of your mental Bible File. Here they are…say them aloud… </a:t>
            </a:r>
          </a:p>
          <a:p>
            <a:r>
              <a:rPr lang="en-US" b="1">
                <a:solidFill>
                  <a:srgbClr val="000000"/>
                </a:solidFill>
                <a:latin typeface="Times" charset="0"/>
                <a:ea typeface="ＭＳ Ｐゴシック" charset="0"/>
                <a:cs typeface="ＭＳ Ｐゴシック" charset="0"/>
              </a:rPr>
              <a:t>////	C =	CREATION  </a:t>
            </a:r>
          </a:p>
          <a:p>
            <a:r>
              <a:rPr lang="en-US" b="1">
                <a:solidFill>
                  <a:srgbClr val="000000"/>
                </a:solidFill>
                <a:latin typeface="Times" charset="0"/>
                <a:ea typeface="ＭＳ Ｐゴシック" charset="0"/>
                <a:cs typeface="ＭＳ Ｐゴシック" charset="0"/>
              </a:rPr>
              <a:t>////	4 =  	4  PEOPLE</a:t>
            </a:r>
          </a:p>
          <a:p>
            <a:r>
              <a:rPr lang="en-US" b="1">
                <a:solidFill>
                  <a:srgbClr val="000000"/>
                </a:solidFill>
                <a:latin typeface="Times" charset="0"/>
                <a:ea typeface="ＭＳ Ｐゴシック" charset="0"/>
                <a:cs typeface="ＭＳ Ｐゴシック" charset="0"/>
              </a:rPr>
              <a:t>////	3 =  	3  SOCIETIES</a:t>
            </a:r>
          </a:p>
          <a:p>
            <a:r>
              <a:rPr lang="en-US" b="1">
                <a:solidFill>
                  <a:srgbClr val="000000"/>
                </a:solidFill>
                <a:latin typeface="Times" charset="0"/>
                <a:ea typeface="ＭＳ Ｐゴシック" charset="0"/>
                <a:cs typeface="ＭＳ Ｐゴシック" charset="0"/>
              </a:rPr>
              <a:t>////	S =  	SILENCE</a:t>
            </a:r>
          </a:p>
          <a:p>
            <a:r>
              <a:rPr lang="en-US" b="1">
                <a:solidFill>
                  <a:srgbClr val="000000"/>
                </a:solidFill>
                <a:latin typeface="Times" charset="0"/>
                <a:ea typeface="ＭＳ Ｐゴシック" charset="0"/>
                <a:cs typeface="ＭＳ Ｐゴシック" charset="0"/>
              </a:rPr>
              <a:t>////	J = 	JESUS.</a:t>
            </a:r>
          </a:p>
          <a:p>
            <a:r>
              <a:rPr lang="en-US" b="1">
                <a:solidFill>
                  <a:srgbClr val="000000"/>
                </a:solidFill>
                <a:latin typeface="Times" charset="0"/>
                <a:ea typeface="ＭＳ Ｐゴシック" charset="0"/>
                <a:cs typeface="ＭＳ Ｐゴシック" charset="0"/>
              </a:rPr>
              <a:t>	And that</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an organizational plan for the entire Bible! Those five words and phrases create an abbreviated outline map of the entire Bible</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basic design.</a:t>
            </a:r>
            <a:endParaRPr lang="en-US">
              <a:latin typeface="Times" charset="0"/>
              <a:ea typeface="ＭＳ Ｐゴシック" charset="0"/>
              <a:cs typeface="ＭＳ Ｐゴシック" charset="0"/>
            </a:endParaRPr>
          </a:p>
        </p:txBody>
      </p:sp>
      <p:sp>
        <p:nvSpPr>
          <p:cNvPr id="96258" name="Rectangle 3"/>
          <p:cNvSpPr>
            <a:spLocks noChangeArrowheads="1" noTextEdit="1"/>
          </p:cNvSpPr>
          <p:nvPr>
            <p:ph type="sldImg"/>
          </p:nvPr>
        </p:nvSpPr>
        <p:spPr>
          <a:ln cap="flat"/>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Once again...aloud…</a:t>
            </a:r>
          </a:p>
          <a:p>
            <a:r>
              <a:rPr lang="en-US" b="1">
                <a:solidFill>
                  <a:srgbClr val="000000"/>
                </a:solidFill>
                <a:latin typeface="Times" charset="0"/>
                <a:ea typeface="ＭＳ Ｐゴシック" charset="0"/>
                <a:cs typeface="ＭＳ Ｐゴシック" charset="0"/>
              </a:rPr>
              <a:t>//// 	C =	CREATION  </a:t>
            </a:r>
          </a:p>
          <a:p>
            <a:r>
              <a:rPr lang="en-US" b="1">
                <a:solidFill>
                  <a:srgbClr val="000000"/>
                </a:solidFill>
                <a:latin typeface="Times" charset="0"/>
                <a:ea typeface="ＭＳ Ｐゴシック" charset="0"/>
                <a:cs typeface="ＭＳ Ｐゴシック" charset="0"/>
              </a:rPr>
              <a:t>////	4 =  	4  PEOPLE</a:t>
            </a:r>
          </a:p>
          <a:p>
            <a:r>
              <a:rPr lang="en-US" b="1">
                <a:solidFill>
                  <a:srgbClr val="000000"/>
                </a:solidFill>
                <a:latin typeface="Times" charset="0"/>
                <a:ea typeface="ＭＳ Ｐゴシック" charset="0"/>
                <a:cs typeface="ＭＳ Ｐゴシック" charset="0"/>
              </a:rPr>
              <a:t>////	3 =  	3  SOCIETIES</a:t>
            </a:r>
          </a:p>
          <a:p>
            <a:r>
              <a:rPr lang="en-US" b="1">
                <a:solidFill>
                  <a:srgbClr val="000000"/>
                </a:solidFill>
                <a:latin typeface="Times" charset="0"/>
                <a:ea typeface="ＭＳ Ｐゴシック" charset="0"/>
                <a:cs typeface="ＭＳ Ｐゴシック" charset="0"/>
              </a:rPr>
              <a:t>////	S =  	SILENCE</a:t>
            </a:r>
          </a:p>
          <a:p>
            <a:r>
              <a:rPr lang="en-US" b="1">
                <a:solidFill>
                  <a:srgbClr val="000000"/>
                </a:solidFill>
                <a:latin typeface="Times" charset="0"/>
                <a:ea typeface="ＭＳ Ｐゴシック" charset="0"/>
                <a:cs typeface="ＭＳ Ｐゴシック" charset="0"/>
              </a:rPr>
              <a:t>////	J = 	JESUS.</a:t>
            </a:r>
          </a:p>
          <a:p>
            <a:r>
              <a:rPr lang="en-US" b="1">
                <a:solidFill>
                  <a:srgbClr val="000000"/>
                </a:solidFill>
                <a:latin typeface="Times" charset="0"/>
                <a:ea typeface="ＭＳ Ｐゴシック" charset="0"/>
                <a:cs typeface="ＭＳ Ｐゴシック" charset="0"/>
              </a:rPr>
              <a:t>We will now go back through the phrases, expanding them still </a:t>
            </a:r>
            <a:r>
              <a:rPr lang="en-US" b="1" u="sng">
                <a:solidFill>
                  <a:srgbClr val="000000"/>
                </a:solidFill>
                <a:latin typeface="Times" charset="0"/>
                <a:ea typeface="ＭＳ Ｐゴシック" charset="0"/>
                <a:cs typeface="ＭＳ Ｐゴシック" charset="0"/>
              </a:rPr>
              <a:t>farther.</a:t>
            </a:r>
            <a:endParaRPr lang="en-US" b="1">
              <a:solidFill>
                <a:srgbClr val="000000"/>
              </a:solidFill>
              <a:latin typeface="Times" charset="0"/>
              <a:ea typeface="ＭＳ Ｐゴシック" charset="0"/>
              <a:cs typeface="ＭＳ Ｐゴシック" charset="0"/>
            </a:endParaRPr>
          </a:p>
          <a:p>
            <a:r>
              <a:rPr lang="en-US" b="1">
                <a:solidFill>
                  <a:srgbClr val="000000"/>
                </a:solidFill>
                <a:latin typeface="Times" charset="0"/>
                <a:ea typeface="ＭＳ Ｐゴシック" charset="0"/>
                <a:cs typeface="ＭＳ Ｐゴシック" charset="0"/>
              </a:rPr>
              <a:t>////	CREATION, </a:t>
            </a:r>
          </a:p>
          <a:p>
            <a:r>
              <a:rPr lang="en-US" b="1">
                <a:solidFill>
                  <a:srgbClr val="000000"/>
                </a:solidFill>
                <a:latin typeface="Times" charset="0"/>
                <a:ea typeface="ＭＳ Ｐゴシック" charset="0"/>
                <a:cs typeface="ＭＳ Ｐゴシック" charset="0"/>
              </a:rPr>
              <a:t>of course, remains at the top of the list naturally…because the Bible story itself begins right there. </a:t>
            </a:r>
            <a:endParaRPr lang="en-US">
              <a:latin typeface="Times" charset="0"/>
              <a:ea typeface="ＭＳ Ｐゴシック" charset="0"/>
              <a:cs typeface="ＭＳ Ｐゴシック" charset="0"/>
            </a:endParaRPr>
          </a:p>
        </p:txBody>
      </p:sp>
      <p:sp>
        <p:nvSpPr>
          <p:cNvPr id="98306" name="Rectangle 3"/>
          <p:cNvSpPr>
            <a:spLocks noChangeArrowheads="1" noTextEdit="1"/>
          </p:cNvSpPr>
          <p:nvPr>
            <p:ph type="sldImg"/>
          </p:nvPr>
        </p:nvSpPr>
        <p:spPr>
          <a:ln cap="flat"/>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We then take the next phrase from the list:</a:t>
            </a:r>
          </a:p>
          <a:p>
            <a:r>
              <a:rPr lang="en-US" b="1">
                <a:solidFill>
                  <a:srgbClr val="000000"/>
                </a:solidFill>
                <a:latin typeface="Times" charset="0"/>
                <a:ea typeface="ＭＳ Ｐゴシック" charset="0"/>
                <a:cs typeface="ＭＳ Ｐゴシック" charset="0"/>
              </a:rPr>
              <a:t>		4  PEOPLE.</a:t>
            </a:r>
          </a:p>
          <a:p>
            <a:endParaRPr lang="en-US">
              <a:latin typeface="Times" charset="0"/>
              <a:ea typeface="ＭＳ Ｐゴシック" charset="0"/>
              <a:cs typeface="ＭＳ Ｐゴシック" charset="0"/>
            </a:endParaRPr>
          </a:p>
        </p:txBody>
      </p:sp>
      <p:sp>
        <p:nvSpPr>
          <p:cNvPr id="100354" name="Rectangle 3"/>
          <p:cNvSpPr>
            <a:spLocks noChangeArrowheads="1" noTextEdit="1"/>
          </p:cNvSpPr>
          <p:nvPr>
            <p:ph type="sldImg"/>
          </p:nvPr>
        </p:nvSpPr>
        <p:spPr>
          <a:ln cap="flat"/>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Let</a:t>
            </a:r>
            <a:r>
              <a:rPr lang="fr-FR"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s break apart </a:t>
            </a:r>
            <a:r>
              <a:rPr lang="en-US" altLang="ja-JP" b="1">
                <a:solidFill>
                  <a:srgbClr val="000000"/>
                </a:solidFill>
                <a:latin typeface="Times" charset="0"/>
                <a:ea typeface="ＭＳ Ｐゴシック" charset="0"/>
                <a:cs typeface="ＭＳ Ｐゴシック" charset="0"/>
              </a:rPr>
              <a:t>"4 PEOPLE" into 4 specific people, in this order:</a:t>
            </a:r>
          </a:p>
          <a:p>
            <a:r>
              <a:rPr lang="en-US" b="1">
                <a:solidFill>
                  <a:srgbClr val="000000"/>
                </a:solidFill>
                <a:latin typeface="Times" charset="0"/>
                <a:ea typeface="ＭＳ Ｐゴシック" charset="0"/>
                <a:cs typeface="ＭＳ Ｐゴシック" charset="0"/>
              </a:rPr>
              <a:t>////	ABRAHAM</a:t>
            </a:r>
          </a:p>
          <a:p>
            <a:r>
              <a:rPr lang="en-US" b="1">
                <a:solidFill>
                  <a:srgbClr val="000000"/>
                </a:solidFill>
                <a:latin typeface="Times" charset="0"/>
                <a:ea typeface="ＭＳ Ｐゴシック" charset="0"/>
                <a:cs typeface="ＭＳ Ｐゴシック" charset="0"/>
              </a:rPr>
              <a:t>////	JOSEPH</a:t>
            </a:r>
          </a:p>
          <a:p>
            <a:r>
              <a:rPr lang="en-US" b="1">
                <a:solidFill>
                  <a:srgbClr val="000000"/>
                </a:solidFill>
                <a:latin typeface="Times" charset="0"/>
                <a:ea typeface="ＭＳ Ｐゴシック" charset="0"/>
                <a:cs typeface="ＭＳ Ｐゴシック" charset="0"/>
              </a:rPr>
              <a:t>////	MOSES</a:t>
            </a:r>
          </a:p>
          <a:p>
            <a:r>
              <a:rPr lang="en-US" b="1">
                <a:solidFill>
                  <a:srgbClr val="000000"/>
                </a:solidFill>
                <a:latin typeface="Times" charset="0"/>
                <a:ea typeface="ＭＳ Ｐゴシック" charset="0"/>
                <a:cs typeface="ＭＳ Ｐゴシック" charset="0"/>
              </a:rPr>
              <a:t>////	JOSHUA</a:t>
            </a:r>
          </a:p>
          <a:p>
            <a:r>
              <a:rPr lang="en-US" b="1">
                <a:solidFill>
                  <a:srgbClr val="000000"/>
                </a:solidFill>
                <a:latin typeface="Times" charset="0"/>
                <a:ea typeface="ＭＳ Ｐゴシック" charset="0"/>
                <a:cs typeface="ＭＳ Ｐゴシック" charset="0"/>
              </a:rPr>
              <a:t>It</a:t>
            </a:r>
            <a:r>
              <a:rPr lang="fr-FR"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s helpful to remember the word order by repeating several times the first-letter order of the words:</a:t>
            </a:r>
          </a:p>
          <a:p>
            <a:r>
              <a:rPr lang="en-US" b="1">
                <a:solidFill>
                  <a:srgbClr val="000000"/>
                </a:solidFill>
                <a:latin typeface="Times" charset="0"/>
                <a:ea typeface="ＭＳ Ｐゴシック" charset="0"/>
                <a:cs typeface="ＭＳ Ｐゴシック" charset="0"/>
              </a:rPr>
              <a:t>//// 	"A-J-M-J ... A-J-M-J ... etc."</a:t>
            </a:r>
          </a:p>
          <a:p>
            <a:endParaRPr lang="en-US">
              <a:latin typeface="Times" charset="0"/>
              <a:ea typeface="ＭＳ Ｐゴシック" charset="0"/>
              <a:cs typeface="ＭＳ Ｐゴシック" charset="0"/>
            </a:endParaRPr>
          </a:p>
        </p:txBody>
      </p:sp>
      <p:sp>
        <p:nvSpPr>
          <p:cNvPr id="102402" name="Rectangle 3"/>
          <p:cNvSpPr>
            <a:spLocks noChangeArrowheads="1" noTextEdit="1"/>
          </p:cNvSpPr>
          <p:nvPr>
            <p:ph type="sldImg"/>
          </p:nvPr>
        </p:nvSpPr>
        <p:spPr>
          <a:ln cap="flat"/>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How can you remember the order of those letters and the names?</a:t>
            </a:r>
          </a:p>
          <a:p>
            <a:r>
              <a:rPr lang="en-US" b="1">
                <a:solidFill>
                  <a:srgbClr val="000000"/>
                </a:solidFill>
                <a:latin typeface="Times" charset="0"/>
                <a:ea typeface="ＭＳ Ｐゴシック" charset="0"/>
                <a:cs typeface="ＭＳ Ｐゴシック" charset="0"/>
              </a:rPr>
              <a:t>This simple sentence..."A JUDGE MUST JUDGE."  The first letters of each word: AJMJ and then you have it.</a:t>
            </a:r>
            <a:endParaRPr lang="en-US">
              <a:latin typeface="Times" charset="0"/>
              <a:ea typeface="ＭＳ Ｐゴシック" charset="0"/>
              <a:cs typeface="ＭＳ Ｐゴシック" charset="0"/>
            </a:endParaRPr>
          </a:p>
        </p:txBody>
      </p:sp>
      <p:sp>
        <p:nvSpPr>
          <p:cNvPr id="104450" name="Rectangle 3"/>
          <p:cNvSpPr>
            <a:spLocks noChangeArrowheads="1" noTextEdit="1"/>
          </p:cNvSpPr>
          <p:nvPr>
            <p:ph type="sldImg"/>
          </p:nvPr>
        </p:nvSpPr>
        <p:spPr>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ChangeArrowheads="1" noTextEdit="1"/>
          </p:cNvSpPr>
          <p:nvPr>
            <p:ph type="sldImg"/>
          </p:nvPr>
        </p:nvSpPr>
        <p:spPr>
          <a:ln/>
        </p:spPr>
      </p:sp>
      <p:sp>
        <p:nvSpPr>
          <p:cNvPr id="1433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This seminar was produced by Dr John Fryman of Fort Worth, Texas, USA, and translated by students of Dr Rick Griffith at Singapore Bible College.</a:t>
            </a:r>
          </a:p>
          <a:p>
            <a:endParaRPr lang="en-US">
              <a:latin typeface="Times" charset="0"/>
              <a:ea typeface="ＭＳ Ｐゴシック" charset="0"/>
              <a:cs typeface="ＭＳ Ｐゴシック"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Just remember to repeat the four names aloud to yourself several times until you feel the rhythm of the words: </a:t>
            </a:r>
          </a:p>
          <a:p>
            <a:r>
              <a:rPr lang="en-US" b="1">
                <a:solidFill>
                  <a:srgbClr val="000000"/>
                </a:solidFill>
                <a:latin typeface="Times" charset="0"/>
                <a:ea typeface="ＭＳ Ｐゴシック" charset="0"/>
                <a:cs typeface="ＭＳ Ｐゴシック" charset="0"/>
              </a:rPr>
              <a:t>////	"ABRAHAM, </a:t>
            </a:r>
          </a:p>
          <a:p>
            <a:r>
              <a:rPr lang="en-US" b="1">
                <a:solidFill>
                  <a:srgbClr val="000000"/>
                </a:solidFill>
                <a:latin typeface="Times" charset="0"/>
                <a:ea typeface="ＭＳ Ｐゴシック" charset="0"/>
                <a:cs typeface="ＭＳ Ｐゴシック" charset="0"/>
              </a:rPr>
              <a:t>////	JOSEPH,</a:t>
            </a:r>
          </a:p>
          <a:p>
            <a:r>
              <a:rPr lang="en-US" b="1">
                <a:solidFill>
                  <a:srgbClr val="000000"/>
                </a:solidFill>
                <a:latin typeface="Times" charset="0"/>
                <a:ea typeface="ＭＳ Ｐゴシック" charset="0"/>
                <a:cs typeface="ＭＳ Ｐゴシック" charset="0"/>
              </a:rPr>
              <a:t>////	 MOSES and </a:t>
            </a:r>
          </a:p>
          <a:p>
            <a:r>
              <a:rPr lang="en-US" b="1">
                <a:solidFill>
                  <a:srgbClr val="000000"/>
                </a:solidFill>
                <a:latin typeface="Times" charset="0"/>
                <a:ea typeface="ＭＳ Ｐゴシック" charset="0"/>
                <a:cs typeface="ＭＳ Ｐゴシック" charset="0"/>
              </a:rPr>
              <a:t>////	JOSHUA."</a:t>
            </a:r>
          </a:p>
          <a:p>
            <a:r>
              <a:rPr lang="en-US" b="1">
                <a:solidFill>
                  <a:srgbClr val="000000"/>
                </a:solidFill>
                <a:latin typeface="Times" charset="0"/>
                <a:ea typeface="ＭＳ Ｐゴシック" charset="0"/>
                <a:cs typeface="ＭＳ Ｐゴシック" charset="0"/>
              </a:rPr>
              <a:t>And here again is that mental tool…</a:t>
            </a:r>
          </a:p>
          <a:p>
            <a:r>
              <a:rPr lang="en-US" b="1">
                <a:solidFill>
                  <a:srgbClr val="000000"/>
                </a:solidFill>
                <a:latin typeface="Times" charset="0"/>
                <a:ea typeface="ＭＳ Ｐゴシック" charset="0"/>
                <a:cs typeface="ＭＳ Ｐゴシック" charset="0"/>
              </a:rPr>
              <a:t>////	A</a:t>
            </a:r>
          </a:p>
          <a:p>
            <a:r>
              <a:rPr lang="en-US" b="1">
                <a:solidFill>
                  <a:srgbClr val="000000"/>
                </a:solidFill>
                <a:latin typeface="Times" charset="0"/>
                <a:ea typeface="ＭＳ Ｐゴシック" charset="0"/>
                <a:cs typeface="ＭＳ Ｐゴシック" charset="0"/>
              </a:rPr>
              <a:t>////	JUDGE</a:t>
            </a:r>
          </a:p>
          <a:p>
            <a:r>
              <a:rPr lang="en-US" b="1">
                <a:solidFill>
                  <a:srgbClr val="000000"/>
                </a:solidFill>
                <a:latin typeface="Times" charset="0"/>
                <a:ea typeface="ＭＳ Ｐゴシック" charset="0"/>
                <a:cs typeface="ＭＳ Ｐゴシック" charset="0"/>
              </a:rPr>
              <a:t>////	MUST</a:t>
            </a:r>
          </a:p>
          <a:p>
            <a:r>
              <a:rPr lang="en-US" b="1">
                <a:solidFill>
                  <a:srgbClr val="000000"/>
                </a:solidFill>
                <a:latin typeface="Times" charset="0"/>
                <a:ea typeface="ＭＳ Ｐゴシック" charset="0"/>
                <a:cs typeface="ＭＳ Ｐゴシック" charset="0"/>
              </a:rPr>
              <a:t>////	JUDGE.</a:t>
            </a:r>
          </a:p>
          <a:p>
            <a:endParaRPr lang="en-US">
              <a:latin typeface="Times" charset="0"/>
              <a:ea typeface="ＭＳ Ｐゴシック" charset="0"/>
              <a:cs typeface="ＭＳ Ｐゴシック" charset="0"/>
            </a:endParaRPr>
          </a:p>
        </p:txBody>
      </p:sp>
      <p:sp>
        <p:nvSpPr>
          <p:cNvPr id="106498" name="Rectangle 3"/>
          <p:cNvSpPr>
            <a:spLocks noChangeArrowheads="1" noTextEdit="1"/>
          </p:cNvSpPr>
          <p:nvPr>
            <p:ph type="sldImg"/>
          </p:nvPr>
        </p:nvSpPr>
        <p:spPr>
          <a:ln cap="flat"/>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ChangeArrowheads="1" noTextEdit="1"/>
          </p:cNvSpPr>
          <p:nvPr>
            <p:ph type="sldImg"/>
          </p:nvPr>
        </p:nvSpPr>
        <p:spPr>
          <a:ln/>
        </p:spPr>
      </p:sp>
      <p:sp>
        <p:nvSpPr>
          <p:cNvPr id="10854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So, from the top of the list we now can say:</a:t>
            </a:r>
          </a:p>
          <a:p>
            <a:r>
              <a:rPr lang="en-US" b="1">
                <a:solidFill>
                  <a:srgbClr val="000000"/>
                </a:solidFill>
                <a:latin typeface="Times" charset="0"/>
                <a:ea typeface="ＭＳ Ｐゴシック" charset="0"/>
                <a:cs typeface="ＭＳ Ｐゴシック" charset="0"/>
              </a:rPr>
              <a:t>////	CREATION</a:t>
            </a:r>
          </a:p>
          <a:p>
            <a:r>
              <a:rPr lang="en-US" b="1">
                <a:solidFill>
                  <a:srgbClr val="000000"/>
                </a:solidFill>
                <a:latin typeface="Times" charset="0"/>
                <a:ea typeface="ＭＳ Ｐゴシック" charset="0"/>
                <a:cs typeface="ＭＳ Ｐゴシック" charset="0"/>
              </a:rPr>
              <a:t>////	ABRAHAM</a:t>
            </a:r>
          </a:p>
          <a:p>
            <a:r>
              <a:rPr lang="en-US" b="1">
                <a:solidFill>
                  <a:srgbClr val="000000"/>
                </a:solidFill>
                <a:latin typeface="Times" charset="0"/>
                <a:ea typeface="ＭＳ Ｐゴシック" charset="0"/>
                <a:cs typeface="ＭＳ Ｐゴシック" charset="0"/>
              </a:rPr>
              <a:t>////	JOSEPH</a:t>
            </a:r>
          </a:p>
          <a:p>
            <a:r>
              <a:rPr lang="en-US" b="1">
                <a:solidFill>
                  <a:srgbClr val="000000"/>
                </a:solidFill>
                <a:latin typeface="Times" charset="0"/>
                <a:ea typeface="ＭＳ Ｐゴシック" charset="0"/>
                <a:cs typeface="ＭＳ Ｐゴシック" charset="0"/>
              </a:rPr>
              <a:t>////	MOSES</a:t>
            </a:r>
          </a:p>
          <a:p>
            <a:r>
              <a:rPr lang="en-US" b="1">
                <a:solidFill>
                  <a:srgbClr val="000000"/>
                </a:solidFill>
                <a:latin typeface="Times" charset="0"/>
                <a:ea typeface="ＭＳ Ｐゴシック" charset="0"/>
                <a:cs typeface="ＭＳ Ｐゴシック" charset="0"/>
              </a:rPr>
              <a:t>////	JOSHUA 						</a:t>
            </a:r>
          </a:p>
          <a:p>
            <a:r>
              <a:rPr lang="en-US" b="1">
                <a:solidFill>
                  <a:srgbClr val="000000"/>
                </a:solidFill>
                <a:latin typeface="Times" charset="0"/>
                <a:ea typeface="ＭＳ Ｐゴシック" charset="0"/>
                <a:cs typeface="ＭＳ Ｐゴシック" charset="0"/>
              </a:rPr>
              <a:t>This step completes the main FOUR PEOPLE of your new Bible File. Of course, there are dozens of other Biblical characters,  but these are the only ones we are using to build the Bible File right now. Repeat the four names aloud several times until they are firmly set mentally.</a:t>
            </a:r>
          </a:p>
          <a:p>
            <a:endParaRPr lang="en-US">
              <a:latin typeface="Times" charset="0"/>
              <a:ea typeface="ＭＳ Ｐゴシック" charset="0"/>
              <a:cs typeface="ＭＳ Ｐゴシック"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The next phrase of that beginning list is: </a:t>
            </a:r>
          </a:p>
          <a:p>
            <a:r>
              <a:rPr lang="en-US" b="1">
                <a:solidFill>
                  <a:srgbClr val="000000"/>
                </a:solidFill>
                <a:latin typeface="Times" charset="0"/>
                <a:ea typeface="ＭＳ Ｐゴシック" charset="0"/>
                <a:cs typeface="ＭＳ Ｐゴシック" charset="0"/>
              </a:rPr>
              <a:t>                      3  SOCIETIES. </a:t>
            </a:r>
          </a:p>
          <a:p>
            <a:endParaRPr lang="en-US">
              <a:latin typeface="Times" charset="0"/>
              <a:ea typeface="ＭＳ Ｐゴシック" charset="0"/>
              <a:cs typeface="ＭＳ Ｐゴシック" charset="0"/>
            </a:endParaRPr>
          </a:p>
        </p:txBody>
      </p:sp>
      <p:sp>
        <p:nvSpPr>
          <p:cNvPr id="110594" name="Rectangle 3"/>
          <p:cNvSpPr>
            <a:spLocks noChangeArrowheads="1" noTextEdit="1"/>
          </p:cNvSpPr>
          <p:nvPr>
            <p:ph type="sldImg"/>
          </p:nvPr>
        </p:nvSpPr>
        <p:spPr>
          <a:ln cap="flat"/>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Another memory tool now…what do you call </a:t>
            </a:r>
          </a:p>
          <a:p>
            <a:r>
              <a:rPr lang="en-US" b="1">
                <a:solidFill>
                  <a:srgbClr val="000000"/>
                </a:solidFill>
                <a:latin typeface="Times" charset="0"/>
                <a:ea typeface="ＭＳ Ｐゴシック" charset="0"/>
                <a:cs typeface="ＭＳ Ｐゴシック" charset="0"/>
              </a:rPr>
              <a:t>////	that red section of the perimeter of a circle?  </a:t>
            </a:r>
          </a:p>
          <a:p>
            <a:r>
              <a:rPr lang="en-US" b="1">
                <a:solidFill>
                  <a:srgbClr val="000000"/>
                </a:solidFill>
                <a:latin typeface="Times" charset="0"/>
                <a:ea typeface="ＭＳ Ｐゴシック" charset="0"/>
                <a:cs typeface="ＭＳ Ｐゴシック" charset="0"/>
              </a:rPr>
              <a:t>////	It</a:t>
            </a:r>
            <a:r>
              <a:rPr lang="fr-FR"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s called an </a:t>
            </a:r>
            <a:r>
              <a:rPr lang="en-US" altLang="ja-JP" b="1">
                <a:solidFill>
                  <a:srgbClr val="000000"/>
                </a:solidFill>
                <a:latin typeface="Times" charset="0"/>
                <a:ea typeface="ＭＳ Ｐゴシック" charset="0"/>
                <a:cs typeface="ＭＳ Ｐゴシック" charset="0"/>
              </a:rPr>
              <a:t>"arc," spelled A-R-C. Those letters, then, remind you of the first letters of 3 KINDS OF SOCIETIES.</a:t>
            </a:r>
          </a:p>
          <a:p>
            <a:endParaRPr lang="en-US">
              <a:latin typeface="Times" charset="0"/>
              <a:ea typeface="ＭＳ Ｐゴシック" charset="0"/>
              <a:cs typeface="ＭＳ Ｐゴシック" charset="0"/>
            </a:endParaRPr>
          </a:p>
        </p:txBody>
      </p:sp>
      <p:sp>
        <p:nvSpPr>
          <p:cNvPr id="112642" name="Rectangle 3"/>
          <p:cNvSpPr>
            <a:spLocks noChangeArrowheads="1" noTextEdit="1"/>
          </p:cNvSpPr>
          <p:nvPr>
            <p:ph type="sldImg"/>
          </p:nvPr>
        </p:nvSpPr>
        <p:spPr>
          <a:ln cap="flat"/>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The three societies are…</a:t>
            </a:r>
          </a:p>
          <a:p>
            <a:r>
              <a:rPr lang="en-US" b="1">
                <a:solidFill>
                  <a:srgbClr val="000000"/>
                </a:solidFill>
                <a:latin typeface="Times" charset="0"/>
                <a:ea typeface="ＭＳ Ｐゴシック" charset="0"/>
                <a:cs typeface="ＭＳ Ｐゴシック" charset="0"/>
              </a:rPr>
              <a:t>////	ANARCHY</a:t>
            </a:r>
          </a:p>
          <a:p>
            <a:r>
              <a:rPr lang="en-US" b="1">
                <a:solidFill>
                  <a:srgbClr val="000000"/>
                </a:solidFill>
                <a:latin typeface="Times" charset="0"/>
                <a:ea typeface="ＭＳ Ｐゴシック" charset="0"/>
                <a:cs typeface="ＭＳ Ｐゴシック" charset="0"/>
              </a:rPr>
              <a:t>////	ROYALTY</a:t>
            </a:r>
          </a:p>
          <a:p>
            <a:r>
              <a:rPr lang="en-US" b="1">
                <a:solidFill>
                  <a:srgbClr val="000000"/>
                </a:solidFill>
                <a:latin typeface="Times" charset="0"/>
                <a:ea typeface="ＭＳ Ｐゴシック" charset="0"/>
                <a:cs typeface="ＭＳ Ｐゴシック" charset="0"/>
              </a:rPr>
              <a:t>////	CAPTIVITY.    	</a:t>
            </a:r>
          </a:p>
          <a:p>
            <a:r>
              <a:rPr lang="en-US" b="1">
                <a:solidFill>
                  <a:srgbClr val="000000"/>
                </a:solidFill>
                <a:latin typeface="Times" charset="0"/>
                <a:ea typeface="ＭＳ Ｐゴシック" charset="0"/>
                <a:cs typeface="ＭＳ Ｐゴシック" charset="0"/>
              </a:rPr>
              <a:t>As before, please repeat that word order several times.</a:t>
            </a:r>
          </a:p>
          <a:p>
            <a:r>
              <a:rPr lang="en-US" b="1">
                <a:solidFill>
                  <a:srgbClr val="000000"/>
                </a:solidFill>
                <a:latin typeface="Times" charset="0"/>
                <a:ea typeface="ＭＳ Ｐゴシック" charset="0"/>
                <a:cs typeface="ＭＳ Ｐゴシック" charset="0"/>
              </a:rPr>
              <a:t>	ANARCHY, ROYALTY, CAPTIVITY...</a:t>
            </a:r>
          </a:p>
          <a:p>
            <a:r>
              <a:rPr lang="en-US" b="1">
                <a:solidFill>
                  <a:srgbClr val="000000"/>
                </a:solidFill>
                <a:latin typeface="Times" charset="0"/>
                <a:ea typeface="ＭＳ Ｐゴシック" charset="0"/>
                <a:cs typeface="ＭＳ Ｐゴシック" charset="0"/>
              </a:rPr>
              <a:t>	ANARCHY, ROYALTY, CAPTIVITY.</a:t>
            </a:r>
          </a:p>
          <a:p>
            <a:r>
              <a:rPr lang="en-US" b="1">
                <a:solidFill>
                  <a:srgbClr val="000000"/>
                </a:solidFill>
                <a:latin typeface="Times" charset="0"/>
                <a:ea typeface="ＭＳ Ｐゴシック" charset="0"/>
                <a:cs typeface="ＭＳ Ｐゴシック" charset="0"/>
              </a:rPr>
              <a:t>And the mental tool here:</a:t>
            </a:r>
          </a:p>
          <a:p>
            <a:r>
              <a:rPr lang="en-US" b="1">
                <a:solidFill>
                  <a:srgbClr val="000000"/>
                </a:solidFill>
                <a:latin typeface="Times" charset="0"/>
                <a:ea typeface="ＭＳ Ｐゴシック" charset="0"/>
                <a:cs typeface="ＭＳ Ｐゴシック" charset="0"/>
              </a:rPr>
              <a:t>////	A</a:t>
            </a:r>
          </a:p>
          <a:p>
            <a:r>
              <a:rPr lang="en-US" b="1">
                <a:solidFill>
                  <a:srgbClr val="000000"/>
                </a:solidFill>
                <a:latin typeface="Times" charset="0"/>
                <a:ea typeface="ＭＳ Ｐゴシック" charset="0"/>
                <a:cs typeface="ＭＳ Ｐゴシック" charset="0"/>
              </a:rPr>
              <a:t>////	R</a:t>
            </a:r>
          </a:p>
          <a:p>
            <a:r>
              <a:rPr lang="en-US" b="1">
                <a:solidFill>
                  <a:srgbClr val="000000"/>
                </a:solidFill>
                <a:latin typeface="Times" charset="0"/>
                <a:ea typeface="ＭＳ Ｐゴシック" charset="0"/>
                <a:cs typeface="ＭＳ Ｐゴシック" charset="0"/>
              </a:rPr>
              <a:t>////	C.</a:t>
            </a:r>
          </a:p>
          <a:p>
            <a:endParaRPr lang="en-US">
              <a:latin typeface="Times" charset="0"/>
              <a:ea typeface="ＭＳ Ｐゴシック" charset="0"/>
              <a:cs typeface="ＭＳ Ｐゴシック" charset="0"/>
            </a:endParaRPr>
          </a:p>
        </p:txBody>
      </p:sp>
      <p:sp>
        <p:nvSpPr>
          <p:cNvPr id="114690" name="Rectangle 3"/>
          <p:cNvSpPr>
            <a:spLocks noChangeArrowheads="1" noTextEdit="1"/>
          </p:cNvSpPr>
          <p:nvPr>
            <p:ph type="sldImg"/>
          </p:nvPr>
        </p:nvSpPr>
        <p:spPr>
          <a:ln cap="flat"/>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Now we add the 3 SOCIETIES group to the others, and we have:</a:t>
            </a:r>
          </a:p>
          <a:p>
            <a:r>
              <a:rPr lang="en-US" b="1">
                <a:solidFill>
                  <a:srgbClr val="000000"/>
                </a:solidFill>
                <a:latin typeface="Times" charset="0"/>
                <a:ea typeface="ＭＳ Ｐゴシック" charset="0"/>
                <a:cs typeface="ＭＳ Ｐゴシック" charset="0"/>
              </a:rPr>
              <a:t>	CREATION</a:t>
            </a:r>
          </a:p>
          <a:p>
            <a:r>
              <a:rPr lang="en-US" b="1">
                <a:solidFill>
                  <a:srgbClr val="000000"/>
                </a:solidFill>
                <a:latin typeface="Times" charset="0"/>
                <a:ea typeface="ＭＳ Ｐゴシック" charset="0"/>
                <a:cs typeface="ＭＳ Ｐゴシック" charset="0"/>
              </a:rPr>
              <a:t>	ABRAHAM </a:t>
            </a:r>
          </a:p>
          <a:p>
            <a:r>
              <a:rPr lang="en-US" b="1">
                <a:solidFill>
                  <a:srgbClr val="000000"/>
                </a:solidFill>
                <a:latin typeface="Times" charset="0"/>
                <a:ea typeface="ＭＳ Ｐゴシック" charset="0"/>
                <a:cs typeface="ＭＳ Ｐゴシック" charset="0"/>
              </a:rPr>
              <a:t>	JOSEPH</a:t>
            </a:r>
          </a:p>
          <a:p>
            <a:r>
              <a:rPr lang="en-US" b="1">
                <a:solidFill>
                  <a:srgbClr val="000000"/>
                </a:solidFill>
                <a:latin typeface="Times" charset="0"/>
                <a:ea typeface="ＭＳ Ｐゴシック" charset="0"/>
                <a:cs typeface="ＭＳ Ｐゴシック" charset="0"/>
              </a:rPr>
              <a:t>	MOSES</a:t>
            </a:r>
          </a:p>
          <a:p>
            <a:r>
              <a:rPr lang="en-US" b="1">
                <a:solidFill>
                  <a:srgbClr val="000000"/>
                </a:solidFill>
                <a:latin typeface="Times" charset="0"/>
                <a:ea typeface="ＭＳ Ｐゴシック" charset="0"/>
                <a:cs typeface="ＭＳ Ｐゴシック" charset="0"/>
              </a:rPr>
              <a:t>	JOSHUA</a:t>
            </a:r>
          </a:p>
          <a:p>
            <a:r>
              <a:rPr lang="en-US" b="1">
                <a:solidFill>
                  <a:srgbClr val="000000"/>
                </a:solidFill>
                <a:latin typeface="Times" charset="0"/>
                <a:ea typeface="ＭＳ Ｐゴシック" charset="0"/>
                <a:cs typeface="ＭＳ Ｐゴシック" charset="0"/>
              </a:rPr>
              <a:t>	ANARCHY</a:t>
            </a:r>
          </a:p>
          <a:p>
            <a:r>
              <a:rPr lang="en-US" b="1">
                <a:solidFill>
                  <a:srgbClr val="000000"/>
                </a:solidFill>
                <a:latin typeface="Times" charset="0"/>
                <a:ea typeface="ＭＳ Ｐゴシック" charset="0"/>
                <a:cs typeface="ＭＳ Ｐゴシック" charset="0"/>
              </a:rPr>
              <a:t>	ROYALTY</a:t>
            </a:r>
          </a:p>
          <a:p>
            <a:r>
              <a:rPr lang="en-US" b="1">
                <a:solidFill>
                  <a:srgbClr val="000000"/>
                </a:solidFill>
                <a:latin typeface="Times" charset="0"/>
                <a:ea typeface="ＭＳ Ｐゴシック" charset="0"/>
                <a:cs typeface="ＭＳ Ｐゴシック" charset="0"/>
              </a:rPr>
              <a:t>	CAPTIVITY</a:t>
            </a:r>
          </a:p>
          <a:p>
            <a:endParaRPr lang="en-US">
              <a:latin typeface="Times" charset="0"/>
              <a:ea typeface="ＭＳ Ｐゴシック" charset="0"/>
              <a:cs typeface="ＭＳ Ｐゴシック" charset="0"/>
            </a:endParaRPr>
          </a:p>
        </p:txBody>
      </p:sp>
      <p:sp>
        <p:nvSpPr>
          <p:cNvPr id="116738" name="Rectangle 3"/>
          <p:cNvSpPr>
            <a:spLocks noChangeArrowheads="1" noTextEdit="1"/>
          </p:cNvSpPr>
          <p:nvPr>
            <p:ph type="sldImg"/>
          </p:nvPr>
        </p:nvSpPr>
        <p:spPr>
          <a:ln cap="flat"/>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To review the entire sequence so far…</a:t>
            </a:r>
          </a:p>
          <a:p>
            <a:r>
              <a:rPr lang="en-US" b="1">
                <a:solidFill>
                  <a:srgbClr val="000000"/>
                </a:solidFill>
                <a:latin typeface="Times" charset="0"/>
                <a:ea typeface="ＭＳ Ｐゴシック" charset="0"/>
                <a:cs typeface="ＭＳ Ｐゴシック" charset="0"/>
              </a:rPr>
              <a:t>Beginning with the single number </a:t>
            </a:r>
          </a:p>
          <a:p>
            <a:r>
              <a:rPr lang="en-US" b="1">
                <a:solidFill>
                  <a:srgbClr val="000000"/>
                </a:solidFill>
                <a:latin typeface="Times" charset="0"/>
                <a:ea typeface="ＭＳ Ｐゴシック" charset="0"/>
                <a:cs typeface="ＭＳ Ｐゴシック" charset="0"/>
              </a:rPr>
              <a:t>////	7....</a:t>
            </a:r>
          </a:p>
          <a:p>
            <a:r>
              <a:rPr lang="en-US" b="1">
                <a:solidFill>
                  <a:srgbClr val="000000"/>
                </a:solidFill>
                <a:latin typeface="Times" charset="0"/>
                <a:ea typeface="ＭＳ Ｐゴシック" charset="0"/>
                <a:cs typeface="ＭＳ Ｐゴシック" charset="0"/>
              </a:rPr>
              <a:t>leading to… </a:t>
            </a:r>
          </a:p>
          <a:p>
            <a:r>
              <a:rPr lang="en-US" b="1">
                <a:solidFill>
                  <a:srgbClr val="000000"/>
                </a:solidFill>
                <a:latin typeface="Times" charset="0"/>
                <a:ea typeface="ＭＳ Ｐゴシック" charset="0"/>
                <a:cs typeface="ＭＳ Ｐゴシック" charset="0"/>
              </a:rPr>
              <a:t>//// 	C  7  S  J...</a:t>
            </a:r>
          </a:p>
          <a:p>
            <a:r>
              <a:rPr lang="en-US" b="1">
                <a:solidFill>
                  <a:srgbClr val="000000"/>
                </a:solidFill>
                <a:latin typeface="Times" charset="0"/>
                <a:ea typeface="ＭＳ Ｐゴシック" charset="0"/>
                <a:cs typeface="ＭＳ Ｐゴシック" charset="0"/>
              </a:rPr>
              <a:t>which becomes...</a:t>
            </a:r>
          </a:p>
          <a:p>
            <a:r>
              <a:rPr lang="en-US" b="1">
                <a:solidFill>
                  <a:srgbClr val="000000"/>
                </a:solidFill>
                <a:latin typeface="Times" charset="0"/>
                <a:ea typeface="ＭＳ Ｐゴシック" charset="0"/>
                <a:cs typeface="ＭＳ Ｐゴシック" charset="0"/>
              </a:rPr>
              <a:t>////	C  4  3  S  J.</a:t>
            </a:r>
          </a:p>
          <a:p>
            <a:r>
              <a:rPr lang="en-US" b="1">
                <a:solidFill>
                  <a:srgbClr val="000000"/>
                </a:solidFill>
                <a:latin typeface="Times" charset="0"/>
                <a:ea typeface="ＭＳ Ｐゴシック" charset="0"/>
                <a:cs typeface="ＭＳ Ｐゴシック" charset="0"/>
              </a:rPr>
              <a:t>	These numbers and letters are then used to develop a mental list of TEN WORDS that will form a dependable mental outline of the entirety of Scripture.</a:t>
            </a:r>
          </a:p>
          <a:p>
            <a:endParaRPr lang="en-US">
              <a:latin typeface="Times" charset="0"/>
              <a:ea typeface="ＭＳ Ｐゴシック" charset="0"/>
              <a:cs typeface="ＭＳ Ｐゴシック" charset="0"/>
            </a:endParaRPr>
          </a:p>
        </p:txBody>
      </p:sp>
      <p:sp>
        <p:nvSpPr>
          <p:cNvPr id="118786" name="Rectangle 3"/>
          <p:cNvSpPr>
            <a:spLocks noChangeArrowheads="1" noTextEdit="1"/>
          </p:cNvSpPr>
          <p:nvPr>
            <p:ph type="sldImg"/>
          </p:nvPr>
        </p:nvSpPr>
        <p:spPr>
          <a:ln cap="flat"/>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C 4 3 S J is then expanded into:</a:t>
            </a:r>
          </a:p>
          <a:p>
            <a:r>
              <a:rPr lang="en-US" b="1">
                <a:solidFill>
                  <a:srgbClr val="000000"/>
                </a:solidFill>
                <a:latin typeface="Times" charset="0"/>
                <a:ea typeface="ＭＳ Ｐゴシック" charset="0"/>
                <a:cs typeface="ＭＳ Ｐゴシック" charset="0"/>
              </a:rPr>
              <a:t>	CREATION</a:t>
            </a:r>
          </a:p>
          <a:p>
            <a:r>
              <a:rPr lang="en-US" b="1">
                <a:solidFill>
                  <a:srgbClr val="000000"/>
                </a:solidFill>
                <a:latin typeface="Times" charset="0"/>
                <a:ea typeface="ＭＳ Ｐゴシック" charset="0"/>
                <a:cs typeface="ＭＳ Ｐゴシック" charset="0"/>
              </a:rPr>
              <a:t>	4  PEOPLE</a:t>
            </a:r>
          </a:p>
          <a:p>
            <a:r>
              <a:rPr lang="en-US" b="1">
                <a:solidFill>
                  <a:srgbClr val="000000"/>
                </a:solidFill>
                <a:latin typeface="Times" charset="0"/>
                <a:ea typeface="ＭＳ Ｐゴシック" charset="0"/>
                <a:cs typeface="ＭＳ Ｐゴシック" charset="0"/>
              </a:rPr>
              <a:t>	3  SOCIETIES</a:t>
            </a:r>
          </a:p>
          <a:p>
            <a:r>
              <a:rPr lang="en-US" b="1">
                <a:solidFill>
                  <a:srgbClr val="000000"/>
                </a:solidFill>
                <a:latin typeface="Times" charset="0"/>
                <a:ea typeface="ＭＳ Ｐゴシック" charset="0"/>
                <a:cs typeface="ＭＳ Ｐゴシック" charset="0"/>
              </a:rPr>
              <a:t>	SILENCE</a:t>
            </a:r>
          </a:p>
          <a:p>
            <a:r>
              <a:rPr lang="en-US" b="1">
                <a:solidFill>
                  <a:srgbClr val="000000"/>
                </a:solidFill>
                <a:latin typeface="Times" charset="0"/>
                <a:ea typeface="ＭＳ Ｐゴシック" charset="0"/>
                <a:cs typeface="ＭＳ Ｐゴシック" charset="0"/>
              </a:rPr>
              <a:t>	JESUS.</a:t>
            </a:r>
          </a:p>
          <a:p>
            <a:endParaRPr lang="en-US">
              <a:latin typeface="Times" charset="0"/>
              <a:ea typeface="ＭＳ Ｐゴシック" charset="0"/>
              <a:cs typeface="ＭＳ Ｐゴシック" charset="0"/>
            </a:endParaRPr>
          </a:p>
        </p:txBody>
      </p:sp>
      <p:sp>
        <p:nvSpPr>
          <p:cNvPr id="120834" name="Rectangle 3"/>
          <p:cNvSpPr>
            <a:spLocks noChangeArrowheads="1" noTextEdit="1"/>
          </p:cNvSpPr>
          <p:nvPr>
            <p:ph type="sldImg"/>
          </p:nvPr>
        </p:nvSpPr>
        <p:spPr>
          <a:ln cap="flat"/>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Then further expanded into:</a:t>
            </a:r>
          </a:p>
          <a:p>
            <a:r>
              <a:rPr lang="en-US" b="1">
                <a:solidFill>
                  <a:srgbClr val="000000"/>
                </a:solidFill>
                <a:latin typeface="Times" charset="0"/>
                <a:ea typeface="ＭＳ Ｐゴシック" charset="0"/>
                <a:cs typeface="ＭＳ Ｐゴシック" charset="0"/>
              </a:rPr>
              <a:t>	CREATION</a:t>
            </a:r>
          </a:p>
          <a:p>
            <a:r>
              <a:rPr lang="en-US" b="1">
                <a:solidFill>
                  <a:srgbClr val="000000"/>
                </a:solidFill>
                <a:latin typeface="Times" charset="0"/>
                <a:ea typeface="ＭＳ Ｐゴシック" charset="0"/>
                <a:cs typeface="ＭＳ Ｐゴシック" charset="0"/>
              </a:rPr>
              <a:t>	ABRAHAM</a:t>
            </a:r>
          </a:p>
          <a:p>
            <a:r>
              <a:rPr lang="en-US" b="1">
                <a:solidFill>
                  <a:srgbClr val="000000"/>
                </a:solidFill>
                <a:latin typeface="Times" charset="0"/>
                <a:ea typeface="ＭＳ Ｐゴシック" charset="0"/>
                <a:cs typeface="ＭＳ Ｐゴシック" charset="0"/>
              </a:rPr>
              <a:t>	JOSEPH</a:t>
            </a:r>
          </a:p>
          <a:p>
            <a:r>
              <a:rPr lang="en-US" b="1">
                <a:solidFill>
                  <a:srgbClr val="000000"/>
                </a:solidFill>
                <a:latin typeface="Times" charset="0"/>
                <a:ea typeface="ＭＳ Ｐゴシック" charset="0"/>
                <a:cs typeface="ＭＳ Ｐゴシック" charset="0"/>
              </a:rPr>
              <a:t>	MOSES</a:t>
            </a:r>
          </a:p>
          <a:p>
            <a:r>
              <a:rPr lang="en-US" b="1">
                <a:solidFill>
                  <a:srgbClr val="000000"/>
                </a:solidFill>
                <a:latin typeface="Times" charset="0"/>
                <a:ea typeface="ＭＳ Ｐゴシック" charset="0"/>
                <a:cs typeface="ＭＳ Ｐゴシック" charset="0"/>
              </a:rPr>
              <a:t>	JOSHUA</a:t>
            </a:r>
          </a:p>
          <a:p>
            <a:r>
              <a:rPr lang="en-US" b="1">
                <a:solidFill>
                  <a:srgbClr val="000000"/>
                </a:solidFill>
                <a:latin typeface="Times" charset="0"/>
                <a:ea typeface="ＭＳ Ｐゴシック" charset="0"/>
                <a:cs typeface="ＭＳ Ｐゴシック" charset="0"/>
              </a:rPr>
              <a:t>	ANARCHY</a:t>
            </a:r>
          </a:p>
          <a:p>
            <a:r>
              <a:rPr lang="en-US" b="1">
                <a:solidFill>
                  <a:srgbClr val="000000"/>
                </a:solidFill>
                <a:latin typeface="Times" charset="0"/>
                <a:ea typeface="ＭＳ Ｐゴシック" charset="0"/>
                <a:cs typeface="ＭＳ Ｐゴシック" charset="0"/>
              </a:rPr>
              <a:t>	ROYALTY</a:t>
            </a:r>
          </a:p>
          <a:p>
            <a:r>
              <a:rPr lang="en-US" b="1">
                <a:solidFill>
                  <a:srgbClr val="000000"/>
                </a:solidFill>
                <a:latin typeface="Times" charset="0"/>
                <a:ea typeface="ＭＳ Ｐゴシック" charset="0"/>
                <a:cs typeface="ＭＳ Ｐゴシック" charset="0"/>
              </a:rPr>
              <a:t>	CAPTIVITY.</a:t>
            </a:r>
          </a:p>
          <a:p>
            <a:endParaRPr lang="en-US" b="1">
              <a:solidFill>
                <a:srgbClr val="000000"/>
              </a:solidFill>
              <a:latin typeface="Times" charset="0"/>
              <a:ea typeface="ＭＳ Ｐゴシック" charset="0"/>
              <a:cs typeface="ＭＳ Ｐゴシック" charset="0"/>
            </a:endParaRPr>
          </a:p>
          <a:p>
            <a:r>
              <a:rPr lang="en-US">
                <a:solidFill>
                  <a:srgbClr val="000000"/>
                </a:solidFill>
                <a:latin typeface="Times" charset="0"/>
                <a:ea typeface="ＭＳ Ｐゴシック" charset="0"/>
                <a:cs typeface="ＭＳ Ｐゴシック" charset="0"/>
              </a:rPr>
              <a:t>Finally, now, we add:  ////	SILENCEand////	JESUS.</a:t>
            </a:r>
          </a:p>
        </p:txBody>
      </p:sp>
      <p:sp>
        <p:nvSpPr>
          <p:cNvPr id="122882" name="Rectangle 3"/>
          <p:cNvSpPr>
            <a:spLocks noChangeArrowheads="1" noTextEdit="1"/>
          </p:cNvSpPr>
          <p:nvPr>
            <p:ph type="sldImg"/>
          </p:nvPr>
        </p:nvSpPr>
        <p:spPr>
          <a:ln cap="flat"/>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ChangeArrowheads="1" noTextEdit="1"/>
          </p:cNvSpPr>
          <p:nvPr>
            <p:ph type="sldImg"/>
          </p:nvPr>
        </p:nvSpPr>
        <p:spPr>
          <a:ln/>
        </p:spPr>
      </p:sp>
      <p:sp>
        <p:nvSpPr>
          <p:cNvPr id="12493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Now it</a:t>
            </a:r>
            <a:r>
              <a:rPr lang="fr-FR"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s time mentally to apply those ten words as labels to ten mental folders in your new Bible File – </a:t>
            </a:r>
          </a:p>
          <a:p>
            <a:r>
              <a:rPr lang="en-US" b="1">
                <a:solidFill>
                  <a:srgbClr val="000000"/>
                </a:solidFill>
                <a:latin typeface="Times" charset="0"/>
                <a:ea typeface="ＭＳ Ｐゴシック" charset="0"/>
                <a:cs typeface="ＭＳ Ｐゴシック" charset="0"/>
              </a:rPr>
              <a:t>////	right up there in your  head. That mental picture might look something like this.   And there they are...</a:t>
            </a:r>
          </a:p>
          <a:p>
            <a:r>
              <a:rPr lang="en-US" b="1">
                <a:solidFill>
                  <a:srgbClr val="000000"/>
                </a:solidFill>
                <a:latin typeface="Times" charset="0"/>
                <a:ea typeface="ＭＳ Ｐゴシック" charset="0"/>
                <a:cs typeface="ＭＳ Ｐゴシック" charset="0"/>
              </a:rPr>
              <a:t>//// 	CREATION//// 	ABRAHAM//// 	JOSEPH//// 	MOSES//// 	JOSHUA//// 	ANARCHY//// 	ROYALTY//// 	CAPTIVITY//// 	SILENCE…and…//// 	JESUS.</a:t>
            </a:r>
          </a:p>
          <a:p>
            <a:r>
              <a:rPr lang="en-US" b="1">
                <a:solidFill>
                  <a:srgbClr val="000000"/>
                </a:solidFill>
                <a:latin typeface="Times" charset="0"/>
                <a:ea typeface="ＭＳ Ｐゴシック" charset="0"/>
                <a:cs typeface="ＭＳ Ｐゴシック" charset="0"/>
              </a:rPr>
              <a:t>Now it</a:t>
            </a:r>
            <a:r>
              <a:rPr lang="fr-FR"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s organized in a neat and orderly package in your mind  --- ready for recall and use as you need it. Now just a few more </a:t>
            </a:r>
          </a:p>
          <a:p>
            <a:r>
              <a:rPr lang="en-US" b="1">
                <a:solidFill>
                  <a:srgbClr val="000000"/>
                </a:solidFill>
                <a:latin typeface="Times" charset="0"/>
                <a:ea typeface="ＭＳ Ｐゴシック" charset="0"/>
                <a:cs typeface="ＭＳ Ｐゴシック" charset="0"/>
              </a:rPr>
              <a:t>examples to drive home the point...</a:t>
            </a:r>
            <a:endParaRPr lang="en-US">
              <a:latin typeface="Times"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ChangeArrowheads="1" noTextEdit="1"/>
          </p:cNvSpPr>
          <p:nvPr>
            <p:ph type="sldImg"/>
          </p:nvPr>
        </p:nvSpPr>
        <p:spPr>
          <a:ln/>
        </p:spPr>
      </p:sp>
      <p:sp>
        <p:nvSpPr>
          <p:cNvPr id="1638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At biblestudydownloads.com you can download all of the PPT for this seminar so you can teach it to your own people.  However, as this copyright page notes, we ask you not to change any of the content.</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ChangeArrowheads="1" noTextEdit="1"/>
          </p:cNvSpPr>
          <p:nvPr>
            <p:ph type="sldImg"/>
          </p:nvPr>
        </p:nvSpPr>
        <p:spPr>
          <a:ln/>
        </p:spPr>
      </p:sp>
      <p:sp>
        <p:nvSpPr>
          <p:cNvPr id="13107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Here is yet another way to think of your Bible File.  Like many of us, this young woman spends hours every day at her computer.</a:t>
            </a:r>
            <a:endParaRPr lang="en-US">
              <a:latin typeface="Times" charset="0"/>
              <a:ea typeface="ＭＳ Ｐゴシック" charset="0"/>
              <a:cs typeface="ＭＳ Ｐゴシック"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ChangeArrowheads="1" noTextEdit="1"/>
          </p:cNvSpPr>
          <p:nvPr>
            <p:ph type="sldImg"/>
          </p:nvPr>
        </p:nvSpPr>
        <p:spPr>
          <a:ln/>
        </p:spPr>
      </p:sp>
      <p:sp>
        <p:nvSpPr>
          <p:cNvPr id="13312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So...instead of thinking just of file folders as heavy folded paper, think about them as computer files on a floppy disk or on a computer hard drive.</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ChangeArrowheads="1" noTextEdit="1"/>
          </p:cNvSpPr>
          <p:nvPr>
            <p:ph type="sldImg"/>
          </p:nvPr>
        </p:nvSpPr>
        <p:spPr>
          <a:ln/>
        </p:spPr>
      </p:sp>
      <p:sp>
        <p:nvSpPr>
          <p:cNvPr id="13517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latin typeface="Times" charset="0"/>
                <a:ea typeface="ＭＳ Ｐゴシック" charset="0"/>
                <a:cs typeface="ＭＳ Ｐゴシック" charset="0"/>
              </a:rPr>
              <a:t>Imagine this as the main screen of your own computer monitor – with a data folder you created named, naturally, Bible File. Double click on that imaginary folder….</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ChangeArrowheads="1" noTextEdit="1"/>
          </p:cNvSpPr>
          <p:nvPr>
            <p:ph type="sldImg"/>
          </p:nvPr>
        </p:nvSpPr>
        <p:spPr>
          <a:ln/>
        </p:spPr>
      </p:sp>
      <p:sp>
        <p:nvSpPr>
          <p:cNvPr id="13721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 …and you would get this...the ten sub-files, all as folders, named, in </a:t>
            </a:r>
          </a:p>
          <a:p>
            <a:endParaRPr lang="en-US" b="1">
              <a:solidFill>
                <a:srgbClr val="000000"/>
              </a:solidFill>
              <a:latin typeface="Times" charset="0"/>
              <a:ea typeface="ＭＳ Ｐゴシック" charset="0"/>
              <a:cs typeface="ＭＳ Ｐゴシック" charset="0"/>
            </a:endParaRPr>
          </a:p>
          <a:p>
            <a:r>
              <a:rPr lang="en-US" b="1">
                <a:solidFill>
                  <a:srgbClr val="000000"/>
                </a:solidFill>
                <a:latin typeface="Times" charset="0"/>
                <a:ea typeface="ＭＳ Ｐゴシック" charset="0"/>
                <a:cs typeface="ＭＳ Ｐゴシック" charset="0"/>
              </a:rPr>
              <a:t>order…and say them along with me…</a:t>
            </a:r>
          </a:p>
          <a:p>
            <a:r>
              <a:rPr lang="en-US" b="1">
                <a:solidFill>
                  <a:srgbClr val="000000"/>
                </a:solidFill>
                <a:latin typeface="Times" charset="0"/>
                <a:ea typeface="ＭＳ Ｐゴシック" charset="0"/>
                <a:cs typeface="ＭＳ Ｐゴシック" charset="0"/>
              </a:rPr>
              <a:t>//// 	CREATION</a:t>
            </a:r>
          </a:p>
          <a:p>
            <a:r>
              <a:rPr lang="en-US" b="1">
                <a:solidFill>
                  <a:srgbClr val="000000"/>
                </a:solidFill>
                <a:latin typeface="Times" charset="0"/>
                <a:ea typeface="ＭＳ Ｐゴシック" charset="0"/>
                <a:cs typeface="ＭＳ Ｐゴシック" charset="0"/>
              </a:rPr>
              <a:t>//// 	ABRAHAM</a:t>
            </a:r>
          </a:p>
          <a:p>
            <a:r>
              <a:rPr lang="en-US" b="1">
                <a:solidFill>
                  <a:srgbClr val="000000"/>
                </a:solidFill>
                <a:latin typeface="Times" charset="0"/>
                <a:ea typeface="ＭＳ Ｐゴシック" charset="0"/>
                <a:cs typeface="ＭＳ Ｐゴシック" charset="0"/>
              </a:rPr>
              <a:t>//// 	JOSEPH</a:t>
            </a:r>
          </a:p>
          <a:p>
            <a:r>
              <a:rPr lang="en-US" b="1">
                <a:solidFill>
                  <a:srgbClr val="000000"/>
                </a:solidFill>
                <a:latin typeface="Times" charset="0"/>
                <a:ea typeface="ＭＳ Ｐゴシック" charset="0"/>
                <a:cs typeface="ＭＳ Ｐゴシック" charset="0"/>
              </a:rPr>
              <a:t>//// 	MOSES</a:t>
            </a:r>
          </a:p>
          <a:p>
            <a:r>
              <a:rPr lang="en-US" b="1">
                <a:solidFill>
                  <a:srgbClr val="000000"/>
                </a:solidFill>
                <a:latin typeface="Times" charset="0"/>
                <a:ea typeface="ＭＳ Ｐゴシック" charset="0"/>
                <a:cs typeface="ＭＳ Ｐゴシック" charset="0"/>
              </a:rPr>
              <a:t>//// 	JOSHUA</a:t>
            </a:r>
          </a:p>
          <a:p>
            <a:r>
              <a:rPr lang="en-US" b="1">
                <a:solidFill>
                  <a:srgbClr val="000000"/>
                </a:solidFill>
                <a:latin typeface="Times" charset="0"/>
                <a:ea typeface="ＭＳ Ｐゴシック" charset="0"/>
                <a:cs typeface="ＭＳ Ｐゴシック" charset="0"/>
              </a:rPr>
              <a:t>//// 	ANARCHY</a:t>
            </a:r>
          </a:p>
          <a:p>
            <a:r>
              <a:rPr lang="en-US" b="1">
                <a:solidFill>
                  <a:srgbClr val="000000"/>
                </a:solidFill>
                <a:latin typeface="Times" charset="0"/>
                <a:ea typeface="ＭＳ Ｐゴシック" charset="0"/>
                <a:cs typeface="ＭＳ Ｐゴシック" charset="0"/>
              </a:rPr>
              <a:t>//// 	ROYALTY</a:t>
            </a:r>
          </a:p>
          <a:p>
            <a:r>
              <a:rPr lang="en-US" b="1">
                <a:solidFill>
                  <a:srgbClr val="000000"/>
                </a:solidFill>
                <a:latin typeface="Times" charset="0"/>
                <a:ea typeface="ＭＳ Ｐゴシック" charset="0"/>
                <a:cs typeface="ＭＳ Ｐゴシック" charset="0"/>
              </a:rPr>
              <a:t>//// 	CAPTIVITY</a:t>
            </a:r>
          </a:p>
          <a:p>
            <a:r>
              <a:rPr lang="en-US" b="1">
                <a:solidFill>
                  <a:srgbClr val="000000"/>
                </a:solidFill>
                <a:latin typeface="Times" charset="0"/>
                <a:ea typeface="ＭＳ Ｐゴシック" charset="0"/>
                <a:cs typeface="ＭＳ Ｐゴシック" charset="0"/>
              </a:rPr>
              <a:t>//// 	SILENCE</a:t>
            </a:r>
          </a:p>
          <a:p>
            <a:r>
              <a:rPr lang="en-US" b="1">
                <a:solidFill>
                  <a:srgbClr val="000000"/>
                </a:solidFill>
                <a:latin typeface="Times" charset="0"/>
                <a:ea typeface="ＭＳ Ｐゴシック" charset="0"/>
                <a:cs typeface="ＭＳ Ｐゴシック" charset="0"/>
              </a:rPr>
              <a:t>//// 	JESUS.</a:t>
            </a:r>
          </a:p>
          <a:p>
            <a:endParaRPr lang="en-US">
              <a:latin typeface="Times" charset="0"/>
              <a:ea typeface="ＭＳ Ｐゴシック" charset="0"/>
              <a:cs typeface="ＭＳ Ｐゴシック"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ChangeArrowheads="1" noTextEdit="1"/>
          </p:cNvSpPr>
          <p:nvPr>
            <p:ph type="sldImg"/>
          </p:nvPr>
        </p:nvSpPr>
        <p:spPr>
          <a:ln/>
        </p:spPr>
      </p:sp>
      <p:sp>
        <p:nvSpPr>
          <p:cNvPr id="13926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And, with some computer graphics, you might even add the basic building plan over those folders.  The now a familiar mental tool...	C	7	S	J		And its 4 PEOPLE and 3 SOCIETIES.</a:t>
            </a:r>
          </a:p>
          <a:p>
            <a:endParaRPr lang="en-US">
              <a:latin typeface="Times" charset="0"/>
              <a:ea typeface="ＭＳ Ｐゴシック" charset="0"/>
              <a:cs typeface="ＭＳ Ｐゴシック"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ChangeArrowheads="1" noTextEdit="1"/>
          </p:cNvSpPr>
          <p:nvPr>
            <p:ph type="sldImg"/>
          </p:nvPr>
        </p:nvSpPr>
        <p:spPr>
          <a:ln/>
        </p:spPr>
      </p:sp>
      <p:sp>
        <p:nvSpPr>
          <p:cNvPr id="14131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So there you have the basic building blocks of a complete biblical filing system…in your head…the basic building plan of the Bible…how THE BASIC DOCUMENT OF THE FAITH is organized.  </a:t>
            </a:r>
          </a:p>
          <a:p>
            <a:r>
              <a:rPr lang="en-US" b="1">
                <a:solidFill>
                  <a:srgbClr val="000000"/>
                </a:solidFill>
                <a:latin typeface="Times" charset="0"/>
                <a:ea typeface="ＭＳ Ｐゴシック" charset="0"/>
                <a:cs typeface="ＭＳ Ｐゴシック" charset="0"/>
              </a:rPr>
              <a:t>////	It</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your personal Mental Bible File!</a:t>
            </a:r>
          </a:p>
          <a:p>
            <a:r>
              <a:rPr lang="en-US" b="1">
                <a:solidFill>
                  <a:srgbClr val="000000"/>
                </a:solidFill>
                <a:latin typeface="Times" charset="0"/>
                <a:ea typeface="ＭＳ Ｐゴシック" charset="0"/>
                <a:cs typeface="ＭＳ Ｐゴシック" charset="0"/>
              </a:rPr>
              <a:t>From this point on, we will construct a </a:t>
            </a:r>
          </a:p>
          <a:p>
            <a:r>
              <a:rPr lang="en-US" b="1">
                <a:solidFill>
                  <a:srgbClr val="000000"/>
                </a:solidFill>
                <a:latin typeface="Times" charset="0"/>
                <a:ea typeface="ＭＳ Ｐゴシック" charset="0"/>
                <a:cs typeface="ＭＳ Ｐゴシック" charset="0"/>
              </a:rPr>
              <a:t>////	sturdy, </a:t>
            </a:r>
          </a:p>
          <a:p>
            <a:r>
              <a:rPr lang="en-US" b="1">
                <a:solidFill>
                  <a:srgbClr val="000000"/>
                </a:solidFill>
                <a:latin typeface="Times" charset="0"/>
                <a:ea typeface="ＭＳ Ｐゴシック" charset="0"/>
                <a:cs typeface="ＭＳ Ｐゴシック" charset="0"/>
              </a:rPr>
              <a:t>////	comprehensive, </a:t>
            </a:r>
          </a:p>
          <a:p>
            <a:r>
              <a:rPr lang="en-US" b="1">
                <a:solidFill>
                  <a:srgbClr val="000000"/>
                </a:solidFill>
                <a:latin typeface="Times" charset="0"/>
                <a:ea typeface="ＭＳ Ｐゴシック" charset="0"/>
                <a:cs typeface="ＭＳ Ｐゴシック" charset="0"/>
              </a:rPr>
              <a:t>////	and coherent mental map of God</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Word…each step of its progress built on this reliable basic mental mapping idea.  </a:t>
            </a:r>
          </a:p>
          <a:p>
            <a:endParaRPr lang="en-US">
              <a:latin typeface="Times" charset="0"/>
              <a:ea typeface="ＭＳ Ｐゴシック" charset="0"/>
              <a:cs typeface="ＭＳ Ｐゴシック"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ChangeArrowheads="1" noTextEdit="1"/>
          </p:cNvSpPr>
          <p:nvPr>
            <p:ph type="sldImg"/>
          </p:nvPr>
        </p:nvSpPr>
        <p:spPr>
          <a:ln/>
        </p:spPr>
      </p:sp>
      <p:sp>
        <p:nvSpPr>
          <p:cNvPr id="14336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O.K.  Now we</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re on our way.  By this time…you have that idea called THE BIBLE FILE…and the mental key to open it…C  7  S  J.  The way is clear now for building a new and organized approach to thinking about your entire Bible, everything in its place.</a:t>
            </a:r>
          </a:p>
          <a:p>
            <a:r>
              <a:rPr lang="en-US" b="1">
                <a:solidFill>
                  <a:srgbClr val="000000"/>
                </a:solidFill>
                <a:latin typeface="Times" charset="0"/>
                <a:ea typeface="ＭＳ Ｐゴシック" charset="0"/>
                <a:cs typeface="ＭＳ Ｐゴシック" charset="0"/>
              </a:rPr>
              <a:t>////	We</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ll be able to answer three fundamental questions:</a:t>
            </a:r>
          </a:p>
          <a:p>
            <a:r>
              <a:rPr lang="en-US" b="1">
                <a:solidFill>
                  <a:srgbClr val="000000"/>
                </a:solidFill>
                <a:latin typeface="Times" charset="0"/>
                <a:ea typeface="ＭＳ Ｐゴシック" charset="0"/>
                <a:cs typeface="ＭＳ Ｐゴシック" charset="0"/>
              </a:rPr>
              <a:t>////	WHAT happened…</a:t>
            </a:r>
          </a:p>
          <a:p>
            <a:r>
              <a:rPr lang="en-US" b="1">
                <a:solidFill>
                  <a:srgbClr val="000000"/>
                </a:solidFill>
                <a:latin typeface="Times" charset="0"/>
                <a:ea typeface="ＭＳ Ｐゴシック" charset="0"/>
                <a:cs typeface="ＭＳ Ｐゴシック" charset="0"/>
              </a:rPr>
              <a:t>////	WHY it happened…and finally…</a:t>
            </a:r>
          </a:p>
          <a:p>
            <a:r>
              <a:rPr lang="en-US" b="1">
                <a:latin typeface="Times" charset="0"/>
                <a:ea typeface="ＭＳ Ｐゴシック" charset="0"/>
                <a:cs typeface="ＭＳ Ｐゴシック" charset="0"/>
              </a:rPr>
              <a:t>////	HOW the WHAT and the WHY influence the shape and content of  Scripture…the organization of the book itself.</a:t>
            </a:r>
          </a:p>
          <a:p>
            <a:endParaRPr lang="en-US">
              <a:latin typeface="Times" charset="0"/>
              <a:ea typeface="ＭＳ Ｐゴシック" charset="0"/>
              <a:cs typeface="ＭＳ Ｐゴシック"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p:cNvSpPr>
            <a:spLocks noChangeArrowheads="1" noTextEdit="1"/>
          </p:cNvSpPr>
          <p:nvPr>
            <p:ph type="sldImg"/>
          </p:nvPr>
        </p:nvSpPr>
        <p:spPr>
          <a:ln/>
        </p:spPr>
      </p:sp>
      <p:sp>
        <p:nvSpPr>
          <p:cNvPr id="14541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3"/>
            <a:r>
              <a:rPr lang="en-US" b="1">
                <a:solidFill>
                  <a:srgbClr val="000000"/>
                </a:solidFill>
                <a:latin typeface="Times" charset="0"/>
                <a:ea typeface="Geneva" charset="0"/>
              </a:rPr>
              <a:t>Now look at Study Help Number One in the student handbook.  That sheet will help you to embed in your thinking how to keep these tools on the front of your mind…while also learning how to teach others.</a:t>
            </a:r>
            <a:endParaRPr lang="en-US">
              <a:solidFill>
                <a:srgbClr val="000000"/>
              </a:solidFill>
              <a:latin typeface="Times" charset="0"/>
              <a:ea typeface="Geneva" charset="0"/>
            </a:endParaRPr>
          </a:p>
          <a:p>
            <a:r>
              <a:rPr lang="en-US" b="1">
                <a:solidFill>
                  <a:srgbClr val="000000"/>
                </a:solidFill>
                <a:latin typeface="Times" charset="0"/>
                <a:ea typeface="ＭＳ Ｐゴシック" charset="0"/>
                <a:cs typeface="ＭＳ Ｐゴシック" charset="0"/>
              </a:rPr>
              <a:t>////	Beginning with a large C…</a:t>
            </a:r>
          </a:p>
          <a:p>
            <a:r>
              <a:rPr lang="en-US" b="1">
                <a:solidFill>
                  <a:srgbClr val="000000"/>
                </a:solidFill>
                <a:latin typeface="Times" charset="0"/>
                <a:ea typeface="ＭＳ Ｐゴシック" charset="0"/>
                <a:cs typeface="ＭＳ Ｐゴシック" charset="0"/>
              </a:rPr>
              <a:t>////	for CREATION then…</a:t>
            </a:r>
          </a:p>
          <a:p>
            <a:r>
              <a:rPr lang="en-US" b="1">
                <a:solidFill>
                  <a:srgbClr val="000000"/>
                </a:solidFill>
                <a:latin typeface="Times" charset="0"/>
                <a:ea typeface="ＭＳ Ｐゴシック" charset="0"/>
                <a:cs typeface="ＭＳ Ｐゴシック" charset="0"/>
              </a:rPr>
              <a:t>////	the Number 7…the dashed line is already there…7 standing for the four people and then the three societies.  So…first…the FOUR </a:t>
            </a:r>
          </a:p>
          <a:p>
            <a:r>
              <a:rPr lang="en-US" b="1">
                <a:solidFill>
                  <a:srgbClr val="000000"/>
                </a:solidFill>
                <a:latin typeface="Times" charset="0"/>
                <a:ea typeface="ＭＳ Ｐゴシック" charset="0"/>
                <a:cs typeface="ＭＳ Ｐゴシック" charset="0"/>
              </a:rPr>
              <a:t>PEOPLE…</a:t>
            </a:r>
          </a:p>
          <a:p>
            <a:r>
              <a:rPr lang="en-US" b="1">
                <a:solidFill>
                  <a:srgbClr val="000000"/>
                </a:solidFill>
                <a:latin typeface="Times" charset="0"/>
                <a:ea typeface="ＭＳ Ｐゴシック" charset="0"/>
                <a:cs typeface="ＭＳ Ｐゴシック" charset="0"/>
              </a:rPr>
              <a:t>////	who are ABRAHAM…</a:t>
            </a:r>
          </a:p>
          <a:p>
            <a:r>
              <a:rPr lang="en-US" b="1">
                <a:solidFill>
                  <a:srgbClr val="000000"/>
                </a:solidFill>
                <a:latin typeface="Times" charset="0"/>
                <a:ea typeface="ＭＳ Ｐゴシック" charset="0"/>
                <a:cs typeface="ＭＳ Ｐゴシック" charset="0"/>
              </a:rPr>
              <a:t>////	then added to his File Folder…</a:t>
            </a:r>
          </a:p>
          <a:p>
            <a:r>
              <a:rPr lang="en-US" b="1">
                <a:solidFill>
                  <a:srgbClr val="000000"/>
                </a:solidFill>
                <a:latin typeface="Times" charset="0"/>
                <a:ea typeface="ＭＳ Ｐゴシック" charset="0"/>
                <a:cs typeface="ＭＳ Ｐゴシック" charset="0"/>
              </a:rPr>
              <a:t>////	JOSEPH…</a:t>
            </a:r>
          </a:p>
          <a:p>
            <a:r>
              <a:rPr lang="en-US" b="1">
                <a:solidFill>
                  <a:srgbClr val="000000"/>
                </a:solidFill>
                <a:latin typeface="Times" charset="0"/>
                <a:ea typeface="ＭＳ Ｐゴシック" charset="0"/>
                <a:cs typeface="ＭＳ Ｐゴシック" charset="0"/>
              </a:rPr>
              <a:t>////	onto the JOSEPH folder</a:t>
            </a:r>
          </a:p>
          <a:p>
            <a:r>
              <a:rPr lang="en-US" b="1">
                <a:solidFill>
                  <a:srgbClr val="000000"/>
                </a:solidFill>
                <a:latin typeface="Times" charset="0"/>
                <a:ea typeface="ＭＳ Ｐゴシック" charset="0"/>
                <a:cs typeface="ＭＳ Ｐゴシック" charset="0"/>
              </a:rPr>
              <a:t>////	MOSES…</a:t>
            </a:r>
          </a:p>
          <a:p>
            <a:r>
              <a:rPr lang="en-US" b="1">
                <a:solidFill>
                  <a:srgbClr val="000000"/>
                </a:solidFill>
                <a:latin typeface="Times" charset="0"/>
                <a:ea typeface="ＭＳ Ｐゴシック" charset="0"/>
                <a:cs typeface="ＭＳ Ｐゴシック" charset="0"/>
              </a:rPr>
              <a:t>////	his Folder…and finally…</a:t>
            </a:r>
          </a:p>
          <a:p>
            <a:r>
              <a:rPr lang="en-US" b="1">
                <a:solidFill>
                  <a:srgbClr val="000000"/>
                </a:solidFill>
                <a:latin typeface="Times" charset="0"/>
                <a:ea typeface="ＭＳ Ｐゴシック" charset="0"/>
                <a:cs typeface="ＭＳ Ｐゴシック" charset="0"/>
              </a:rPr>
              <a:t>////	JOSHUA…</a:t>
            </a:r>
          </a:p>
          <a:p>
            <a:r>
              <a:rPr lang="en-US" b="1">
                <a:solidFill>
                  <a:srgbClr val="000000"/>
                </a:solidFill>
                <a:latin typeface="Times" charset="0"/>
                <a:ea typeface="ＭＳ Ｐゴシック" charset="0"/>
                <a:cs typeface="ＭＳ Ｐゴシック" charset="0"/>
              </a:rPr>
              <a:t>////	finishing out the FOUR GREAT PEOPLE and their file Folders in the Bible File.  Then on to the THREE SOCIETIES…</a:t>
            </a:r>
          </a:p>
          <a:p>
            <a:r>
              <a:rPr lang="en-US" b="1">
                <a:solidFill>
                  <a:srgbClr val="000000"/>
                </a:solidFill>
                <a:latin typeface="Times" charset="0"/>
                <a:ea typeface="ＭＳ Ｐゴシック" charset="0"/>
                <a:cs typeface="ＭＳ Ｐゴシック" charset="0"/>
              </a:rPr>
              <a:t>////	beginning with  ANARCHY…</a:t>
            </a:r>
          </a:p>
          <a:p>
            <a:r>
              <a:rPr lang="en-US" b="1">
                <a:solidFill>
                  <a:srgbClr val="000000"/>
                </a:solidFill>
                <a:latin typeface="Times" charset="0"/>
                <a:ea typeface="ＭＳ Ｐゴシック" charset="0"/>
                <a:cs typeface="ＭＳ Ｐゴシック" charset="0"/>
              </a:rPr>
              <a:t>////	and its folder…</a:t>
            </a:r>
          </a:p>
          <a:p>
            <a:r>
              <a:rPr lang="en-US" b="1">
                <a:solidFill>
                  <a:srgbClr val="000000"/>
                </a:solidFill>
                <a:latin typeface="Times" charset="0"/>
                <a:ea typeface="ＭＳ Ｐゴシック" charset="0"/>
                <a:cs typeface="ＭＳ Ｐゴシック" charset="0"/>
              </a:rPr>
              <a:t>////	ROYALTY…</a:t>
            </a:r>
          </a:p>
          <a:p>
            <a:r>
              <a:rPr lang="en-US" b="1">
                <a:solidFill>
                  <a:srgbClr val="000000"/>
                </a:solidFill>
                <a:latin typeface="Times" charset="0"/>
                <a:ea typeface="ＭＳ Ｐゴシック" charset="0"/>
                <a:cs typeface="ＭＳ Ｐゴシック" charset="0"/>
              </a:rPr>
              <a:t>////	and the folder…</a:t>
            </a:r>
          </a:p>
          <a:p>
            <a:r>
              <a:rPr lang="en-US" b="1">
                <a:solidFill>
                  <a:srgbClr val="000000"/>
                </a:solidFill>
                <a:latin typeface="Times" charset="0"/>
                <a:ea typeface="ＭＳ Ｐゴシック" charset="0"/>
                <a:cs typeface="ＭＳ Ｐゴシック" charset="0"/>
              </a:rPr>
              <a:t>////	finishing with CAPTIVITY…</a:t>
            </a:r>
          </a:p>
          <a:p>
            <a:r>
              <a:rPr lang="en-US" b="1">
                <a:solidFill>
                  <a:srgbClr val="000000"/>
                </a:solidFill>
                <a:latin typeface="Times" charset="0"/>
                <a:ea typeface="ＭＳ Ｐゴシック" charset="0"/>
                <a:cs typeface="ＭＳ Ｐゴシック" charset="0"/>
              </a:rPr>
              <a:t>////	and its folder.</a:t>
            </a:r>
          </a:p>
          <a:p>
            <a:r>
              <a:rPr lang="en-US" b="1">
                <a:solidFill>
                  <a:srgbClr val="000000"/>
                </a:solidFill>
                <a:latin typeface="Times" charset="0"/>
                <a:ea typeface="ＭＳ Ｐゴシック" charset="0"/>
                <a:cs typeface="ＭＳ Ｐゴシック" charset="0"/>
              </a:rPr>
              <a:t>Now we</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ll finish it out…</a:t>
            </a:r>
          </a:p>
          <a:p>
            <a:r>
              <a:rPr lang="en-US" b="1">
                <a:solidFill>
                  <a:srgbClr val="000000"/>
                </a:solidFill>
                <a:latin typeface="Times" charset="0"/>
                <a:ea typeface="ＭＳ Ｐゴシック" charset="0"/>
                <a:cs typeface="ＭＳ Ｐゴシック" charset="0"/>
              </a:rPr>
              <a:t>////	S for</a:t>
            </a:r>
          </a:p>
          <a:p>
            <a:r>
              <a:rPr lang="en-US" b="1">
                <a:solidFill>
                  <a:srgbClr val="000000"/>
                </a:solidFill>
                <a:latin typeface="Times" charset="0"/>
                <a:ea typeface="ＭＳ Ｐゴシック" charset="0"/>
                <a:cs typeface="ＭＳ Ｐゴシック" charset="0"/>
              </a:rPr>
              <a:t>////	SILENCE…and</a:t>
            </a:r>
          </a:p>
          <a:p>
            <a:r>
              <a:rPr lang="en-US" b="1">
                <a:solidFill>
                  <a:srgbClr val="000000"/>
                </a:solidFill>
                <a:latin typeface="Times" charset="0"/>
                <a:ea typeface="ＭＳ Ｐゴシック" charset="0"/>
                <a:cs typeface="ＭＳ Ｐゴシック" charset="0"/>
              </a:rPr>
              <a:t>////	the culmination of all our thinking…J for JESUS.</a:t>
            </a:r>
            <a:endParaRPr lang="en-US">
              <a:latin typeface="Times" charset="0"/>
              <a:ea typeface="ＭＳ Ｐゴシック" charset="0"/>
              <a:cs typeface="ＭＳ Ｐゴシック"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ChangeArrowheads="1" noTextEdit="1"/>
          </p:cNvSpPr>
          <p:nvPr>
            <p:ph type="sldImg"/>
          </p:nvPr>
        </p:nvSpPr>
        <p:spPr>
          <a:ln/>
        </p:spPr>
      </p:sp>
      <p:sp>
        <p:nvSpPr>
          <p:cNvPr id="14745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And here is STUDY HELP NUMBER 2….this is the one you can use for your own review--  or to hold in your hand while you teach THE BIBLE FILE idea to others.</a:t>
            </a:r>
          </a:p>
          <a:p>
            <a:r>
              <a:rPr lang="en-US" b="1">
                <a:solidFill>
                  <a:srgbClr val="000000"/>
                </a:solidFill>
                <a:latin typeface="Times" charset="0"/>
                <a:ea typeface="ＭＳ Ｐゴシック" charset="0"/>
                <a:cs typeface="ＭＳ Ｐゴシック" charset="0"/>
              </a:rPr>
              <a:t>////	First the key to open the file:</a:t>
            </a:r>
          </a:p>
          <a:p>
            <a:r>
              <a:rPr lang="en-US" b="1">
                <a:solidFill>
                  <a:srgbClr val="000000"/>
                </a:solidFill>
                <a:latin typeface="Times" charset="0"/>
                <a:ea typeface="ＭＳ Ｐゴシック" charset="0"/>
                <a:cs typeface="ＭＳ Ｐゴシック" charset="0"/>
              </a:rPr>
              <a:t>////	C  7  S  J…</a:t>
            </a:r>
          </a:p>
          <a:p>
            <a:r>
              <a:rPr lang="en-US" b="1">
                <a:solidFill>
                  <a:srgbClr val="000000"/>
                </a:solidFill>
                <a:latin typeface="Times" charset="0"/>
                <a:ea typeface="ＭＳ Ｐゴシック" charset="0"/>
                <a:cs typeface="ＭＳ Ｐゴシック" charset="0"/>
              </a:rPr>
              <a:t>////	The letter C stands for CREATION.</a:t>
            </a:r>
          </a:p>
          <a:p>
            <a:r>
              <a:rPr lang="en-US" b="1">
                <a:solidFill>
                  <a:srgbClr val="000000"/>
                </a:solidFill>
                <a:latin typeface="Times" charset="0"/>
                <a:ea typeface="ＭＳ Ｐゴシック" charset="0"/>
                <a:cs typeface="ＭＳ Ｐゴシック" charset="0"/>
              </a:rPr>
              <a:t>////	7 equals 4 plus 3…for the four people and the three societies.</a:t>
            </a:r>
          </a:p>
          <a:p>
            <a:r>
              <a:rPr lang="en-US" b="1">
                <a:solidFill>
                  <a:srgbClr val="000000"/>
                </a:solidFill>
                <a:latin typeface="Times" charset="0"/>
                <a:ea typeface="ＭＳ Ｐゴシック" charset="0"/>
                <a:cs typeface="ＭＳ Ｐゴシック" charset="0"/>
              </a:rPr>
              <a:t>////	FOUR PEOPLE…ABRAHAM, JOSEPH, MOSES, JOSHUA.</a:t>
            </a:r>
          </a:p>
          <a:p>
            <a:r>
              <a:rPr lang="en-US" b="1">
                <a:solidFill>
                  <a:srgbClr val="000000"/>
                </a:solidFill>
                <a:latin typeface="Times" charset="0"/>
                <a:ea typeface="ＭＳ Ｐゴシック" charset="0"/>
                <a:cs typeface="ＭＳ Ｐゴシック" charset="0"/>
              </a:rPr>
              <a:t>////	THREE SOCIETIES…ANARCHY, ROYALTY, CAPTIVITY.</a:t>
            </a:r>
          </a:p>
          <a:p>
            <a:r>
              <a:rPr lang="en-US" b="1">
                <a:solidFill>
                  <a:srgbClr val="000000"/>
                </a:solidFill>
                <a:latin typeface="Times" charset="0"/>
                <a:ea typeface="ＭＳ Ｐゴシック" charset="0"/>
                <a:cs typeface="ＭＳ Ｐゴシック" charset="0"/>
              </a:rPr>
              <a:t>////	The letter S standing for SILENCE</a:t>
            </a:r>
          </a:p>
          <a:p>
            <a:r>
              <a:rPr lang="en-US" b="1">
                <a:solidFill>
                  <a:srgbClr val="000000"/>
                </a:solidFill>
                <a:latin typeface="Times" charset="0"/>
                <a:ea typeface="ＭＳ Ｐゴシック" charset="0"/>
                <a:cs typeface="ＭＳ Ｐゴシック" charset="0"/>
              </a:rPr>
              <a:t>////	The letter J representing JESUS.</a:t>
            </a:r>
          </a:p>
          <a:p>
            <a:r>
              <a:rPr lang="en-US" b="1">
                <a:solidFill>
                  <a:srgbClr val="000000"/>
                </a:solidFill>
                <a:latin typeface="Times" charset="0"/>
                <a:ea typeface="ＭＳ Ｐゴシック" charset="0"/>
                <a:cs typeface="ＭＳ Ｐゴシック" charset="0"/>
              </a:rPr>
              <a:t>////	FINALLY the TEN WORDS.  And there are your ten file folders in your new Bible File.  Repeat them one last time:</a:t>
            </a:r>
          </a:p>
          <a:p>
            <a:r>
              <a:rPr lang="en-US" b="1">
                <a:solidFill>
                  <a:srgbClr val="000000"/>
                </a:solidFill>
                <a:latin typeface="Times" charset="0"/>
                <a:ea typeface="ＭＳ Ｐゴシック" charset="0"/>
                <a:cs typeface="ＭＳ Ｐゴシック" charset="0"/>
              </a:rPr>
              <a:t>CREATION, ABRAHAM, JOSEPH, MOSES, JOSHUA, ANARCHY, ROYALTY, CAPTIVITY, SILENCE, and JESUS.</a:t>
            </a:r>
            <a:endParaRPr lang="en-US">
              <a:latin typeface="Times" charset="0"/>
              <a:ea typeface="ＭＳ Ｐゴシック" charset="0"/>
              <a:cs typeface="ＭＳ Ｐゴシック"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And it all begins right here...the number 7 with that now familiar dash through its stem.  Now you know the value of that simple mental tool.  It is truly A GATEWAY IDEA!</a:t>
            </a:r>
            <a:endParaRPr lang="en-US">
              <a:latin typeface="Times" charset="0"/>
              <a:ea typeface="ＭＳ Ｐゴシック" charset="0"/>
              <a:cs typeface="ＭＳ Ｐゴシック" charset="0"/>
            </a:endParaRPr>
          </a:p>
        </p:txBody>
      </p:sp>
      <p:sp>
        <p:nvSpPr>
          <p:cNvPr id="149506" name="Rectangle 3"/>
          <p:cNvSpPr>
            <a:spLocks noChangeArrowheads="1" noTextEdit="1"/>
          </p:cNvSpPr>
          <p:nvPr>
            <p:ph type="sldImg"/>
          </p:nvPr>
        </p:nvSpPr>
        <p:spPr>
          <a:ln cap="fla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ChangeArrowheads="1" noTextEdit="1"/>
          </p:cNvSpPr>
          <p:nvPr>
            <p:ph type="sldImg"/>
          </p:nvPr>
        </p:nvSpPr>
        <p:spPr>
          <a:ln/>
        </p:spPr>
      </p:sp>
      <p:sp>
        <p:nvSpPr>
          <p:cNvPr id="1843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Our goal during this seminar is to mentally manage the Bible.</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ChangeArrowheads="1" noTextEdit="1"/>
          </p:cNvSpPr>
          <p:nvPr>
            <p:ph type="sldImg"/>
          </p:nvPr>
        </p:nvSpPr>
        <p:spPr>
          <a:ln/>
        </p:spPr>
      </p:sp>
      <p:sp>
        <p:nvSpPr>
          <p:cNvPr id="15155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Now it</a:t>
            </a:r>
            <a:r>
              <a:rPr lang="fr-FR"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s time to move forward toward expanding this "key to opening up Your Bible File</a:t>
            </a:r>
            <a:r>
              <a:rPr lang="en-US" altLang="ja-JP" b="1">
                <a:solidFill>
                  <a:srgbClr val="000000"/>
                </a:solidFill>
                <a:latin typeface="Times" charset="0"/>
                <a:ea typeface="ＭＳ Ｐゴシック" charset="0"/>
                <a:cs typeface="ＭＳ Ｐゴシック" charset="0"/>
              </a:rPr>
              <a:t>" -- for what we will call THE QUICK CHRONOLOGY.  Through the next hours of THE BIBLE… BASICALLY training, here is what you</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ll learn…</a:t>
            </a:r>
          </a:p>
          <a:p>
            <a:endParaRPr lang="en-US">
              <a:latin typeface="Times" charset="0"/>
              <a:ea typeface="ＭＳ Ｐゴシック" charset="0"/>
              <a:cs typeface="ＭＳ Ｐゴシック"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ChangeArrowheads="1" noTextEdit="1"/>
          </p:cNvSpPr>
          <p:nvPr>
            <p:ph type="sldImg"/>
          </p:nvPr>
        </p:nvSpPr>
        <p:spPr>
          <a:ln/>
        </p:spPr>
      </p:sp>
      <p:sp>
        <p:nvSpPr>
          <p:cNvPr id="15360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	We</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ve introduced the THE BIBLE FILE idea and…</a:t>
            </a:r>
          </a:p>
          <a:p>
            <a:r>
              <a:rPr lang="en-US" b="1">
                <a:solidFill>
                  <a:srgbClr val="000000"/>
                </a:solidFill>
                <a:latin typeface="Times" charset="0"/>
                <a:ea typeface="ＭＳ Ｐゴシック" charset="0"/>
                <a:cs typeface="ＭＳ Ｐゴシック" charset="0"/>
              </a:rPr>
              <a:t>////	The mental key to open that file…Then…	</a:t>
            </a:r>
          </a:p>
          <a:p>
            <a:r>
              <a:rPr lang="en-US" b="1">
                <a:solidFill>
                  <a:srgbClr val="000000"/>
                </a:solidFill>
                <a:latin typeface="Times" charset="0"/>
                <a:ea typeface="ＭＳ Ｐゴシック" charset="0"/>
                <a:cs typeface="ＭＳ Ｐゴシック" charset="0"/>
              </a:rPr>
              <a:t>////	You</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ll  learn to make a mental map of the Ancient Near East…that</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next.</a:t>
            </a:r>
          </a:p>
          <a:p>
            <a:r>
              <a:rPr lang="en-US" b="1">
                <a:solidFill>
                  <a:srgbClr val="000000"/>
                </a:solidFill>
                <a:latin typeface="Times" charset="0"/>
                <a:ea typeface="ＭＳ Ｐゴシック" charset="0"/>
                <a:cs typeface="ＭＳ Ｐゴシック" charset="0"/>
              </a:rPr>
              <a:t>////	Then the so-called STORY CORE of Scripture, titled THE QUICK CHRONOLOGY…That</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the WHAT HAPPENED question to be answered.</a:t>
            </a:r>
          </a:p>
          <a:p>
            <a:r>
              <a:rPr lang="en-US" b="1">
                <a:solidFill>
                  <a:srgbClr val="000000"/>
                </a:solidFill>
                <a:latin typeface="Times" charset="0"/>
                <a:ea typeface="ＭＳ Ｐゴシック" charset="0"/>
                <a:cs typeface="ＭＳ Ｐゴシック" charset="0"/>
              </a:rPr>
              <a:t>////	Then we</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ll explore the ABRAHAMIC FOUNDATIONS of the Great Plan…the WHY of Scripture…</a:t>
            </a:r>
          </a:p>
          <a:p>
            <a:r>
              <a:rPr lang="en-US" b="1">
                <a:solidFill>
                  <a:srgbClr val="000000"/>
                </a:solidFill>
                <a:latin typeface="Times" charset="0"/>
                <a:ea typeface="ＭＳ Ｐゴシック" charset="0"/>
                <a:cs typeface="ＭＳ Ｐゴシック" charset="0"/>
              </a:rPr>
              <a:t>////	leading to an understanding of the Bible</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basic architectural layout…</a:t>
            </a:r>
          </a:p>
          <a:p>
            <a:r>
              <a:rPr lang="en-US" b="1">
                <a:solidFill>
                  <a:srgbClr val="000000"/>
                </a:solidFill>
                <a:latin typeface="Times" charset="0"/>
                <a:ea typeface="ＭＳ Ｐゴシック" charset="0"/>
                <a:cs typeface="ＭＳ Ｐゴシック" charset="0"/>
              </a:rPr>
              <a:t>////	ending with a brief look at the Old and New Testament Books and their general themes or ideas behind them.  </a:t>
            </a:r>
          </a:p>
          <a:p>
            <a:r>
              <a:rPr lang="en-US" b="1">
                <a:solidFill>
                  <a:srgbClr val="000000"/>
                </a:solidFill>
                <a:latin typeface="Times" charset="0"/>
                <a:ea typeface="ＭＳ Ｐゴシック" charset="0"/>
                <a:cs typeface="ＭＳ Ｐゴシック" charset="0"/>
              </a:rPr>
              <a:t>////	And through it all, it will become obvious– from start to finish – that SOMETHING IS HAPPENING HERE; GREAT EVENTS ARE TRANSPIRING. God was busy at work then and continues right up to this present moment!</a:t>
            </a:r>
          </a:p>
          <a:p>
            <a:r>
              <a:rPr lang="en-US" b="1">
                <a:solidFill>
                  <a:srgbClr val="000000"/>
                </a:solidFill>
                <a:latin typeface="Times" charset="0"/>
                <a:ea typeface="ＭＳ Ｐゴシック" charset="0"/>
                <a:cs typeface="ＭＳ Ｐゴシック" charset="0"/>
              </a:rPr>
              <a:t>Now it</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time to move on into a very valuable experience!</a:t>
            </a:r>
          </a:p>
          <a:p>
            <a:r>
              <a:rPr lang="en-US" b="1">
                <a:solidFill>
                  <a:srgbClr val="000000"/>
                </a:solidFill>
                <a:latin typeface="Times" charset="0"/>
                <a:ea typeface="ＭＳ Ｐゴシック" charset="0"/>
                <a:cs typeface="ＭＳ Ｐゴシック" charset="0"/>
              </a:rPr>
              <a:t>you</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ll learn to make your own map of the Ancient Near East…AND RIGHT OUT OF YOUR OWN HEAD!</a:t>
            </a:r>
            <a:endParaRPr lang="en-US">
              <a:latin typeface="Times" charset="0"/>
              <a:ea typeface="ＭＳ Ｐゴシック" charset="0"/>
              <a:cs typeface="ＭＳ Ｐゴシック"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ChangeArrowheads="1" noTextEdit="1"/>
          </p:cNvSpPr>
          <p:nvPr>
            <p:ph type="sldImg"/>
          </p:nvPr>
        </p:nvSpPr>
        <p:spPr>
          <a:ln/>
        </p:spPr>
      </p:sp>
      <p:sp>
        <p:nvSpPr>
          <p:cNvPr id="15565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Title slide (no narration)</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ChangeArrowheads="1" noTextEdit="1"/>
          </p:cNvSpPr>
          <p:nvPr>
            <p:ph type="sldImg"/>
          </p:nvPr>
        </p:nvSpPr>
        <p:spPr>
          <a:ln/>
        </p:spPr>
      </p:sp>
      <p:sp>
        <p:nvSpPr>
          <p:cNvPr id="15769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ChangeArrowheads="1" noTextEdit="1"/>
          </p:cNvSpPr>
          <p:nvPr>
            <p:ph type="sldImg"/>
          </p:nvPr>
        </p:nvSpPr>
        <p:spPr>
          <a:ln/>
        </p:spPr>
      </p:sp>
      <p:sp>
        <p:nvSpPr>
          <p:cNvPr id="2048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Our lonely planet floats in space while men on its surface struggle – sometimes in vain – to understand it!  They ask the questions for which Christians have the valid answers.  But too many of the questioners either will not listen…or else have never heard.  Believers know very well that the answers have been given between the covers of God</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Word…His Bible.  </a:t>
            </a:r>
          </a:p>
          <a:p>
            <a:r>
              <a:rPr lang="en-US" b="1">
                <a:solidFill>
                  <a:srgbClr val="000000"/>
                </a:solidFill>
                <a:latin typeface="Times" charset="0"/>
                <a:ea typeface="ＭＳ Ｐゴシック" charset="0"/>
                <a:cs typeface="ＭＳ Ｐゴシック" charset="0"/>
              </a:rPr>
              <a:t>////	So with that fact in mind…let</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launch this seminar with one massive thought!</a:t>
            </a:r>
          </a:p>
          <a:p>
            <a:r>
              <a:rPr lang="en-US" b="1">
                <a:solidFill>
                  <a:srgbClr val="000000"/>
                </a:solidFill>
                <a:latin typeface="Times" charset="0"/>
                <a:ea typeface="ＭＳ Ｐゴシック" charset="0"/>
                <a:cs typeface="ＭＳ Ｐゴシック" charset="0"/>
              </a:rPr>
              <a:t>////	What is the source of </a:t>
            </a:r>
          </a:p>
          <a:p>
            <a:r>
              <a:rPr lang="en-US" b="1">
                <a:solidFill>
                  <a:srgbClr val="000000"/>
                </a:solidFill>
                <a:latin typeface="Times" charset="0"/>
                <a:ea typeface="ＭＳ Ｐゴシック" charset="0"/>
                <a:cs typeface="ＭＳ Ｐゴシック" charset="0"/>
              </a:rPr>
              <a:t>////	every Christian doctrine,</a:t>
            </a:r>
          </a:p>
          <a:p>
            <a:r>
              <a:rPr lang="en-US" b="1">
                <a:solidFill>
                  <a:srgbClr val="000000"/>
                </a:solidFill>
                <a:latin typeface="Times" charset="0"/>
                <a:ea typeface="ＭＳ Ｐゴシック" charset="0"/>
                <a:cs typeface="ＭＳ Ｐゴシック" charset="0"/>
              </a:rPr>
              <a:t>////	Every Christian belief system,</a:t>
            </a:r>
          </a:p>
          <a:p>
            <a:r>
              <a:rPr lang="en-US" b="1">
                <a:solidFill>
                  <a:srgbClr val="000000"/>
                </a:solidFill>
                <a:latin typeface="Times" charset="0"/>
                <a:ea typeface="ＭＳ Ｐゴシック" charset="0"/>
                <a:cs typeface="ＭＳ Ｐゴシック" charset="0"/>
              </a:rPr>
              <a:t>////	In every Biblically based book in</a:t>
            </a:r>
          </a:p>
          <a:p>
            <a:r>
              <a:rPr lang="en-US" b="1">
                <a:solidFill>
                  <a:srgbClr val="000000"/>
                </a:solidFill>
                <a:latin typeface="Times" charset="0"/>
                <a:ea typeface="ＭＳ Ｐゴシック" charset="0"/>
                <a:cs typeface="ＭＳ Ｐゴシック" charset="0"/>
              </a:rPr>
              <a:t>////	Every seminary library,</a:t>
            </a:r>
          </a:p>
          <a:p>
            <a:r>
              <a:rPr lang="en-US" b="1">
                <a:solidFill>
                  <a:srgbClr val="000000"/>
                </a:solidFill>
                <a:latin typeface="Times" charset="0"/>
                <a:ea typeface="ＭＳ Ｐゴシック" charset="0"/>
                <a:cs typeface="ＭＳ Ｐゴシック" charset="0"/>
              </a:rPr>
              <a:t>////	Every public library,</a:t>
            </a:r>
          </a:p>
          <a:p>
            <a:r>
              <a:rPr lang="en-US" b="1">
                <a:solidFill>
                  <a:srgbClr val="000000"/>
                </a:solidFill>
                <a:latin typeface="Times" charset="0"/>
                <a:ea typeface="ＭＳ Ｐゴシック" charset="0"/>
                <a:cs typeface="ＭＳ Ｐゴシック" charset="0"/>
              </a:rPr>
              <a:t>////	Every personal library,</a:t>
            </a:r>
          </a:p>
          <a:p>
            <a:r>
              <a:rPr lang="en-US" b="1">
                <a:solidFill>
                  <a:srgbClr val="000000"/>
                </a:solidFill>
                <a:latin typeface="Times" charset="0"/>
                <a:ea typeface="ＭＳ Ｐゴシック" charset="0"/>
                <a:cs typeface="ＭＳ Ｐゴシック" charset="0"/>
              </a:rPr>
              <a:t>////	Every University library,</a:t>
            </a:r>
          </a:p>
          <a:p>
            <a:r>
              <a:rPr lang="en-US" b="1">
                <a:solidFill>
                  <a:srgbClr val="000000"/>
                </a:solidFill>
                <a:latin typeface="Times" charset="0"/>
                <a:ea typeface="ＭＳ Ｐゴシック" charset="0"/>
                <a:cs typeface="ＭＳ Ｐゴシック" charset="0"/>
              </a:rPr>
              <a:t>////	In every country in the world,</a:t>
            </a:r>
          </a:p>
          <a:p>
            <a:r>
              <a:rPr lang="en-US" b="1">
                <a:solidFill>
                  <a:srgbClr val="000000"/>
                </a:solidFill>
                <a:latin typeface="Times" charset="0"/>
                <a:ea typeface="ＭＳ Ｐゴシック" charset="0"/>
                <a:cs typeface="ＭＳ Ｐゴシック" charset="0"/>
              </a:rPr>
              <a:t>////	In almost every language, </a:t>
            </a:r>
          </a:p>
          <a:p>
            <a:r>
              <a:rPr lang="en-US" b="1">
                <a:solidFill>
                  <a:srgbClr val="000000"/>
                </a:solidFill>
                <a:latin typeface="Times" charset="0"/>
                <a:ea typeface="ＭＳ Ｐゴシック" charset="0"/>
                <a:cs typeface="ＭＳ Ｐゴシック" charset="0"/>
              </a:rPr>
              <a:t>////	And…besides all that…</a:t>
            </a:r>
          </a:p>
          <a:p>
            <a:r>
              <a:rPr lang="en-US" b="1">
                <a:solidFill>
                  <a:srgbClr val="000000"/>
                </a:solidFill>
                <a:latin typeface="Times" charset="0"/>
                <a:ea typeface="ＭＳ Ｐゴシック" charset="0"/>
                <a:cs typeface="ＭＳ Ｐゴシック" charset="0"/>
              </a:rPr>
              <a:t>////	The source of every biblically based thought of </a:t>
            </a:r>
          </a:p>
          <a:p>
            <a:r>
              <a:rPr lang="en-US" b="1">
                <a:solidFill>
                  <a:srgbClr val="000000"/>
                </a:solidFill>
                <a:latin typeface="Times" charset="0"/>
                <a:ea typeface="ＭＳ Ｐゴシック" charset="0"/>
                <a:cs typeface="ＭＳ Ｐゴシック" charset="0"/>
              </a:rPr>
              <a:t>////	every believer and nonbeliever across our planet?</a:t>
            </a:r>
          </a:p>
          <a:p>
            <a:r>
              <a:rPr lang="en-US" b="1">
                <a:solidFill>
                  <a:srgbClr val="000000"/>
                </a:solidFill>
                <a:latin typeface="Times" charset="0"/>
                <a:ea typeface="ＭＳ Ｐゴシック" charset="0"/>
                <a:cs typeface="ＭＳ Ｐゴシック" charset="0"/>
              </a:rPr>
              <a:t>////	(DIZ QUESTION MARK)</a:t>
            </a:r>
            <a:endParaRPr lang="en-US">
              <a:latin typeface="Times"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ChangeArrowheads="1" noTextEdit="1"/>
          </p:cNvSpPr>
          <p:nvPr>
            <p:ph type="sldImg"/>
          </p:nvPr>
        </p:nvSpPr>
        <p:spPr>
          <a:ln/>
        </p:spPr>
      </p:sp>
      <p:sp>
        <p:nvSpPr>
          <p:cNvPr id="2253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The answer?  This book: Because Christian belief is built on personal faith in this Book... However…that faith is also built upon solid fact!   The Word of God </a:t>
            </a:r>
            <a:r>
              <a:rPr lang="en-US" b="1" i="1" u="sng">
                <a:solidFill>
                  <a:srgbClr val="000000"/>
                </a:solidFill>
                <a:latin typeface="Times" charset="0"/>
                <a:ea typeface="ＭＳ Ｐゴシック" charset="0"/>
                <a:cs typeface="ＭＳ Ｐゴシック" charset="0"/>
              </a:rPr>
              <a:t>is</a:t>
            </a:r>
            <a:r>
              <a:rPr lang="en-US" b="1">
                <a:solidFill>
                  <a:srgbClr val="000000"/>
                </a:solidFill>
                <a:latin typeface="Times" charset="0"/>
                <a:ea typeface="ＭＳ Ｐゴシック" charset="0"/>
                <a:cs typeface="ＭＳ Ｐゴシック" charset="0"/>
              </a:rPr>
              <a:t> an organized record of the facts of the faith.  </a:t>
            </a:r>
          </a:p>
          <a:p>
            <a:r>
              <a:rPr lang="en-US" b="1">
                <a:solidFill>
                  <a:srgbClr val="000000"/>
                </a:solidFill>
                <a:latin typeface="Times" charset="0"/>
                <a:ea typeface="ＭＳ Ｐゴシック" charset="0"/>
                <a:cs typeface="ＭＳ Ｐゴシック" charset="0"/>
              </a:rPr>
              <a:t>////	We can call it: the BASIC DOCUMENT OF OUR FAITH! </a:t>
            </a:r>
          </a:p>
          <a:p>
            <a:r>
              <a:rPr lang="en-US" b="1">
                <a:solidFill>
                  <a:srgbClr val="000000"/>
                </a:solidFill>
                <a:latin typeface="Times" charset="0"/>
                <a:ea typeface="ＭＳ Ｐゴシック" charset="0"/>
                <a:cs typeface="ＭＳ Ｐゴシック" charset="0"/>
              </a:rPr>
              <a:t>However, around the world, well-grounded research and experience shows that -- for MOST people -- the facts and historical progression of scriptural storyline are a great and lasting mystery.</a:t>
            </a:r>
          </a:p>
          <a:p>
            <a:r>
              <a:rPr lang="en-US" b="1">
                <a:solidFill>
                  <a:srgbClr val="000000"/>
                </a:solidFill>
                <a:latin typeface="Times" charset="0"/>
                <a:ea typeface="ＭＳ Ｐゴシック" charset="0"/>
                <a:cs typeface="ＭＳ Ｐゴシック" charset="0"/>
              </a:rPr>
              <a:t>////	And a housekeeping note to begin: at the lower right-hand corner of many slides you</a:t>
            </a:r>
            <a:r>
              <a:rPr lang="fr-FR"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ll see a reference to locations in the TBB student handbook for your personal reference.</a:t>
            </a:r>
          </a:p>
          <a:p>
            <a:endParaRPr lang="en-US">
              <a:latin typeface="Times"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588937510"/>
      </p:ext>
    </p:extLst>
  </p:cSld>
  <p:clrMapOvr>
    <a:masterClrMapping/>
  </p:clrMapOvr>
  <p:transition xmlns:p14="http://schemas.microsoft.com/office/powerpoint/2010/mai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97554390"/>
      </p:ext>
    </p:extLst>
  </p:cSld>
  <p:clrMapOvr>
    <a:masterClrMapping/>
  </p:clrMapOvr>
  <p:transition xmlns:p14="http://schemas.microsoft.com/office/powerpoint/2010/mai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0799836"/>
      </p:ext>
    </p:extLst>
  </p:cSld>
  <p:clrMapOvr>
    <a:masterClrMapping/>
  </p:clrMapOvr>
  <p:transition xmlns:p14="http://schemas.microsoft.com/office/powerpoint/2010/mai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80389890"/>
      </p:ext>
    </p:extLst>
  </p:cSld>
  <p:clrMapOvr>
    <a:masterClrMapping/>
  </p:clrMapOvr>
  <p:transition xmlns:p14="http://schemas.microsoft.com/office/powerpoint/2010/mai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0832515"/>
      </p:ext>
    </p:extLst>
  </p:cSld>
  <p:clrMapOvr>
    <a:masterClrMapping/>
  </p:clrMapOvr>
  <p:transition xmlns:p14="http://schemas.microsoft.com/office/powerpoint/2010/mai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18284740"/>
      </p:ext>
    </p:extLst>
  </p:cSld>
  <p:clrMapOvr>
    <a:masterClrMapping/>
  </p:clrMapOvr>
  <p:transition xmlns:p14="http://schemas.microsoft.com/office/powerpoint/2010/mai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7165769"/>
      </p:ext>
    </p:extLst>
  </p:cSld>
  <p:clrMapOvr>
    <a:masterClrMapping/>
  </p:clrMapOvr>
  <p:transition xmlns:p14="http://schemas.microsoft.com/office/powerpoint/2010/mai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48898269"/>
      </p:ext>
    </p:extLst>
  </p:cSld>
  <p:clrMapOvr>
    <a:masterClrMapping/>
  </p:clrMapOvr>
  <p:transition xmlns:p14="http://schemas.microsoft.com/office/powerpoint/2010/mai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873431149"/>
      </p:ext>
    </p:extLst>
  </p:cSld>
  <p:clrMapOvr>
    <a:masterClrMapping/>
  </p:clrMapOvr>
  <p:transition xmlns:p14="http://schemas.microsoft.com/office/powerpoint/2010/mai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4010065"/>
      </p:ext>
    </p:extLst>
  </p:cSld>
  <p:clrMapOvr>
    <a:masterClrMapping/>
  </p:clrMapOvr>
  <p:transition xmlns:p14="http://schemas.microsoft.com/office/powerpoint/2010/mai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84385273"/>
      </p:ext>
    </p:extLst>
  </p:cSld>
  <p:clrMapOvr>
    <a:masterClrMapping/>
  </p:clrMapOvr>
  <p:transition xmlns:p14="http://schemas.microsoft.com/office/powerpoint/2010/mai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9696954"/>
      </p:ext>
    </p:extLst>
  </p:cSld>
  <p:clrMapOvr>
    <a:masterClrMapping/>
  </p:clrMapOvr>
  <p:transition xmlns:p14="http://schemas.microsoft.com/office/powerpoint/2010/mai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2864344"/>
      </p:ext>
    </p:extLst>
  </p:cSld>
  <p:clrMapOvr>
    <a:masterClrMapping/>
  </p:clrMapOvr>
  <p:transition xmlns:p14="http://schemas.microsoft.com/office/powerpoint/2010/mai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6017564"/>
      </p:ext>
    </p:extLst>
  </p:cSld>
  <p:clrMapOvr>
    <a:masterClrMapping/>
  </p:clrMapOvr>
  <p:transition xmlns:p14="http://schemas.microsoft.com/office/powerpoint/2010/mai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629586"/>
      </p:ext>
    </p:extLst>
  </p:cSld>
  <p:clrMapOvr>
    <a:masterClrMapping/>
  </p:clrMapOvr>
  <p:transition xmlns:p14="http://schemas.microsoft.com/office/powerpoint/2010/mai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63659582"/>
      </p:ext>
    </p:extLst>
  </p:cSld>
  <p:clrMapOvr>
    <a:masterClrMapping/>
  </p:clrMapOvr>
  <p:transition xmlns:p14="http://schemas.microsoft.com/office/powerpoint/2010/mai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0013334"/>
      </p:ext>
    </p:extLst>
  </p:cSld>
  <p:clrMapOvr>
    <a:masterClrMapping/>
  </p:clrMapOvr>
  <p:transition xmlns:p14="http://schemas.microsoft.com/office/powerpoint/2010/mai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5637459"/>
      </p:ext>
    </p:extLst>
  </p:cSld>
  <p:clrMapOvr>
    <a:masterClrMapping/>
  </p:clrMapOvr>
  <p:transition xmlns:p14="http://schemas.microsoft.com/office/powerpoint/2010/mai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614646345"/>
      </p:ext>
    </p:extLst>
  </p:cSld>
  <p:clrMapOvr>
    <a:masterClrMapping/>
  </p:clrMapOvr>
  <p:transition xmlns:p14="http://schemas.microsoft.com/office/powerpoint/2010/mai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7253027"/>
      </p:ext>
    </p:extLst>
  </p:cSld>
  <p:clrMapOvr>
    <a:masterClrMapping/>
  </p:clrMapOvr>
  <p:transition xmlns:p14="http://schemas.microsoft.com/office/powerpoint/2010/mai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80414149"/>
      </p:ext>
    </p:extLst>
  </p:cSld>
  <p:clrMapOvr>
    <a:masterClrMapping/>
  </p:clrMapOvr>
  <p:transition xmlns:p14="http://schemas.microsoft.com/office/powerpoint/2010/mai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388049"/>
      </p:ext>
    </p:extLst>
  </p:cSld>
  <p:clrMapOvr>
    <a:masterClrMapping/>
  </p:clrMapOvr>
  <p:transition xmlns:p14="http://schemas.microsoft.com/office/powerpoint/2010/main" spd="med">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31"/>
          <p:cNvGrpSpPr>
            <a:grpSpLocks/>
          </p:cNvGrpSpPr>
          <p:nvPr/>
        </p:nvGrpSpPr>
        <p:grpSpPr bwMode="auto">
          <a:xfrm>
            <a:off x="0" y="0"/>
            <a:ext cx="9132888" cy="6845300"/>
            <a:chOff x="0" y="0"/>
            <a:chExt cx="5753" cy="4312"/>
          </a:xfrm>
        </p:grpSpPr>
        <p:sp>
          <p:nvSpPr>
            <p:cNvPr id="1029" name="Rectangle 2"/>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1030" name="Group 26"/>
            <p:cNvGrpSpPr>
              <a:grpSpLocks/>
            </p:cNvGrpSpPr>
            <p:nvPr/>
          </p:nvGrpSpPr>
          <p:grpSpPr bwMode="auto">
            <a:xfrm>
              <a:off x="246" y="204"/>
              <a:ext cx="5271" cy="3889"/>
              <a:chOff x="246" y="204"/>
              <a:chExt cx="5271" cy="3889"/>
            </a:xfrm>
          </p:grpSpPr>
          <p:sp>
            <p:nvSpPr>
              <p:cNvPr id="2" name="Rectangle 3"/>
              <p:cNvSpPr>
                <a:spLocks noChangeArrowheads="1"/>
              </p:cNvSpPr>
              <p:nvPr/>
            </p:nvSpPr>
            <p:spPr bwMode="auto">
              <a:xfrm>
                <a:off x="294" y="228"/>
                <a:ext cx="5217" cy="3850"/>
              </a:xfrm>
              <a:prstGeom prst="rect">
                <a:avLst/>
              </a:prstGeom>
              <a:solidFill>
                <a:srgbClr val="535353"/>
              </a:solidFill>
              <a:ln>
                <a:noFill/>
              </a:ln>
              <a:effectLst>
                <a:outerShdw blurRad="63500" dist="197566" dir="2700000" algn="ctr" rotWithShape="0">
                  <a:srgbClr val="000000">
                    <a:alpha val="74997"/>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defRPr/>
                </a:pPr>
                <a:endParaRPr lang="en-US">
                  <a:latin typeface="Arial" pitchFamily="-107" charset="0"/>
                  <a:ea typeface="+mn-ea"/>
                  <a:cs typeface="+mn-cs"/>
                </a:endParaRPr>
              </a:p>
            </p:txBody>
          </p:sp>
          <p:sp>
            <p:nvSpPr>
              <p:cNvPr id="1036"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37"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38" name="Freeform 6"/>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39" name="Freeform 7"/>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0" name="Freeform 8"/>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1"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2" name="Freeform 10"/>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3"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4" name="Freeform 12"/>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5" name="Freeform 13"/>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6"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7"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8"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9"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0"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1"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2" name="Freeform 20"/>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3"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4"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5" name="Freeform 23"/>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6" name="Freeform 24"/>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7"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31" name="Group 30"/>
            <p:cNvGrpSpPr>
              <a:grpSpLocks/>
            </p:cNvGrpSpPr>
            <p:nvPr/>
          </p:nvGrpSpPr>
          <p:grpSpPr bwMode="auto">
            <a:xfrm>
              <a:off x="0" y="0"/>
              <a:ext cx="1246" cy="1232"/>
              <a:chOff x="0" y="0"/>
              <a:chExt cx="1246" cy="1232"/>
            </a:xfrm>
          </p:grpSpPr>
          <p:sp>
            <p:nvSpPr>
              <p:cNvPr id="1032" name="Rectangle 27"/>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33" name="Rectangle 28"/>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34" name="Rectangle 29"/>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grpSp>
      <p:sp>
        <p:nvSpPr>
          <p:cNvPr id="1027" name="Text Box 34"/>
          <p:cNvSpPr txBox="1">
            <a:spLocks noChangeArrowheads="1"/>
          </p:cNvSpPr>
          <p:nvPr userDrawn="1"/>
        </p:nvSpPr>
        <p:spPr bwMode="auto">
          <a:xfrm>
            <a:off x="282575" y="6519863"/>
            <a:ext cx="996950" cy="244475"/>
          </a:xfrm>
          <a:prstGeom prst="rect">
            <a:avLst/>
          </a:prstGeom>
          <a:noFill/>
          <a:ln>
            <a:noFill/>
          </a:ln>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000" b="1" smtClean="0">
                <a:solidFill>
                  <a:srgbClr val="FFFFFF"/>
                </a:solidFill>
              </a:rPr>
              <a:t>©2006 TBBMI</a:t>
            </a:r>
          </a:p>
        </p:txBody>
      </p:sp>
      <p:sp>
        <p:nvSpPr>
          <p:cNvPr id="1028" name="Rectangle 35"/>
          <p:cNvSpPr>
            <a:spLocks noChangeArrowheads="1"/>
          </p:cNvSpPr>
          <p:nvPr userDrawn="1"/>
        </p:nvSpPr>
        <p:spPr bwMode="auto">
          <a:xfrm>
            <a:off x="7602538" y="6519863"/>
            <a:ext cx="6477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r>
              <a:rPr lang="en-US" sz="1000" b="1">
                <a:solidFill>
                  <a:schemeClr val="tx1"/>
                </a:solidFill>
                <a:cs typeface="Arial" charset="0"/>
              </a:rPr>
              <a:t>9.65.01.</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spd="med">
    <p:fade/>
  </p:transition>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cs typeface="Geneva"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cs typeface="ＭＳ Ｐゴシック"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31"/>
          <p:cNvGrpSpPr>
            <a:grpSpLocks/>
          </p:cNvGrpSpPr>
          <p:nvPr/>
        </p:nvGrpSpPr>
        <p:grpSpPr bwMode="auto">
          <a:xfrm>
            <a:off x="0" y="0"/>
            <a:ext cx="9132888" cy="6845300"/>
            <a:chOff x="0" y="0"/>
            <a:chExt cx="5753" cy="4312"/>
          </a:xfrm>
        </p:grpSpPr>
        <p:sp>
          <p:nvSpPr>
            <p:cNvPr id="2053" name="Rectangle 2"/>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2054" name="Group 26"/>
            <p:cNvGrpSpPr>
              <a:grpSpLocks/>
            </p:cNvGrpSpPr>
            <p:nvPr/>
          </p:nvGrpSpPr>
          <p:grpSpPr bwMode="auto">
            <a:xfrm>
              <a:off x="246" y="204"/>
              <a:ext cx="5271" cy="3889"/>
              <a:chOff x="246" y="204"/>
              <a:chExt cx="5271" cy="3889"/>
            </a:xfrm>
          </p:grpSpPr>
          <p:sp>
            <p:nvSpPr>
              <p:cNvPr id="2059" name="Rectangle 3"/>
              <p:cNvSpPr>
                <a:spLocks noChangeArrowheads="1"/>
              </p:cNvSpPr>
              <p:nvPr/>
            </p:nvSpPr>
            <p:spPr bwMode="auto">
              <a:xfrm>
                <a:off x="294" y="228"/>
                <a:ext cx="5217" cy="3850"/>
              </a:xfrm>
              <a:prstGeom prst="rect">
                <a:avLst/>
              </a:prstGeom>
              <a:solidFill>
                <a:srgbClr val="535353"/>
              </a:solidFill>
              <a:ln>
                <a:noFill/>
              </a:ln>
              <a:effectLst>
                <a:outerShdw dist="197566" dir="2700000" algn="ctr" rotWithShape="0">
                  <a:srgbClr val="808080"/>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060"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1"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2" name="Freeform 6"/>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3" name="Freeform 7"/>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4" name="Freeform 8"/>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5"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6" name="Freeform 10"/>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7"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8" name="Freeform 12"/>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9" name="Freeform 13"/>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0"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1"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2"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3"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4"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5"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6" name="Freeform 20"/>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7"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8"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9" name="Freeform 23"/>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80" name="Freeform 24"/>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81"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2055" name="Group 30"/>
            <p:cNvGrpSpPr>
              <a:grpSpLocks/>
            </p:cNvGrpSpPr>
            <p:nvPr/>
          </p:nvGrpSpPr>
          <p:grpSpPr bwMode="auto">
            <a:xfrm>
              <a:off x="0" y="0"/>
              <a:ext cx="1246" cy="1232"/>
              <a:chOff x="0" y="0"/>
              <a:chExt cx="1246" cy="1232"/>
            </a:xfrm>
          </p:grpSpPr>
          <p:sp>
            <p:nvSpPr>
              <p:cNvPr id="2056" name="Rectangle 27"/>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057" name="Rectangle 28"/>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058" name="Rectangle 29"/>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grpSp>
      <p:sp>
        <p:nvSpPr>
          <p:cNvPr id="1058" name="Text Box 34"/>
          <p:cNvSpPr txBox="1">
            <a:spLocks noChangeArrowheads="1"/>
          </p:cNvSpPr>
          <p:nvPr/>
        </p:nvSpPr>
        <p:spPr bwMode="auto">
          <a:xfrm>
            <a:off x="282575" y="6542088"/>
            <a:ext cx="995363" cy="244475"/>
          </a:xfrm>
          <a:prstGeom prst="rect">
            <a:avLst/>
          </a:prstGeom>
          <a:noFill/>
          <a:ln w="12700">
            <a:noFill/>
            <a:miter lim="800000"/>
            <a:headEnd/>
            <a:tailEnd/>
          </a:ln>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000" b="1" smtClean="0">
                <a:solidFill>
                  <a:srgbClr val="FFFFFF"/>
                </a:solidFill>
              </a:rPr>
              <a:t>©2006 TBBMI</a:t>
            </a:r>
          </a:p>
        </p:txBody>
      </p:sp>
      <p:sp>
        <p:nvSpPr>
          <p:cNvPr id="1059" name="Rectangle 35"/>
          <p:cNvSpPr>
            <a:spLocks noChangeArrowheads="1"/>
          </p:cNvSpPr>
          <p:nvPr/>
        </p:nvSpPr>
        <p:spPr bwMode="auto">
          <a:xfrm>
            <a:off x="7616825" y="6529388"/>
            <a:ext cx="661988" cy="244475"/>
          </a:xfrm>
          <a:prstGeom prst="rect">
            <a:avLst/>
          </a:prstGeom>
          <a:noFill/>
          <a:ln w="12700">
            <a:noFill/>
            <a:miter lim="800000"/>
            <a:headEnd/>
            <a:tailEnd/>
          </a:ln>
          <a:effectLst/>
        </p:spPr>
        <p:txBody>
          <a:bodyPr wrap="none" anchor="ctr">
            <a:spAutoFit/>
          </a:bodyPr>
          <a:lstStyle/>
          <a:p>
            <a:pPr>
              <a:defRPr/>
            </a:pPr>
            <a:r>
              <a:rPr lang="en-US" sz="1000" b="1">
                <a:solidFill>
                  <a:srgbClr val="FFFFFF"/>
                </a:solidFill>
                <a:effectLst>
                  <a:outerShdw blurRad="38100" dist="38100" dir="2700000" algn="tl">
                    <a:srgbClr val="000000"/>
                  </a:outerShdw>
                </a:effectLst>
                <a:latin typeface="Comic Sans MS" charset="0"/>
              </a:rPr>
              <a:t>9.6.01.</a:t>
            </a:r>
          </a:p>
        </p:txBody>
      </p:sp>
    </p:spTree>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xmlns:p14="http://schemas.microsoft.com/office/powerpoint/2010/main" spd="med">
    <p:fade/>
  </p:transition>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ＭＳ Ｐゴシック"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ea typeface="ＭＳ Ｐゴシック" charset="0"/>
          <a:cs typeface="ＭＳ Ｐゴシック"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ea typeface="ＭＳ Ｐゴシック" charset="0"/>
          <a:cs typeface="ＭＳ Ｐゴシック"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ea typeface="ＭＳ Ｐゴシック" charset="0"/>
          <a:cs typeface="ＭＳ Ｐゴシック"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ea typeface="ＭＳ Ｐゴシック" charset="0"/>
          <a:cs typeface="ＭＳ Ｐゴシック"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0"/>
          <a:cs typeface="ＭＳ Ｐゴシック"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charset="0"/>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0"/>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1.png"/><Relationship Id="rId5" Type="http://schemas.openxmlformats.org/officeDocument/2006/relationships/image" Target="../media/image9.jpe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jpeg"/><Relationship Id="rId7" Type="http://schemas.openxmlformats.org/officeDocument/2006/relationships/image" Target="../media/image16.jpe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1.bin"/><Relationship Id="rId5" Type="http://schemas.openxmlformats.org/officeDocument/2006/relationships/image" Target="../media/image17.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2.bin"/><Relationship Id="rId5" Type="http://schemas.openxmlformats.org/officeDocument/2006/relationships/image" Target="../media/image17.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oleObject3.bin"/><Relationship Id="rId5" Type="http://schemas.openxmlformats.org/officeDocument/2006/relationships/image" Target="../media/image18.e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19.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9.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image" Target="../media/image9.jpeg"/><Relationship Id="rId5" Type="http://schemas.openxmlformats.org/officeDocument/2006/relationships/oleObject" Target="../embeddings/oleObject4.bin"/><Relationship Id="rId6" Type="http://schemas.openxmlformats.org/officeDocument/2006/relationships/image" Target="../media/image20.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oleObject" Target="../embeddings/oleObject5.bin"/><Relationship Id="rId5" Type="http://schemas.openxmlformats.org/officeDocument/2006/relationships/image" Target="../media/image27.emf"/><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oleObject" Target="../embeddings/oleObject6.bin"/><Relationship Id="rId5" Type="http://schemas.openxmlformats.org/officeDocument/2006/relationships/image" Target="../media/image27.emf"/><Relationship Id="rId1" Type="http://schemas.openxmlformats.org/officeDocument/2006/relationships/vmlDrawing" Target="../drawings/vmlDrawing6.vml"/><Relationship Id="rId2"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3.png"/><Relationship Id="rId5" Type="http://schemas.openxmlformats.org/officeDocument/2006/relationships/image" Target="../media/image4.jpeg"/><Relationship Id="rId1" Type="http://schemas.openxmlformats.org/officeDocument/2006/relationships/tags" Target="../tags/tag1.xml"/><Relationship Id="rId2"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2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2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9.xml"/><Relationship Id="rId3"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9.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9.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9.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9.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0.xml"/><Relationship Id="rId3" Type="http://schemas.openxmlformats.org/officeDocument/2006/relationships/image" Target="../media/image30.jpeg"/></Relationships>
</file>

<file path=ppt/slides/_rels/slide65.xml.rels><?xml version="1.0" encoding="UTF-8" standalone="yes"?>
<Relationships xmlns="http://schemas.openxmlformats.org/package/2006/relationships"><Relationship Id="rId3" Type="http://schemas.openxmlformats.org/officeDocument/2006/relationships/image" Target="../media/image31.wmf"/><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1" Type="http://schemas.openxmlformats.org/officeDocument/2006/relationships/slideLayout" Target="../slideLayouts/slideLayout7.xml"/><Relationship Id="rId2" Type="http://schemas.openxmlformats.org/officeDocument/2006/relationships/notesSlide" Target="../notesSlides/notesSlide6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2.xml"/><Relationship Id="rId3" Type="http://schemas.openxmlformats.org/officeDocument/2006/relationships/image" Target="../media/image35.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3.xml"/><Relationship Id="rId3" Type="http://schemas.openxmlformats.org/officeDocument/2006/relationships/image" Target="../media/image36.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4.xml"/><Relationship Id="rId3" Type="http://schemas.openxmlformats.org/officeDocument/2006/relationships/image" Target="../media/image36.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5.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6.xml"/><Relationship Id="rId3" Type="http://schemas.openxmlformats.org/officeDocument/2006/relationships/image" Target="../media/image37.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7.xml"/><Relationship Id="rId3" Type="http://schemas.openxmlformats.org/officeDocument/2006/relationships/image" Target="../media/image38.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0.xml"/><Relationship Id="rId3" Type="http://schemas.openxmlformats.org/officeDocument/2006/relationships/image" Target="../media/image28.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1.xml"/><Relationship Id="rId3" Type="http://schemas.openxmlformats.org/officeDocument/2006/relationships/image" Target="../media/image37.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2.xml"/><Relationship Id="rId3" Type="http://schemas.openxmlformats.org/officeDocument/2006/relationships/image" Target="../media/image1.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3.xml"/><Relationship Id="rId3" Type="http://schemas.openxmlformats.org/officeDocument/2006/relationships/hyperlink" Target="file://localhost/Macintosh%20HD/Desktop%20Folder/TBB%20BIG%20SHOW%207.0/7.0.02-MAP%2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7.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1" name="Group 3"/>
          <p:cNvGrpSpPr>
            <a:grpSpLocks/>
          </p:cNvGrpSpPr>
          <p:nvPr/>
        </p:nvGrpSpPr>
        <p:grpSpPr bwMode="auto">
          <a:xfrm>
            <a:off x="76200" y="5435600"/>
            <a:ext cx="8596313" cy="1346200"/>
            <a:chOff x="48" y="3424"/>
            <a:chExt cx="5415" cy="848"/>
          </a:xfrm>
        </p:grpSpPr>
        <p:sp>
          <p:nvSpPr>
            <p:cNvPr id="338948" name="Text Box 4"/>
            <p:cNvSpPr txBox="1">
              <a:spLocks noChangeArrowheads="1"/>
            </p:cNvSpPr>
            <p:nvPr/>
          </p:nvSpPr>
          <p:spPr bwMode="auto">
            <a:xfrm>
              <a:off x="48" y="4099"/>
              <a:ext cx="1017" cy="173"/>
            </a:xfrm>
            <a:prstGeom prst="rect">
              <a:avLst/>
            </a:prstGeom>
            <a:noFill/>
            <a:ln w="12700">
              <a:noFill/>
              <a:miter lim="800000"/>
              <a:headEnd/>
              <a:tailEnd/>
            </a:ln>
            <a:effectLst>
              <a:outerShdw blurRad="63500" dist="85194" dir="1593903" algn="ctr" rotWithShape="0">
                <a:schemeClr val="bg2">
                  <a:alpha val="74998"/>
                </a:schemeClr>
              </a:outerShdw>
            </a:effectLst>
          </p:spPr>
          <p:txBody>
            <a:bodyPr anchor="ctr">
              <a:spAutoFit/>
            </a:bodyPr>
            <a:lstStyle/>
            <a:p>
              <a:pPr>
                <a:spcBef>
                  <a:spcPct val="50000"/>
                </a:spcBef>
                <a:defRPr/>
              </a:pPr>
              <a:endParaRPr lang="en-US" sz="1200" b="1">
                <a:solidFill>
                  <a:schemeClr val="tx1"/>
                </a:solidFill>
                <a:effectLst>
                  <a:outerShdw blurRad="38100" dist="38100" dir="2700000" algn="tl">
                    <a:srgbClr val="000000"/>
                  </a:outerShdw>
                </a:effectLst>
                <a:latin typeface="Times New Roman" pitchFamily="-107" charset="0"/>
                <a:ea typeface="+mn-ea"/>
                <a:cs typeface="+mn-cs"/>
              </a:endParaRPr>
            </a:p>
          </p:txBody>
        </p:sp>
        <p:sp>
          <p:nvSpPr>
            <p:cNvPr id="338949" name="Text Box 5"/>
            <p:cNvSpPr txBox="1">
              <a:spLocks noChangeArrowheads="1"/>
            </p:cNvSpPr>
            <p:nvPr/>
          </p:nvSpPr>
          <p:spPr bwMode="auto">
            <a:xfrm>
              <a:off x="409" y="3424"/>
              <a:ext cx="5054" cy="543"/>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2000" b="1" i="1" smtClean="0">
                  <a:solidFill>
                    <a:srgbClr val="FAFD00"/>
                  </a:solidFill>
                  <a:latin typeface="Times New Roman" charset="0"/>
                </a:rPr>
                <a:t>A Presentation of The Bible…Basically Ministries International Inc.</a:t>
              </a:r>
            </a:p>
            <a:p>
              <a:pPr>
                <a:spcBef>
                  <a:spcPct val="50000"/>
                </a:spcBef>
                <a:defRPr/>
              </a:pPr>
              <a:r>
                <a:rPr lang="en-US" sz="2000" b="1" i="1" smtClean="0">
                  <a:solidFill>
                    <a:srgbClr val="FAFD00"/>
                  </a:solidFill>
                  <a:latin typeface="Times New Roman" charset="0"/>
                </a:rPr>
                <a:t>Fort Worth, Texas</a:t>
              </a:r>
              <a:endParaRPr lang="en-US" sz="1800" b="1" smtClean="0">
                <a:solidFill>
                  <a:srgbClr val="FAFD00"/>
                </a:solidFill>
                <a:latin typeface="Times New Roman" charset="0"/>
              </a:endParaRPr>
            </a:p>
          </p:txBody>
        </p:sp>
        <p:sp>
          <p:nvSpPr>
            <p:cNvPr id="338950" name="Text Box 6"/>
            <p:cNvSpPr txBox="1">
              <a:spLocks noChangeArrowheads="1"/>
            </p:cNvSpPr>
            <p:nvPr/>
          </p:nvSpPr>
          <p:spPr bwMode="auto">
            <a:xfrm>
              <a:off x="1957" y="3866"/>
              <a:ext cx="1871" cy="250"/>
            </a:xfrm>
            <a:prstGeom prst="rect">
              <a:avLst/>
            </a:prstGeom>
            <a:noFill/>
            <a:ln w="9525">
              <a:noFill/>
              <a:miter lim="800000"/>
              <a:headEnd/>
              <a:tailEnd/>
            </a:ln>
            <a:effectLst>
              <a:outerShdw blurRad="63500" dist="53882" dir="2700000" algn="ctr" rotWithShape="0">
                <a:srgbClr val="080435">
                  <a:alpha val="74998"/>
                </a:srgbClr>
              </a:outerShdw>
            </a:effectLst>
          </p:spPr>
          <p:txBody>
            <a:bodyPr>
              <a:spAutoFit/>
            </a:bodyPr>
            <a:lstStyle/>
            <a:p>
              <a:pPr algn="l">
                <a:spcBef>
                  <a:spcPct val="50000"/>
                </a:spcBef>
                <a:defRPr/>
              </a:pPr>
              <a:r>
                <a:rPr lang="en-US" sz="2000">
                  <a:solidFill>
                    <a:srgbClr val="FFFB0C"/>
                  </a:solidFill>
                  <a:latin typeface="Helvetica" pitchFamily="-107" charset="0"/>
                  <a:ea typeface="+mn-ea"/>
                  <a:cs typeface="+mn-cs"/>
                </a:rPr>
                <a:t>www.biblebasically.com</a:t>
              </a:r>
            </a:p>
          </p:txBody>
        </p:sp>
      </p:grpSp>
      <p:sp>
        <p:nvSpPr>
          <p:cNvPr id="338955" name="Text Box 11"/>
          <p:cNvSpPr txBox="1">
            <a:spLocks noChangeArrowheads="1"/>
          </p:cNvSpPr>
          <p:nvPr/>
        </p:nvSpPr>
        <p:spPr bwMode="auto">
          <a:xfrm>
            <a:off x="2155825" y="198438"/>
            <a:ext cx="4718050" cy="366712"/>
          </a:xfrm>
          <a:prstGeom prst="rect">
            <a:avLst/>
          </a:prstGeom>
          <a:noFill/>
          <a:ln w="12700">
            <a:noFill/>
            <a:miter lim="800000"/>
            <a:headEnd/>
            <a:tailEnd/>
          </a:ln>
          <a:effectLst>
            <a:outerShdw blurRad="63500" dist="50800" algn="ctr" rotWithShape="0">
              <a:schemeClr val="bg2">
                <a:alpha val="74998"/>
              </a:schemeClr>
            </a:outerShdw>
          </a:effectLst>
        </p:spPr>
        <p:txBody>
          <a:bodyPr>
            <a:spAutoFit/>
          </a:bodyPr>
          <a:lstStyle/>
          <a:p>
            <a:pPr>
              <a:spcBef>
                <a:spcPct val="50000"/>
              </a:spcBef>
              <a:defRPr/>
            </a:pPr>
            <a:r>
              <a:rPr lang="en-US" sz="1800" b="1" dirty="0">
                <a:solidFill>
                  <a:srgbClr val="FFFF00"/>
                </a:solidFill>
                <a:latin typeface="Arial" pitchFamily="-107" charset="0"/>
                <a:ea typeface="+mn-ea"/>
                <a:cs typeface="+mn-cs"/>
              </a:rPr>
              <a:t>VERSION 9.65</a:t>
            </a:r>
          </a:p>
        </p:txBody>
      </p:sp>
      <p:pic>
        <p:nvPicPr>
          <p:cNvPr id="5123" name="Picture 2" descr="BACKG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 y="-23813"/>
            <a:ext cx="9242425" cy="696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txBox="1">
            <a:spLocks noChangeArrowheads="1"/>
          </p:cNvSpPr>
          <p:nvPr/>
        </p:nvSpPr>
        <p:spPr bwMode="auto">
          <a:xfrm>
            <a:off x="352425" y="265113"/>
            <a:ext cx="7772400" cy="838200"/>
          </a:xfrm>
          <a:prstGeom prst="rect">
            <a:avLst/>
          </a:prstGeom>
          <a:noFill/>
          <a:ln w="9525">
            <a:noFill/>
            <a:miter lim="800000"/>
            <a:headEnd/>
            <a:tailEnd/>
          </a:ln>
        </p:spPr>
        <p:txBody>
          <a:bodyPr anchor="ctr"/>
          <a:lstStyle/>
          <a:p>
            <a:pPr algn="l" eaLnBrk="1" hangingPunct="1">
              <a:defRPr/>
            </a:pPr>
            <a:endParaRPr lang="en-US" sz="4400" kern="0" dirty="0">
              <a:solidFill>
                <a:srgbClr val="FFFF00"/>
              </a:solidFill>
              <a:latin typeface="+mj-lt"/>
              <a:ea typeface="+mj-ea"/>
              <a:cs typeface="+mj-cs"/>
            </a:endParaRPr>
          </a:p>
        </p:txBody>
      </p:sp>
      <p:grpSp>
        <p:nvGrpSpPr>
          <p:cNvPr id="5125" name="Group 4"/>
          <p:cNvGrpSpPr>
            <a:grpSpLocks/>
          </p:cNvGrpSpPr>
          <p:nvPr/>
        </p:nvGrpSpPr>
        <p:grpSpPr bwMode="auto">
          <a:xfrm>
            <a:off x="150822" y="4574911"/>
            <a:ext cx="8596313" cy="1346200"/>
            <a:chOff x="48" y="3424"/>
            <a:chExt cx="5415" cy="848"/>
          </a:xfrm>
        </p:grpSpPr>
        <p:sp>
          <p:nvSpPr>
            <p:cNvPr id="16" name="Text Box 5"/>
            <p:cNvSpPr txBox="1">
              <a:spLocks noChangeArrowheads="1"/>
            </p:cNvSpPr>
            <p:nvPr/>
          </p:nvSpPr>
          <p:spPr bwMode="auto">
            <a:xfrm>
              <a:off x="48" y="4099"/>
              <a:ext cx="1017" cy="173"/>
            </a:xfrm>
            <a:prstGeom prst="rect">
              <a:avLst/>
            </a:prstGeom>
            <a:noFill/>
            <a:ln w="12700">
              <a:noFill/>
              <a:miter lim="800000"/>
              <a:headEnd/>
              <a:tailEnd/>
            </a:ln>
            <a:effectLst>
              <a:outerShdw blurRad="63500" dist="85194" dir="1593903" algn="ctr" rotWithShape="0">
                <a:schemeClr val="bg2">
                  <a:alpha val="74998"/>
                </a:schemeClr>
              </a:outerShdw>
            </a:effectLst>
          </p:spPr>
          <p:txBody>
            <a:bodyPr anchor="ctr">
              <a:spAutoFit/>
            </a:bodyPr>
            <a:lstStyle/>
            <a:p>
              <a:pPr>
                <a:spcBef>
                  <a:spcPct val="50000"/>
                </a:spcBef>
                <a:defRPr/>
              </a:pPr>
              <a:endParaRPr lang="ko-KR" altLang="en-US" sz="1200" b="1">
                <a:effectLst>
                  <a:outerShdw blurRad="38100" dist="38100" dir="2700000" algn="tl">
                    <a:srgbClr val="DDDDDD"/>
                  </a:outerShdw>
                </a:effectLst>
                <a:latin typeface="Times New Roman" charset="0"/>
                <a:ea typeface="굴림" charset="-127"/>
                <a:cs typeface="굴림" charset="-127"/>
              </a:endParaRPr>
            </a:p>
          </p:txBody>
        </p:sp>
        <p:sp>
          <p:nvSpPr>
            <p:cNvPr id="17" name="Text Box 6"/>
            <p:cNvSpPr txBox="1">
              <a:spLocks noChangeArrowheads="1"/>
            </p:cNvSpPr>
            <p:nvPr/>
          </p:nvSpPr>
          <p:spPr bwMode="auto">
            <a:xfrm>
              <a:off x="409" y="3424"/>
              <a:ext cx="5054" cy="442"/>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altLang="ko-KR" sz="2000" b="1" i="1" dirty="0" smtClean="0">
                  <a:solidFill>
                    <a:srgbClr val="FAFD00"/>
                  </a:solidFill>
                  <a:latin typeface="Times New Roman" charset="0"/>
                  <a:ea typeface="Gulim" charset="0"/>
                  <a:cs typeface="Gulim" charset="0"/>
                </a:rPr>
                <a:t>A Presentation of The Bible…Basically Ministries International </a:t>
              </a:r>
              <a:r>
                <a:rPr lang="en-US" altLang="ko-KR" sz="2000" b="1" i="1" dirty="0" err="1" smtClean="0">
                  <a:solidFill>
                    <a:srgbClr val="FAFD00"/>
                  </a:solidFill>
                  <a:latin typeface="Times New Roman" charset="0"/>
                  <a:ea typeface="Gulim" charset="0"/>
                  <a:cs typeface="Gulim" charset="0"/>
                </a:rPr>
                <a:t>Inc</a:t>
              </a:r>
              <a:r>
                <a:rPr lang="en-US" altLang="ko-KR" sz="2000" b="1" i="1" dirty="0" smtClean="0">
                  <a:solidFill>
                    <a:srgbClr val="FAFD00"/>
                  </a:solidFill>
                  <a:latin typeface="Times New Roman" charset="0"/>
                  <a:ea typeface="Gulim" charset="0"/>
                  <a:cs typeface="Gulim" charset="0"/>
                </a:rPr>
                <a:t/>
              </a:r>
              <a:br>
                <a:rPr lang="en-US" altLang="ko-KR" sz="2000" b="1" i="1" dirty="0" smtClean="0">
                  <a:solidFill>
                    <a:srgbClr val="FAFD00"/>
                  </a:solidFill>
                  <a:latin typeface="Times New Roman" charset="0"/>
                  <a:ea typeface="Gulim" charset="0"/>
                  <a:cs typeface="Gulim" charset="0"/>
                </a:rPr>
              </a:br>
              <a:r>
                <a:rPr lang="en-US" altLang="ko-KR" sz="2000" b="1" i="1" dirty="0" smtClean="0">
                  <a:solidFill>
                    <a:srgbClr val="FAFD00"/>
                  </a:solidFill>
                  <a:latin typeface="Times New Roman" charset="0"/>
                  <a:ea typeface="Gulim" charset="0"/>
                  <a:cs typeface="Gulim" charset="0"/>
                </a:rPr>
                <a:t> Fort Worth, Texas</a:t>
              </a:r>
              <a:endParaRPr lang="en-US" altLang="ko-KR" sz="1800" b="1" dirty="0" smtClean="0">
                <a:solidFill>
                  <a:srgbClr val="FAFD00"/>
                </a:solidFill>
                <a:latin typeface="Times New Roman" charset="0"/>
                <a:ea typeface="Gulim" charset="0"/>
                <a:cs typeface="Gulim" charset="0"/>
              </a:endParaRPr>
            </a:p>
          </p:txBody>
        </p:sp>
        <p:sp>
          <p:nvSpPr>
            <p:cNvPr id="18" name="Text Box 7"/>
            <p:cNvSpPr txBox="1">
              <a:spLocks noChangeArrowheads="1"/>
            </p:cNvSpPr>
            <p:nvPr/>
          </p:nvSpPr>
          <p:spPr bwMode="auto">
            <a:xfrm>
              <a:off x="1957" y="3866"/>
              <a:ext cx="1871" cy="250"/>
            </a:xfrm>
            <a:prstGeom prst="rect">
              <a:avLst/>
            </a:prstGeom>
            <a:noFill/>
            <a:ln w="9525">
              <a:noFill/>
              <a:miter lim="800000"/>
              <a:headEnd/>
              <a:tailEnd/>
            </a:ln>
            <a:effectLst>
              <a:outerShdw blurRad="63500" dist="53882" dir="2700000" algn="ctr" rotWithShape="0">
                <a:srgbClr val="080435">
                  <a:alpha val="74998"/>
                </a:srgbClr>
              </a:outerShdw>
            </a:effectLst>
          </p:spPr>
          <p:txBody>
            <a:bodyPr>
              <a:spAutoFit/>
            </a:bodyPr>
            <a:lstStyle/>
            <a:p>
              <a:pPr>
                <a:spcBef>
                  <a:spcPct val="50000"/>
                </a:spcBef>
                <a:defRPr/>
              </a:pPr>
              <a:r>
                <a:rPr lang="en-US" altLang="ko-KR" sz="2000" smtClean="0">
                  <a:solidFill>
                    <a:srgbClr val="FFFB0C"/>
                  </a:solidFill>
                  <a:latin typeface="Helvetica" charset="0"/>
                  <a:ea typeface="굴림" charset="-127"/>
                  <a:cs typeface="굴림" charset="-127"/>
                </a:rPr>
                <a:t>www.biblebasically.org</a:t>
              </a:r>
              <a:endParaRPr lang="en-US" altLang="ko-KR" sz="2000">
                <a:solidFill>
                  <a:srgbClr val="FFFB0C"/>
                </a:solidFill>
                <a:latin typeface="Helvetica" charset="0"/>
                <a:ea typeface="굴림" charset="-127"/>
                <a:cs typeface="굴림" charset="-127"/>
              </a:endParaRPr>
            </a:p>
          </p:txBody>
        </p:sp>
      </p:grpSp>
      <p:sp>
        <p:nvSpPr>
          <p:cNvPr id="5126" name="Text Box 8"/>
          <p:cNvSpPr txBox="1">
            <a:spLocks noChangeArrowheads="1"/>
          </p:cNvSpPr>
          <p:nvPr/>
        </p:nvSpPr>
        <p:spPr bwMode="auto">
          <a:xfrm>
            <a:off x="528638" y="6581775"/>
            <a:ext cx="9159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ko-KR" b="1">
                <a:solidFill>
                  <a:srgbClr val="FFFFFF"/>
                </a:solidFill>
                <a:ea typeface="Gulim" charset="0"/>
                <a:cs typeface="Gulim" charset="0"/>
              </a:rPr>
              <a:t>©2004 TBBMI</a:t>
            </a:r>
          </a:p>
        </p:txBody>
      </p:sp>
      <p:sp>
        <p:nvSpPr>
          <p:cNvPr id="5127" name="Rectangle 9"/>
          <p:cNvSpPr>
            <a:spLocks noChangeArrowheads="1"/>
          </p:cNvSpPr>
          <p:nvPr/>
        </p:nvSpPr>
        <p:spPr bwMode="auto">
          <a:xfrm>
            <a:off x="7650163" y="6564313"/>
            <a:ext cx="6477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a:spcBef>
                <a:spcPct val="50000"/>
              </a:spcBef>
            </a:pPr>
            <a:r>
              <a:rPr lang="en-US" altLang="ko-KR" sz="1000" b="1">
                <a:solidFill>
                  <a:srgbClr val="FFFFFF"/>
                </a:solidFill>
                <a:ea typeface="Gulim" charset="0"/>
                <a:cs typeface="Gulim" charset="0"/>
              </a:rPr>
              <a:t>9.65.01.</a:t>
            </a:r>
          </a:p>
        </p:txBody>
      </p:sp>
      <p:sp>
        <p:nvSpPr>
          <p:cNvPr id="5128" name="Text Box 10"/>
          <p:cNvSpPr txBox="1">
            <a:spLocks noChangeArrowheads="1"/>
          </p:cNvSpPr>
          <p:nvPr/>
        </p:nvSpPr>
        <p:spPr bwMode="auto">
          <a:xfrm>
            <a:off x="8132763" y="6564313"/>
            <a:ext cx="3286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ko-KR" sz="1000" b="1">
                <a:solidFill>
                  <a:srgbClr val="FFFFFF"/>
                </a:solidFill>
                <a:ea typeface="Gulim" charset="0"/>
                <a:cs typeface="Gulim" charset="0"/>
              </a:rPr>
              <a:t>01</a:t>
            </a:r>
          </a:p>
        </p:txBody>
      </p:sp>
      <p:sp>
        <p:nvSpPr>
          <p:cNvPr id="22" name="Text Box 11"/>
          <p:cNvSpPr txBox="1">
            <a:spLocks noChangeArrowheads="1"/>
          </p:cNvSpPr>
          <p:nvPr/>
        </p:nvSpPr>
        <p:spPr bwMode="auto">
          <a:xfrm rot="793620">
            <a:off x="-332849" y="854604"/>
            <a:ext cx="9831388" cy="2800350"/>
          </a:xfrm>
          <a:prstGeom prst="rect">
            <a:avLst/>
          </a:prstGeom>
          <a:noFill/>
          <a:ln w="9525">
            <a:noFill/>
            <a:miter lim="800000"/>
            <a:headEnd/>
            <a:tailEnd/>
          </a:ln>
          <a:effectLst>
            <a:outerShdw dist="35921" dir="2700000" algn="ctr" rotWithShape="0">
              <a:srgbClr val="808080">
                <a:alpha val="74997"/>
              </a:srgb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8800" b="1" dirty="0" smtClean="0">
                <a:solidFill>
                  <a:srgbClr val="FFFF00"/>
                </a:solidFill>
                <a:effectLst>
                  <a:outerShdw blurRad="38100" dist="38100" dir="2700000" algn="tl">
                    <a:srgbClr val="000000"/>
                  </a:outerShdw>
                </a:effectLst>
                <a:latin typeface="Kosher-Normal" charset="0"/>
              </a:rPr>
              <a:t>LAISHIBA… TONGMELANG RAJEM</a:t>
            </a:r>
          </a:p>
        </p:txBody>
      </p:sp>
      <p:sp>
        <p:nvSpPr>
          <p:cNvPr id="5130" name="WordArt 12"/>
          <p:cNvSpPr>
            <a:spLocks noChangeArrowheads="1" noChangeShapeType="1" noTextEdit="1"/>
          </p:cNvSpPr>
          <p:nvPr/>
        </p:nvSpPr>
        <p:spPr bwMode="auto">
          <a:xfrm>
            <a:off x="1266825" y="3465513"/>
            <a:ext cx="6934200" cy="2387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Down">
              <a:avLst>
                <a:gd name="adj" fmla="val 44444"/>
              </a:avLst>
            </a:prstTxWarp>
          </a:bodyPr>
          <a:lstStyle/>
          <a:p>
            <a:endParaRPr lang="en-US" sz="4400" kern="10">
              <a:solidFill>
                <a:srgbClr val="FFFF00"/>
              </a:solidFill>
              <a:effectLst>
                <a:outerShdw blurRad="63500" dist="38099" dir="2700000" algn="ctr" rotWithShape="0">
                  <a:srgbClr val="000000">
                    <a:alpha val="74997"/>
                  </a:srgbClr>
                </a:outerShdw>
              </a:effectLst>
              <a:latin typeface="Kosher-Normal"/>
              <a:ea typeface="Kosher-Normal"/>
              <a:cs typeface="Kosher-Normal"/>
            </a:endParaRPr>
          </a:p>
        </p:txBody>
      </p:sp>
      <p:sp>
        <p:nvSpPr>
          <p:cNvPr id="20" name="Rectangle 19"/>
          <p:cNvSpPr>
            <a:spLocks noChangeArrowheads="1"/>
          </p:cNvSpPr>
          <p:nvPr/>
        </p:nvSpPr>
        <p:spPr bwMode="auto">
          <a:xfrm>
            <a:off x="0" y="6172205"/>
            <a:ext cx="9144000" cy="765175"/>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algn="ctr">
              <a:spcBef>
                <a:spcPct val="20000"/>
              </a:spcBef>
              <a:spcAft>
                <a:spcPts val="0"/>
              </a:spcAft>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cs typeface="Arial"/>
              </a:rPr>
              <a:t>Dr. Rick Griffith, Singapore Bible College</a:t>
            </a:r>
            <a:br>
              <a:rPr lang="en-US" sz="2000" b="1" kern="0" dirty="0">
                <a:solidFill>
                  <a:srgbClr val="FFFFFF"/>
                </a:solidFill>
                <a:effectLst>
                  <a:outerShdw blurRad="38100" dist="38100" dir="2700000" algn="tl">
                    <a:srgbClr val="000000"/>
                  </a:outerShdw>
                </a:effectLst>
                <a:latin typeface="Arial"/>
                <a:cs typeface="Arial"/>
              </a:rPr>
            </a:br>
            <a:r>
              <a:rPr lang="en-US" sz="2000" b="1" kern="0" dirty="0" smtClean="0">
                <a:solidFill>
                  <a:srgbClr val="FFFFFF"/>
                </a:solidFill>
                <a:effectLst>
                  <a:outerShdw blurRad="38100" dist="38100" dir="2700000" algn="tl">
                    <a:srgbClr val="000000"/>
                  </a:outerShdw>
                </a:effectLst>
                <a:latin typeface="Arial"/>
                <a:cs typeface="Arial"/>
              </a:rPr>
              <a:t>www.BibleStudyDownloads.org</a:t>
            </a:r>
            <a:endParaRPr lang="en-US" sz="2000" b="1" kern="0" dirty="0">
              <a:solidFill>
                <a:srgbClr val="FFFFFF"/>
              </a:solidFill>
              <a:effectLst>
                <a:outerShdw blurRad="38100" dist="38100" dir="2700000" algn="tl">
                  <a:srgbClr val="000000"/>
                </a:outerShdw>
              </a:effectLst>
              <a:latin typeface="Arial"/>
              <a:cs typeface="Aria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0" y="585788"/>
            <a:ext cx="7875588" cy="566261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3554" name="Text Box 195"/>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23555" name="Text Box 197"/>
          <p:cNvSpPr txBox="1">
            <a:spLocks noChangeArrowheads="1"/>
          </p:cNvSpPr>
          <p:nvPr/>
        </p:nvSpPr>
        <p:spPr bwMode="auto">
          <a:xfrm>
            <a:off x="8880475" y="57023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79399" name="Text Box 199"/>
          <p:cNvSpPr txBox="1">
            <a:spLocks noChangeArrowheads="1"/>
          </p:cNvSpPr>
          <p:nvPr/>
        </p:nvSpPr>
        <p:spPr bwMode="auto">
          <a:xfrm>
            <a:off x="1" y="2022734"/>
            <a:ext cx="8890781" cy="3046988"/>
          </a:xfrm>
          <a:prstGeom prst="rect">
            <a:avLst/>
          </a:prstGeom>
          <a:noFill/>
          <a:ln w="9525">
            <a:noFill/>
            <a:miter lim="800000"/>
            <a:headEnd/>
            <a:tailEnd/>
          </a:ln>
          <a:effectLst/>
        </p:spPr>
        <p:txBody>
          <a:bodyPr>
            <a:spAutoFit/>
          </a:bodyPr>
          <a:lstStyle>
            <a:defPPr>
              <a:defRPr lang="en-US"/>
            </a:defPPr>
            <a:lvl1pPr>
              <a:spcBef>
                <a:spcPct val="50000"/>
              </a:spcBef>
              <a:defRPr sz="4000" b="1">
                <a:solidFill>
                  <a:schemeClr val="bg2"/>
                </a:solidFill>
                <a:effectLst>
                  <a:glow rad="127000">
                    <a:schemeClr val="tx1"/>
                  </a:glow>
                </a:effectLst>
                <a:latin typeface="Comic Sans MS" pitchFamily="-107" charset="0"/>
                <a:ea typeface="+mn-ea"/>
                <a:cs typeface="+mn-cs"/>
              </a:defRPr>
            </a:lvl1pPr>
          </a:lstStyle>
          <a:p>
            <a:pPr>
              <a:lnSpc>
                <a:spcPct val="120000"/>
              </a:lnSpc>
              <a:defRPr/>
            </a:pPr>
            <a:r>
              <a:rPr lang="en-US" altLang="ja-JP" i="1" dirty="0" smtClean="0"/>
              <a:t>Lai </a:t>
            </a:r>
            <a:r>
              <a:rPr lang="en-US" altLang="ja-JP" i="1" dirty="0" err="1" smtClean="0"/>
              <a:t>Züluba</a:t>
            </a:r>
            <a:r>
              <a:rPr lang="en-US" altLang="ja-JP" i="1" dirty="0" smtClean="0"/>
              <a:t> </a:t>
            </a:r>
            <a:r>
              <a:rPr lang="en-US" altLang="ja-JP" i="1" dirty="0" err="1" smtClean="0"/>
              <a:t>Kaket</a:t>
            </a:r>
            <a:r>
              <a:rPr lang="en-US" altLang="ja-JP" i="1" dirty="0" smtClean="0"/>
              <a:t>, </a:t>
            </a:r>
            <a:r>
              <a:rPr lang="en-US" altLang="ja-JP" i="1" dirty="0" err="1" smtClean="0"/>
              <a:t>Laishiba</a:t>
            </a:r>
            <a:r>
              <a:rPr lang="en-US" altLang="ja-JP" i="1" dirty="0" smtClean="0"/>
              <a:t> </a:t>
            </a:r>
            <a:r>
              <a:rPr lang="en-US" altLang="ja-JP" i="1" dirty="0" err="1" smtClean="0"/>
              <a:t>Ya</a:t>
            </a:r>
            <a:r>
              <a:rPr lang="en-US" altLang="ja-JP" i="1" dirty="0" smtClean="0"/>
              <a:t> </a:t>
            </a:r>
            <a:r>
              <a:rPr lang="en-US" altLang="ja-JP" i="1" dirty="0" err="1" smtClean="0"/>
              <a:t>Kechi</a:t>
            </a:r>
            <a:r>
              <a:rPr lang="en-US" altLang="ja-JP" i="1" dirty="0" smtClean="0"/>
              <a:t> </a:t>
            </a:r>
            <a:r>
              <a:rPr lang="en-US" altLang="ja-JP" i="1" dirty="0" err="1" smtClean="0"/>
              <a:t>Atema</a:t>
            </a:r>
            <a:r>
              <a:rPr lang="en-US" altLang="ja-JP" i="1" dirty="0" smtClean="0"/>
              <a:t>, Ta </a:t>
            </a:r>
            <a:r>
              <a:rPr lang="en-US" altLang="ja-JP" i="1" dirty="0" err="1" smtClean="0"/>
              <a:t>Asüba</a:t>
            </a:r>
            <a:r>
              <a:rPr lang="en-US" altLang="ja-JP" i="1" dirty="0" smtClean="0"/>
              <a:t> </a:t>
            </a:r>
            <a:r>
              <a:rPr lang="en-US" altLang="ja-JP" i="1" dirty="0" err="1" smtClean="0"/>
              <a:t>Nung</a:t>
            </a:r>
            <a:r>
              <a:rPr lang="en-US" altLang="ja-JP" i="1" dirty="0" smtClean="0"/>
              <a:t>!</a:t>
            </a:r>
            <a:br>
              <a:rPr lang="en-US" altLang="ja-JP" i="1" dirty="0" smtClean="0"/>
            </a:br>
            <a:r>
              <a:rPr lang="en-US" dirty="0" smtClean="0"/>
              <a:t>Dr. Henrietta Mears-</a:t>
            </a:r>
            <a:r>
              <a:rPr lang="en-US" dirty="0" err="1" smtClean="0"/>
              <a:t>i</a:t>
            </a:r>
            <a:r>
              <a:rPr lang="en-US" dirty="0" smtClean="0"/>
              <a:t> </a:t>
            </a:r>
            <a:r>
              <a:rPr lang="en-US" dirty="0" err="1" smtClean="0"/>
              <a:t>Yamai</a:t>
            </a:r>
            <a:r>
              <a:rPr lang="en-US" dirty="0" smtClean="0"/>
              <a:t> </a:t>
            </a:r>
            <a:r>
              <a:rPr lang="en-US" dirty="0" err="1" smtClean="0"/>
              <a:t>Zülu</a:t>
            </a:r>
            <a:r>
              <a:rPr lang="en-US" dirty="0" smtClean="0"/>
              <a:t>…</a:t>
            </a:r>
          </a:p>
        </p:txBody>
      </p:sp>
      <p:sp>
        <p:nvSpPr>
          <p:cNvPr id="23557" name="Text Box 201"/>
          <p:cNvSpPr txBox="1">
            <a:spLocks noChangeArrowheads="1"/>
          </p:cNvSpPr>
          <p:nvPr/>
        </p:nvSpPr>
        <p:spPr bwMode="auto">
          <a:xfrm>
            <a:off x="8789988" y="635635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23558" name="Text Box 210"/>
          <p:cNvSpPr txBox="1">
            <a:spLocks noChangeArrowheads="1"/>
          </p:cNvSpPr>
          <p:nvPr/>
        </p:nvSpPr>
        <p:spPr bwMode="auto">
          <a:xfrm>
            <a:off x="8091488" y="6521450"/>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10</a:t>
            </a:r>
          </a:p>
        </p:txBody>
      </p:sp>
      <p:sp>
        <p:nvSpPr>
          <p:cNvPr id="23559" name="Text Box 212"/>
          <p:cNvSpPr txBox="1">
            <a:spLocks noChangeArrowheads="1"/>
          </p:cNvSpPr>
          <p:nvPr/>
        </p:nvSpPr>
        <p:spPr bwMode="auto">
          <a:xfrm>
            <a:off x="7243763" y="6284913"/>
            <a:ext cx="16779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Teka indang kaket. 6</a:t>
            </a:r>
          </a:p>
        </p:txBody>
      </p:sp>
      <p:sp>
        <p:nvSpPr>
          <p:cNvPr id="23560" name="Text Box 214"/>
          <p:cNvSpPr txBox="1">
            <a:spLocks noChangeArrowheads="1"/>
          </p:cNvSpPr>
          <p:nvPr/>
        </p:nvSpPr>
        <p:spPr bwMode="auto">
          <a:xfrm>
            <a:off x="8682038" y="6477000"/>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600" b="1">
              <a:solidFill>
                <a:schemeClr val="tx1"/>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79399"/>
                                        </p:tgtEl>
                                        <p:attrNameLst>
                                          <p:attrName>style.visibility</p:attrName>
                                        </p:attrNameLst>
                                      </p:cBhvr>
                                      <p:to>
                                        <p:strVal val="visible"/>
                                      </p:to>
                                    </p:set>
                                    <p:animEffect transition="in" filter="fade">
                                      <p:cBhvr>
                                        <p:cTn id="7" dur="1000"/>
                                        <p:tgtEl>
                                          <p:spTgt spid="179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0" y="598488"/>
            <a:ext cx="7875588" cy="566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Text Box 4"/>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25603" name="Text Box 5"/>
          <p:cNvSpPr txBox="1">
            <a:spLocks noChangeArrowheads="1"/>
          </p:cNvSpPr>
          <p:nvPr/>
        </p:nvSpPr>
        <p:spPr bwMode="auto">
          <a:xfrm>
            <a:off x="8880475" y="57023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98666" name="Text Box 10"/>
          <p:cNvSpPr txBox="1">
            <a:spLocks noChangeArrowheads="1"/>
          </p:cNvSpPr>
          <p:nvPr/>
        </p:nvSpPr>
        <p:spPr bwMode="auto">
          <a:xfrm>
            <a:off x="284648" y="2479675"/>
            <a:ext cx="8473458" cy="3170099"/>
          </a:xfrm>
          <a:prstGeom prst="rect">
            <a:avLst/>
          </a:prstGeom>
          <a:noFill/>
          <a:ln w="9525">
            <a:noFill/>
            <a:miter lim="800000"/>
            <a:headEnd/>
            <a:tailEnd/>
          </a:ln>
          <a:effectLst/>
        </p:spPr>
        <p:txBody>
          <a:bodyPr>
            <a:spAutoFit/>
          </a:bodyPr>
          <a:lstStyle>
            <a:defPPr>
              <a:defRPr lang="en-US"/>
            </a:defPPr>
            <a:lvl1pPr>
              <a:spcBef>
                <a:spcPct val="50000"/>
              </a:spcBef>
              <a:defRPr sz="4000" b="1">
                <a:solidFill>
                  <a:schemeClr val="bg2"/>
                </a:solidFill>
                <a:effectLst>
                  <a:glow rad="127000">
                    <a:schemeClr val="tx1"/>
                  </a:glow>
                </a:effectLst>
                <a:latin typeface="Comic Sans MS" pitchFamily="-107" charset="0"/>
                <a:ea typeface="+mn-ea"/>
                <a:cs typeface="+mn-cs"/>
              </a:defRPr>
            </a:lvl1pPr>
          </a:lstStyle>
          <a:p>
            <a:pPr>
              <a:defRPr/>
            </a:pPr>
            <a:r>
              <a:rPr lang="en-US" altLang="ja-JP" dirty="0" err="1" smtClean="0"/>
              <a:t>Nisung</a:t>
            </a:r>
            <a:r>
              <a:rPr lang="en-US" altLang="ja-JP" dirty="0" smtClean="0"/>
              <a:t> </a:t>
            </a:r>
            <a:r>
              <a:rPr lang="en-US" altLang="ja-JP" dirty="0" err="1" smtClean="0"/>
              <a:t>aika</a:t>
            </a:r>
            <a:r>
              <a:rPr lang="en-US" altLang="ja-JP" dirty="0" smtClean="0"/>
              <a:t> </a:t>
            </a:r>
            <a:r>
              <a:rPr lang="en-US" altLang="ja-JP" dirty="0" err="1" smtClean="0"/>
              <a:t>atema</a:t>
            </a:r>
            <a:r>
              <a:rPr lang="en-US" altLang="ja-JP" dirty="0" smtClean="0"/>
              <a:t> </a:t>
            </a:r>
            <a:r>
              <a:rPr lang="en-US" altLang="ja-JP" dirty="0" err="1" smtClean="0"/>
              <a:t>Laishiba</a:t>
            </a:r>
            <a:r>
              <a:rPr lang="en-US" altLang="ja-JP" dirty="0" smtClean="0"/>
              <a:t> </a:t>
            </a:r>
            <a:r>
              <a:rPr lang="en-US" altLang="ja-JP" dirty="0" err="1" smtClean="0"/>
              <a:t>tangatetba</a:t>
            </a:r>
            <a:r>
              <a:rPr lang="en-US" altLang="ja-JP" dirty="0" smtClean="0"/>
              <a:t> </a:t>
            </a:r>
            <a:r>
              <a:rPr lang="en-US" altLang="ja-JP" dirty="0" err="1" smtClean="0"/>
              <a:t>shisatsüji</a:t>
            </a:r>
            <a:r>
              <a:rPr lang="en-US" altLang="ja-JP" dirty="0" smtClean="0"/>
              <a:t>:</a:t>
            </a:r>
            <a:br>
              <a:rPr lang="en-US" altLang="ja-JP" dirty="0" smtClean="0"/>
            </a:br>
            <a:r>
              <a:rPr lang="en-US" altLang="ja-JP" dirty="0" err="1" smtClean="0"/>
              <a:t>Perem</a:t>
            </a:r>
            <a:r>
              <a:rPr lang="en-US" altLang="ja-JP" dirty="0" smtClean="0"/>
              <a:t> </a:t>
            </a:r>
            <a:r>
              <a:rPr lang="en-US" altLang="ja-JP" dirty="0" err="1" smtClean="0"/>
              <a:t>zük</a:t>
            </a:r>
            <a:r>
              <a:rPr lang="en-US" altLang="ja-JP" dirty="0" smtClean="0"/>
              <a:t> </a:t>
            </a:r>
            <a:r>
              <a:rPr lang="en-US" altLang="ja-JP" dirty="0" err="1" smtClean="0"/>
              <a:t>tezü</a:t>
            </a:r>
            <a:r>
              <a:rPr lang="en-US" altLang="ja-JP" dirty="0" smtClean="0"/>
              <a:t> </a:t>
            </a:r>
            <a:r>
              <a:rPr lang="en-US" altLang="ja-JP" dirty="0" err="1" smtClean="0"/>
              <a:t>tajunga</a:t>
            </a:r>
            <a:r>
              <a:rPr lang="en-US" altLang="ja-JP" dirty="0" smtClean="0"/>
              <a:t> ka </a:t>
            </a:r>
            <a:r>
              <a:rPr lang="en-US" altLang="ja-JP" dirty="0" err="1" smtClean="0"/>
              <a:t>rür</a:t>
            </a:r>
            <a:r>
              <a:rPr lang="en-US" altLang="ja-JP" dirty="0" smtClean="0"/>
              <a:t> </a:t>
            </a:r>
            <a:r>
              <a:rPr lang="en-US" altLang="ja-JP" dirty="0" err="1" smtClean="0"/>
              <a:t>ayuba</a:t>
            </a:r>
            <a:r>
              <a:rPr lang="en-US" altLang="ja-JP" dirty="0" smtClean="0"/>
              <a:t> </a:t>
            </a:r>
            <a:r>
              <a:rPr lang="en-US" altLang="ja-JP" dirty="0" err="1" smtClean="0"/>
              <a:t>amai.Saka</a:t>
            </a:r>
            <a:r>
              <a:rPr lang="en-US" altLang="ja-JP" dirty="0" smtClean="0"/>
              <a:t> </a:t>
            </a:r>
            <a:r>
              <a:rPr lang="en-US" altLang="ja-JP" dirty="0" err="1" smtClean="0"/>
              <a:t>tazünger</a:t>
            </a:r>
            <a:r>
              <a:rPr lang="en-US" altLang="ja-JP" dirty="0" smtClean="0"/>
              <a:t> </a:t>
            </a:r>
            <a:r>
              <a:rPr lang="en-US" altLang="ja-JP" dirty="0" err="1" smtClean="0"/>
              <a:t>aika</a:t>
            </a:r>
            <a:r>
              <a:rPr lang="en-US" altLang="ja-JP" dirty="0" smtClean="0"/>
              <a:t> </a:t>
            </a:r>
            <a:r>
              <a:rPr lang="en-US" altLang="ja-JP" dirty="0" err="1" smtClean="0"/>
              <a:t>molungjang</a:t>
            </a:r>
            <a:r>
              <a:rPr lang="en-US" altLang="ja-JP" dirty="0" smtClean="0"/>
              <a:t> </a:t>
            </a:r>
            <a:r>
              <a:rPr lang="en-US" altLang="ja-JP" dirty="0" err="1" smtClean="0"/>
              <a:t>atemabo</a:t>
            </a:r>
            <a:r>
              <a:rPr lang="en-US" altLang="ja-JP" dirty="0" smtClean="0"/>
              <a:t>…</a:t>
            </a:r>
            <a:endParaRPr lang="en-US" dirty="0" smtClean="0"/>
          </a:p>
        </p:txBody>
      </p:sp>
      <p:sp>
        <p:nvSpPr>
          <p:cNvPr id="25605" name="Text Box 21"/>
          <p:cNvSpPr txBox="1">
            <a:spLocks noChangeArrowheads="1"/>
          </p:cNvSpPr>
          <p:nvPr/>
        </p:nvSpPr>
        <p:spPr bwMode="auto">
          <a:xfrm>
            <a:off x="8094663" y="6521450"/>
            <a:ext cx="31908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11</a:t>
            </a:r>
          </a:p>
        </p:txBody>
      </p:sp>
      <p:sp>
        <p:nvSpPr>
          <p:cNvPr id="25606" name="Text Box 23"/>
          <p:cNvSpPr txBox="1">
            <a:spLocks noChangeArrowheads="1"/>
          </p:cNvSpPr>
          <p:nvPr/>
        </p:nvSpPr>
        <p:spPr bwMode="auto">
          <a:xfrm>
            <a:off x="7243763" y="6284913"/>
            <a:ext cx="16779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Teka indang kaket. 6</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573088" y="603250"/>
            <a:ext cx="7943850" cy="56292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7650" name="Text Box 3"/>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27651" name="Text Box 4"/>
          <p:cNvSpPr txBox="1">
            <a:spLocks noChangeArrowheads="1"/>
          </p:cNvSpPr>
          <p:nvPr/>
        </p:nvSpPr>
        <p:spPr bwMode="auto">
          <a:xfrm>
            <a:off x="8880475" y="57023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239621" name="Text Box 5"/>
          <p:cNvSpPr txBox="1">
            <a:spLocks noChangeArrowheads="1"/>
          </p:cNvSpPr>
          <p:nvPr/>
        </p:nvSpPr>
        <p:spPr bwMode="auto">
          <a:xfrm>
            <a:off x="660400" y="1693863"/>
            <a:ext cx="7950200" cy="3170099"/>
          </a:xfrm>
          <a:prstGeom prst="rect">
            <a:avLst/>
          </a:prstGeom>
          <a:noFill/>
          <a:ln w="9525">
            <a:noFill/>
            <a:miter lim="800000"/>
            <a:headEnd/>
            <a:tailEnd/>
          </a:ln>
          <a:effectLst/>
        </p:spPr>
        <p:txBody>
          <a:bodyPr>
            <a:spAutoFit/>
          </a:bodyPr>
          <a:lstStyle/>
          <a:p>
            <a:pPr>
              <a:spcBef>
                <a:spcPct val="50000"/>
              </a:spcBef>
              <a:defRPr/>
            </a:pPr>
            <a:r>
              <a:rPr lang="en-US" sz="4000" b="1" dirty="0">
                <a:solidFill>
                  <a:schemeClr val="bg2"/>
                </a:solidFill>
                <a:effectLst>
                  <a:glow rad="127000">
                    <a:schemeClr val="tx1"/>
                  </a:glow>
                </a:effectLst>
                <a:latin typeface="Comic Sans MS" pitchFamily="-107" charset="0"/>
                <a:ea typeface="+mn-ea"/>
                <a:cs typeface="+mn-cs"/>
              </a:rPr>
              <a:t>…</a:t>
            </a:r>
            <a:r>
              <a:rPr lang="en-US" sz="4000" b="1" dirty="0" err="1">
                <a:solidFill>
                  <a:schemeClr val="bg2"/>
                </a:solidFill>
                <a:effectLst>
                  <a:glow rad="127000">
                    <a:schemeClr val="tx1"/>
                  </a:glow>
                </a:effectLst>
                <a:latin typeface="Comic Sans MS" pitchFamily="-107" charset="0"/>
                <a:ea typeface="+mn-ea"/>
                <a:cs typeface="+mn-cs"/>
              </a:rPr>
              <a:t>azük</a:t>
            </a:r>
            <a:r>
              <a:rPr lang="en-US" sz="4000" b="1" dirty="0">
                <a:solidFill>
                  <a:schemeClr val="bg2"/>
                </a:solidFill>
                <a:effectLst>
                  <a:glow rad="127000">
                    <a:schemeClr val="tx1"/>
                  </a:glow>
                </a:effectLst>
                <a:latin typeface="Comic Sans MS" pitchFamily="-107" charset="0"/>
                <a:ea typeface="+mn-ea"/>
                <a:cs typeface="+mn-cs"/>
              </a:rPr>
              <a:t> </a:t>
            </a:r>
            <a:r>
              <a:rPr lang="en-US" sz="4000" b="1" dirty="0" err="1">
                <a:solidFill>
                  <a:schemeClr val="bg2"/>
                </a:solidFill>
                <a:effectLst>
                  <a:glow rad="127000">
                    <a:schemeClr val="tx1"/>
                  </a:glow>
                </a:effectLst>
                <a:latin typeface="Comic Sans MS" pitchFamily="-107" charset="0"/>
                <a:ea typeface="+mn-ea"/>
                <a:cs typeface="+mn-cs"/>
              </a:rPr>
              <a:t>arüba</a:t>
            </a:r>
            <a:r>
              <a:rPr lang="en-US" sz="4000" b="1" dirty="0">
                <a:solidFill>
                  <a:schemeClr val="bg2"/>
                </a:solidFill>
                <a:effectLst>
                  <a:glow rad="127000">
                    <a:schemeClr val="tx1"/>
                  </a:glow>
                </a:effectLst>
                <a:latin typeface="Comic Sans MS" pitchFamily="-107" charset="0"/>
                <a:ea typeface="+mn-ea"/>
                <a:cs typeface="+mn-cs"/>
              </a:rPr>
              <a:t> </a:t>
            </a:r>
            <a:r>
              <a:rPr lang="en-US" sz="4000" b="1" dirty="0" err="1">
                <a:solidFill>
                  <a:schemeClr val="bg2"/>
                </a:solidFill>
                <a:effectLst>
                  <a:glow rad="127000">
                    <a:schemeClr val="tx1"/>
                  </a:glow>
                </a:effectLst>
                <a:latin typeface="Comic Sans MS" pitchFamily="-107" charset="0"/>
                <a:ea typeface="+mn-ea"/>
                <a:cs typeface="+mn-cs"/>
              </a:rPr>
              <a:t>süngzüji</a:t>
            </a:r>
            <a:r>
              <a:rPr lang="en-US" sz="4000" b="1" dirty="0">
                <a:solidFill>
                  <a:schemeClr val="bg2"/>
                </a:solidFill>
                <a:effectLst>
                  <a:glow rad="127000">
                    <a:schemeClr val="tx1"/>
                  </a:glow>
                </a:effectLst>
                <a:latin typeface="Comic Sans MS" pitchFamily="-107" charset="0"/>
                <a:ea typeface="+mn-ea"/>
                <a:cs typeface="+mn-cs"/>
              </a:rPr>
              <a:t> </a:t>
            </a:r>
            <a:r>
              <a:rPr lang="en-US" sz="4000" b="1" dirty="0" err="1">
                <a:solidFill>
                  <a:schemeClr val="bg2"/>
                </a:solidFill>
                <a:effectLst>
                  <a:glow rad="127000">
                    <a:schemeClr val="tx1"/>
                  </a:glow>
                </a:effectLst>
                <a:latin typeface="Comic Sans MS" pitchFamily="-107" charset="0"/>
                <a:ea typeface="+mn-ea"/>
                <a:cs typeface="+mn-cs"/>
              </a:rPr>
              <a:t>tokdangadoker</a:t>
            </a:r>
            <a:r>
              <a:rPr lang="en-US" sz="4000" b="1" dirty="0">
                <a:solidFill>
                  <a:schemeClr val="bg2"/>
                </a:solidFill>
                <a:effectLst>
                  <a:glow rad="127000">
                    <a:schemeClr val="tx1"/>
                  </a:glow>
                </a:effectLst>
                <a:latin typeface="Comic Sans MS" pitchFamily="-107" charset="0"/>
                <a:ea typeface="+mn-ea"/>
                <a:cs typeface="+mn-cs"/>
              </a:rPr>
              <a:t>, </a:t>
            </a:r>
            <a:r>
              <a:rPr lang="en-US" sz="4000" b="1" dirty="0" err="1">
                <a:solidFill>
                  <a:schemeClr val="bg2"/>
                </a:solidFill>
                <a:effectLst>
                  <a:glow rad="127000">
                    <a:schemeClr val="tx1"/>
                  </a:glow>
                </a:effectLst>
                <a:latin typeface="Comic Sans MS" pitchFamily="-107" charset="0"/>
                <a:ea typeface="+mn-ea"/>
                <a:cs typeface="+mn-cs"/>
              </a:rPr>
              <a:t>Laishibai</a:t>
            </a:r>
            <a:r>
              <a:rPr lang="en-US" sz="4000" b="1" dirty="0">
                <a:solidFill>
                  <a:schemeClr val="bg2"/>
                </a:solidFill>
                <a:effectLst>
                  <a:glow rad="127000">
                    <a:schemeClr val="tx1"/>
                  </a:glow>
                </a:effectLst>
                <a:latin typeface="Comic Sans MS" pitchFamily="-107" charset="0"/>
                <a:ea typeface="+mn-ea"/>
                <a:cs typeface="+mn-cs"/>
              </a:rPr>
              <a:t> </a:t>
            </a:r>
            <a:r>
              <a:rPr lang="en-US" sz="4000" b="1" dirty="0" err="1">
                <a:solidFill>
                  <a:schemeClr val="bg2"/>
                </a:solidFill>
                <a:effectLst>
                  <a:glow rad="127000">
                    <a:schemeClr val="tx1"/>
                  </a:glow>
                </a:effectLst>
                <a:latin typeface="Comic Sans MS" pitchFamily="-107" charset="0"/>
                <a:ea typeface="+mn-ea"/>
                <a:cs typeface="+mn-cs"/>
              </a:rPr>
              <a:t>angatetdaktsünüba</a:t>
            </a:r>
            <a:r>
              <a:rPr lang="en-US" sz="4000" b="1" dirty="0">
                <a:solidFill>
                  <a:schemeClr val="bg2"/>
                </a:solidFill>
                <a:effectLst>
                  <a:glow rad="127000">
                    <a:schemeClr val="tx1"/>
                  </a:glow>
                </a:effectLst>
                <a:latin typeface="Comic Sans MS" pitchFamily="-107" charset="0"/>
                <a:ea typeface="+mn-ea"/>
                <a:cs typeface="+mn-cs"/>
              </a:rPr>
              <a:t> </a:t>
            </a:r>
            <a:r>
              <a:rPr lang="en-US" sz="4000" b="1" dirty="0" err="1">
                <a:solidFill>
                  <a:schemeClr val="bg2"/>
                </a:solidFill>
                <a:effectLst>
                  <a:glow rad="127000">
                    <a:schemeClr val="tx1"/>
                  </a:glow>
                </a:effectLst>
                <a:latin typeface="Comic Sans MS" pitchFamily="-107" charset="0"/>
                <a:ea typeface="+mn-ea"/>
                <a:cs typeface="+mn-cs"/>
              </a:rPr>
              <a:t>otsürenji</a:t>
            </a:r>
            <a:r>
              <a:rPr lang="en-US" sz="4000" b="1" dirty="0">
                <a:solidFill>
                  <a:schemeClr val="bg2"/>
                </a:solidFill>
                <a:effectLst>
                  <a:glow rad="127000">
                    <a:schemeClr val="tx1"/>
                  </a:glow>
                </a:effectLst>
                <a:latin typeface="Comic Sans MS" pitchFamily="-107" charset="0"/>
                <a:ea typeface="+mn-ea"/>
                <a:cs typeface="+mn-cs"/>
              </a:rPr>
              <a:t> </a:t>
            </a:r>
            <a:r>
              <a:rPr lang="en-US" sz="4000" b="1" dirty="0" err="1">
                <a:solidFill>
                  <a:schemeClr val="bg2"/>
                </a:solidFill>
                <a:effectLst>
                  <a:glow rad="127000">
                    <a:schemeClr val="tx1"/>
                  </a:glow>
                </a:effectLst>
                <a:latin typeface="Comic Sans MS" pitchFamily="-107" charset="0"/>
                <a:ea typeface="+mn-ea"/>
                <a:cs typeface="+mn-cs"/>
              </a:rPr>
              <a:t>atongsa</a:t>
            </a:r>
            <a:r>
              <a:rPr lang="en-US" sz="4000" b="1" dirty="0">
                <a:solidFill>
                  <a:schemeClr val="bg2"/>
                </a:solidFill>
                <a:effectLst>
                  <a:glow rad="127000">
                    <a:schemeClr val="tx1"/>
                  </a:glow>
                </a:effectLst>
                <a:latin typeface="Comic Sans MS" pitchFamily="-107" charset="0"/>
                <a:ea typeface="+mn-ea"/>
                <a:cs typeface="+mn-cs"/>
              </a:rPr>
              <a:t>-a </a:t>
            </a:r>
            <a:r>
              <a:rPr lang="en-US" sz="4000" b="1" dirty="0" err="1">
                <a:solidFill>
                  <a:schemeClr val="bg2"/>
                </a:solidFill>
                <a:effectLst>
                  <a:glow rad="127000">
                    <a:schemeClr val="tx1"/>
                  </a:glow>
                </a:effectLst>
                <a:latin typeface="Comic Sans MS" pitchFamily="-107" charset="0"/>
                <a:ea typeface="+mn-ea"/>
                <a:cs typeface="+mn-cs"/>
              </a:rPr>
              <a:t>doker</a:t>
            </a:r>
            <a:r>
              <a:rPr lang="en-US" sz="4000" b="1" dirty="0">
                <a:solidFill>
                  <a:schemeClr val="bg2"/>
                </a:solidFill>
                <a:effectLst>
                  <a:glow rad="127000">
                    <a:schemeClr val="tx1"/>
                  </a:glow>
                </a:effectLst>
                <a:latin typeface="Comic Sans MS" pitchFamily="-107" charset="0"/>
                <a:ea typeface="+mn-ea"/>
                <a:cs typeface="+mn-cs"/>
              </a:rPr>
              <a:t> </a:t>
            </a:r>
            <a:r>
              <a:rPr lang="en-US" sz="4000" b="1" dirty="0" err="1">
                <a:solidFill>
                  <a:schemeClr val="bg2"/>
                </a:solidFill>
                <a:effectLst>
                  <a:glow rad="127000">
                    <a:schemeClr val="tx1"/>
                  </a:glow>
                </a:effectLst>
                <a:latin typeface="Comic Sans MS" pitchFamily="-107" charset="0"/>
                <a:ea typeface="+mn-ea"/>
                <a:cs typeface="+mn-cs"/>
              </a:rPr>
              <a:t>mesüra</a:t>
            </a:r>
            <a:r>
              <a:rPr lang="en-US" sz="4000" b="1" dirty="0">
                <a:solidFill>
                  <a:schemeClr val="bg2"/>
                </a:solidFill>
                <a:effectLst>
                  <a:glow rad="127000">
                    <a:schemeClr val="tx1"/>
                  </a:glow>
                </a:effectLst>
                <a:latin typeface="Comic Sans MS" pitchFamily="-107" charset="0"/>
                <a:ea typeface="+mn-ea"/>
                <a:cs typeface="+mn-cs"/>
              </a:rPr>
              <a:t> </a:t>
            </a:r>
            <a:r>
              <a:rPr lang="en-US" sz="4000" b="1" dirty="0" err="1">
                <a:solidFill>
                  <a:schemeClr val="bg2"/>
                </a:solidFill>
                <a:effectLst>
                  <a:glow rad="127000">
                    <a:schemeClr val="tx1"/>
                  </a:glow>
                </a:effectLst>
                <a:latin typeface="Comic Sans MS" pitchFamily="-107" charset="0"/>
                <a:ea typeface="+mn-ea"/>
                <a:cs typeface="+mn-cs"/>
              </a:rPr>
              <a:t>mezüsa</a:t>
            </a:r>
            <a:r>
              <a:rPr lang="en-US" sz="4000" b="1" dirty="0">
                <a:solidFill>
                  <a:schemeClr val="bg2"/>
                </a:solidFill>
                <a:effectLst>
                  <a:glow rad="127000">
                    <a:schemeClr val="tx1"/>
                  </a:glow>
                </a:effectLst>
                <a:latin typeface="Comic Sans MS" pitchFamily="-107" charset="0"/>
                <a:ea typeface="+mn-ea"/>
                <a:cs typeface="+mn-cs"/>
              </a:rPr>
              <a:t>-a </a:t>
            </a:r>
            <a:r>
              <a:rPr lang="en-US" sz="4000" b="1" dirty="0" err="1">
                <a:solidFill>
                  <a:schemeClr val="bg2"/>
                </a:solidFill>
                <a:effectLst>
                  <a:glow rad="127000">
                    <a:schemeClr val="tx1"/>
                  </a:glow>
                </a:effectLst>
                <a:latin typeface="Comic Sans MS" pitchFamily="-107" charset="0"/>
                <a:ea typeface="+mn-ea"/>
                <a:cs typeface="+mn-cs"/>
              </a:rPr>
              <a:t>doker</a:t>
            </a:r>
            <a:r>
              <a:rPr lang="en-US" sz="4000" b="1" dirty="0">
                <a:solidFill>
                  <a:schemeClr val="bg2"/>
                </a:solidFill>
                <a:effectLst>
                  <a:glow rad="127000">
                    <a:schemeClr val="tx1"/>
                  </a:glow>
                </a:effectLst>
                <a:latin typeface="Comic Sans MS" pitchFamily="-107" charset="0"/>
                <a:ea typeface="+mn-ea"/>
                <a:cs typeface="+mn-cs"/>
              </a:rPr>
              <a:t>!</a:t>
            </a:r>
          </a:p>
        </p:txBody>
      </p:sp>
      <p:sp>
        <p:nvSpPr>
          <p:cNvPr id="27653" name="Text Box 6"/>
          <p:cNvSpPr txBox="1">
            <a:spLocks noChangeArrowheads="1"/>
          </p:cNvSpPr>
          <p:nvPr/>
        </p:nvSpPr>
        <p:spPr bwMode="auto">
          <a:xfrm>
            <a:off x="8804275" y="635635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27654" name="Text Box 16"/>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12</a:t>
            </a:r>
          </a:p>
        </p:txBody>
      </p:sp>
      <p:sp>
        <p:nvSpPr>
          <p:cNvPr id="27655" name="Text Box 19"/>
          <p:cNvSpPr txBox="1">
            <a:spLocks noChangeArrowheads="1"/>
          </p:cNvSpPr>
          <p:nvPr/>
        </p:nvSpPr>
        <p:spPr bwMode="auto">
          <a:xfrm>
            <a:off x="7243763" y="6284913"/>
            <a:ext cx="16779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Teka indang kaket. 6</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02" name="Picture 2"/>
          <p:cNvPicPr>
            <a:picLocks noChangeAspect="1" noChangeArrowheads="1"/>
          </p:cNvPicPr>
          <p:nvPr/>
        </p:nvPicPr>
        <p:blipFill>
          <a:blip r:embed="rId3"/>
          <a:srcRect/>
          <a:stretch>
            <a:fillRect/>
          </a:stretch>
        </p:blipFill>
        <p:spPr bwMode="auto">
          <a:xfrm>
            <a:off x="617538" y="593725"/>
            <a:ext cx="7854950" cy="5648325"/>
          </a:xfrm>
          <a:prstGeom prst="rect">
            <a:avLst/>
          </a:prstGeom>
          <a:noFill/>
          <a:ln w="76200">
            <a:solidFill>
              <a:schemeClr val="accent2"/>
            </a:solidFill>
            <a:miter lim="800000"/>
            <a:headEnd/>
            <a:tailEnd/>
          </a:ln>
          <a:effectLst>
            <a:outerShdw blurRad="63500" dist="40161" dir="1106097" algn="ctr" rotWithShape="0">
              <a:schemeClr val="bg1">
                <a:alpha val="74998"/>
              </a:schemeClr>
            </a:outerShdw>
          </a:effectLst>
        </p:spPr>
      </p:pic>
      <p:sp>
        <p:nvSpPr>
          <p:cNvPr id="29698" name="Text Box 3"/>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29699" name="Text Box 4"/>
          <p:cNvSpPr txBox="1">
            <a:spLocks noChangeArrowheads="1"/>
          </p:cNvSpPr>
          <p:nvPr/>
        </p:nvSpPr>
        <p:spPr bwMode="auto">
          <a:xfrm>
            <a:off x="8880475" y="57023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29700" name="Text Box 5"/>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29701" name="Text Box 54"/>
          <p:cNvSpPr txBox="1">
            <a:spLocks noChangeArrowheads="1"/>
          </p:cNvSpPr>
          <p:nvPr/>
        </p:nvSpPr>
        <p:spPr bwMode="auto">
          <a:xfrm>
            <a:off x="8085138" y="6521450"/>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13</a:t>
            </a:r>
          </a:p>
        </p:txBody>
      </p:sp>
      <p:sp>
        <p:nvSpPr>
          <p:cNvPr id="29702" name="Text Box 55"/>
          <p:cNvSpPr txBox="1">
            <a:spLocks noChangeArrowheads="1"/>
          </p:cNvSpPr>
          <p:nvPr/>
        </p:nvSpPr>
        <p:spPr bwMode="auto">
          <a:xfrm>
            <a:off x="7243763" y="6284913"/>
            <a:ext cx="16779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Teka indang kaket. 6</a:t>
            </a:r>
          </a:p>
        </p:txBody>
      </p:sp>
      <p:grpSp>
        <p:nvGrpSpPr>
          <p:cNvPr id="2" name="Group 390"/>
          <p:cNvGrpSpPr>
            <a:grpSpLocks/>
          </p:cNvGrpSpPr>
          <p:nvPr/>
        </p:nvGrpSpPr>
        <p:grpSpPr bwMode="auto">
          <a:xfrm>
            <a:off x="2027238" y="2601913"/>
            <a:ext cx="379412" cy="379412"/>
            <a:chOff x="3461" y="3471"/>
            <a:chExt cx="239" cy="239"/>
          </a:xfrm>
        </p:grpSpPr>
        <p:pic>
          <p:nvPicPr>
            <p:cNvPr id="29843" name="Picture 391"/>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844" name="Picture 3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3" name="Group 393"/>
          <p:cNvGrpSpPr>
            <a:grpSpLocks/>
          </p:cNvGrpSpPr>
          <p:nvPr/>
        </p:nvGrpSpPr>
        <p:grpSpPr bwMode="auto">
          <a:xfrm>
            <a:off x="2501900" y="1819275"/>
            <a:ext cx="379413" cy="379413"/>
            <a:chOff x="3461" y="3471"/>
            <a:chExt cx="239" cy="239"/>
          </a:xfrm>
        </p:grpSpPr>
        <p:pic>
          <p:nvPicPr>
            <p:cNvPr id="29841" name="Picture 394"/>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842" name="Picture 3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 name="Group 396"/>
          <p:cNvGrpSpPr>
            <a:grpSpLocks/>
          </p:cNvGrpSpPr>
          <p:nvPr/>
        </p:nvGrpSpPr>
        <p:grpSpPr bwMode="auto">
          <a:xfrm>
            <a:off x="4543425" y="1565275"/>
            <a:ext cx="379413" cy="379413"/>
            <a:chOff x="3461" y="3471"/>
            <a:chExt cx="239" cy="239"/>
          </a:xfrm>
        </p:grpSpPr>
        <p:pic>
          <p:nvPicPr>
            <p:cNvPr id="29839" name="Picture 397"/>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840" name="Picture 3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5" name="Group 399"/>
          <p:cNvGrpSpPr>
            <a:grpSpLocks/>
          </p:cNvGrpSpPr>
          <p:nvPr/>
        </p:nvGrpSpPr>
        <p:grpSpPr bwMode="auto">
          <a:xfrm>
            <a:off x="5659438" y="1385888"/>
            <a:ext cx="379412" cy="379412"/>
            <a:chOff x="3461" y="3471"/>
            <a:chExt cx="239" cy="239"/>
          </a:xfrm>
        </p:grpSpPr>
        <p:pic>
          <p:nvPicPr>
            <p:cNvPr id="29837" name="Picture 400"/>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838" name="Picture 4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6" name="Group 402"/>
          <p:cNvGrpSpPr>
            <a:grpSpLocks/>
          </p:cNvGrpSpPr>
          <p:nvPr/>
        </p:nvGrpSpPr>
        <p:grpSpPr bwMode="auto">
          <a:xfrm>
            <a:off x="6508750" y="1706563"/>
            <a:ext cx="379413" cy="379412"/>
            <a:chOff x="3461" y="3471"/>
            <a:chExt cx="239" cy="239"/>
          </a:xfrm>
        </p:grpSpPr>
        <p:pic>
          <p:nvPicPr>
            <p:cNvPr id="29835" name="Picture 403"/>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836" name="Picture 4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7" name="Group 405"/>
          <p:cNvGrpSpPr>
            <a:grpSpLocks/>
          </p:cNvGrpSpPr>
          <p:nvPr/>
        </p:nvGrpSpPr>
        <p:grpSpPr bwMode="auto">
          <a:xfrm>
            <a:off x="7597775" y="3138488"/>
            <a:ext cx="379413" cy="379412"/>
            <a:chOff x="3461" y="3471"/>
            <a:chExt cx="239" cy="239"/>
          </a:xfrm>
        </p:grpSpPr>
        <p:pic>
          <p:nvPicPr>
            <p:cNvPr id="29833" name="Picture 406"/>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834" name="Picture 4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8" name="Group 408"/>
          <p:cNvGrpSpPr>
            <a:grpSpLocks/>
          </p:cNvGrpSpPr>
          <p:nvPr/>
        </p:nvGrpSpPr>
        <p:grpSpPr bwMode="auto">
          <a:xfrm>
            <a:off x="7153275" y="3771900"/>
            <a:ext cx="379413" cy="379413"/>
            <a:chOff x="3461" y="3471"/>
            <a:chExt cx="239" cy="239"/>
          </a:xfrm>
        </p:grpSpPr>
        <p:pic>
          <p:nvPicPr>
            <p:cNvPr id="29831" name="Picture 409"/>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832" name="Picture 4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9" name="Group 411"/>
          <p:cNvGrpSpPr>
            <a:grpSpLocks/>
          </p:cNvGrpSpPr>
          <p:nvPr/>
        </p:nvGrpSpPr>
        <p:grpSpPr bwMode="auto">
          <a:xfrm>
            <a:off x="6154738" y="3675063"/>
            <a:ext cx="379412" cy="379412"/>
            <a:chOff x="3461" y="3471"/>
            <a:chExt cx="239" cy="239"/>
          </a:xfrm>
        </p:grpSpPr>
        <p:pic>
          <p:nvPicPr>
            <p:cNvPr id="29829" name="Picture 412"/>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830" name="Picture 4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0" name="Group 414"/>
          <p:cNvGrpSpPr>
            <a:grpSpLocks/>
          </p:cNvGrpSpPr>
          <p:nvPr/>
        </p:nvGrpSpPr>
        <p:grpSpPr bwMode="auto">
          <a:xfrm>
            <a:off x="5522913" y="3590925"/>
            <a:ext cx="379412" cy="379413"/>
            <a:chOff x="3461" y="3471"/>
            <a:chExt cx="239" cy="239"/>
          </a:xfrm>
        </p:grpSpPr>
        <p:pic>
          <p:nvPicPr>
            <p:cNvPr id="29827" name="Picture 415"/>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828" name="Picture 4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1" name="Group 417"/>
          <p:cNvGrpSpPr>
            <a:grpSpLocks/>
          </p:cNvGrpSpPr>
          <p:nvPr/>
        </p:nvGrpSpPr>
        <p:grpSpPr bwMode="auto">
          <a:xfrm>
            <a:off x="4649788" y="3849688"/>
            <a:ext cx="379412" cy="379412"/>
            <a:chOff x="3461" y="3471"/>
            <a:chExt cx="239" cy="239"/>
          </a:xfrm>
        </p:grpSpPr>
        <p:pic>
          <p:nvPicPr>
            <p:cNvPr id="29825" name="Picture 418"/>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826" name="Picture 4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2" name="Group 420"/>
          <p:cNvGrpSpPr>
            <a:grpSpLocks/>
          </p:cNvGrpSpPr>
          <p:nvPr/>
        </p:nvGrpSpPr>
        <p:grpSpPr bwMode="auto">
          <a:xfrm>
            <a:off x="3332163" y="4229100"/>
            <a:ext cx="379412" cy="379413"/>
            <a:chOff x="3461" y="3471"/>
            <a:chExt cx="239" cy="239"/>
          </a:xfrm>
        </p:grpSpPr>
        <p:pic>
          <p:nvPicPr>
            <p:cNvPr id="29823" name="Picture 421"/>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824" name="Picture 4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3" name="Group 423"/>
          <p:cNvGrpSpPr>
            <a:grpSpLocks/>
          </p:cNvGrpSpPr>
          <p:nvPr/>
        </p:nvGrpSpPr>
        <p:grpSpPr bwMode="auto">
          <a:xfrm>
            <a:off x="2720975" y="4005263"/>
            <a:ext cx="379413" cy="379412"/>
            <a:chOff x="3461" y="3471"/>
            <a:chExt cx="239" cy="239"/>
          </a:xfrm>
        </p:grpSpPr>
        <p:pic>
          <p:nvPicPr>
            <p:cNvPr id="29821" name="Picture 424"/>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822" name="Picture 4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4" name="Group 426"/>
          <p:cNvGrpSpPr>
            <a:grpSpLocks/>
          </p:cNvGrpSpPr>
          <p:nvPr/>
        </p:nvGrpSpPr>
        <p:grpSpPr bwMode="auto">
          <a:xfrm>
            <a:off x="2227263" y="3582988"/>
            <a:ext cx="379412" cy="379412"/>
            <a:chOff x="3461" y="3471"/>
            <a:chExt cx="239" cy="239"/>
          </a:xfrm>
        </p:grpSpPr>
        <p:pic>
          <p:nvPicPr>
            <p:cNvPr id="29819" name="Picture 427"/>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820" name="Picture 4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5" name="Group 429"/>
          <p:cNvGrpSpPr>
            <a:grpSpLocks/>
          </p:cNvGrpSpPr>
          <p:nvPr/>
        </p:nvGrpSpPr>
        <p:grpSpPr bwMode="auto">
          <a:xfrm>
            <a:off x="2065338" y="3198813"/>
            <a:ext cx="104775" cy="223837"/>
            <a:chOff x="3461" y="3471"/>
            <a:chExt cx="239" cy="239"/>
          </a:xfrm>
        </p:grpSpPr>
        <p:pic>
          <p:nvPicPr>
            <p:cNvPr id="29817" name="Picture 430"/>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818" name="Picture 4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6" name="Group 432"/>
          <p:cNvGrpSpPr>
            <a:grpSpLocks/>
          </p:cNvGrpSpPr>
          <p:nvPr/>
        </p:nvGrpSpPr>
        <p:grpSpPr bwMode="auto">
          <a:xfrm>
            <a:off x="2873375" y="1397000"/>
            <a:ext cx="379413" cy="379413"/>
            <a:chOff x="3461" y="3471"/>
            <a:chExt cx="239" cy="239"/>
          </a:xfrm>
        </p:grpSpPr>
        <p:pic>
          <p:nvPicPr>
            <p:cNvPr id="29815" name="Picture 433"/>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816" name="Picture 4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7" name="Group 435"/>
          <p:cNvGrpSpPr>
            <a:grpSpLocks/>
          </p:cNvGrpSpPr>
          <p:nvPr/>
        </p:nvGrpSpPr>
        <p:grpSpPr bwMode="auto">
          <a:xfrm>
            <a:off x="1914525" y="2898775"/>
            <a:ext cx="379413" cy="379413"/>
            <a:chOff x="3461" y="3471"/>
            <a:chExt cx="239" cy="239"/>
          </a:xfrm>
        </p:grpSpPr>
        <p:pic>
          <p:nvPicPr>
            <p:cNvPr id="29813" name="Picture 436"/>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814" name="Picture 4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8" name="Group 438"/>
          <p:cNvGrpSpPr>
            <a:grpSpLocks/>
          </p:cNvGrpSpPr>
          <p:nvPr/>
        </p:nvGrpSpPr>
        <p:grpSpPr bwMode="auto">
          <a:xfrm>
            <a:off x="2181225" y="2332038"/>
            <a:ext cx="379413" cy="379412"/>
            <a:chOff x="3461" y="3471"/>
            <a:chExt cx="239" cy="239"/>
          </a:xfrm>
        </p:grpSpPr>
        <p:pic>
          <p:nvPicPr>
            <p:cNvPr id="29811" name="Picture 439"/>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812" name="Picture 4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9" name="Group 441"/>
          <p:cNvGrpSpPr>
            <a:grpSpLocks/>
          </p:cNvGrpSpPr>
          <p:nvPr/>
        </p:nvGrpSpPr>
        <p:grpSpPr bwMode="auto">
          <a:xfrm>
            <a:off x="2336800" y="2062163"/>
            <a:ext cx="379413" cy="379412"/>
            <a:chOff x="3461" y="3471"/>
            <a:chExt cx="239" cy="239"/>
          </a:xfrm>
        </p:grpSpPr>
        <p:pic>
          <p:nvPicPr>
            <p:cNvPr id="29809" name="Picture 442"/>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810" name="Picture 4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0" name="Group 444"/>
          <p:cNvGrpSpPr>
            <a:grpSpLocks/>
          </p:cNvGrpSpPr>
          <p:nvPr/>
        </p:nvGrpSpPr>
        <p:grpSpPr bwMode="auto">
          <a:xfrm>
            <a:off x="2670175" y="1592263"/>
            <a:ext cx="379413" cy="379412"/>
            <a:chOff x="3461" y="3471"/>
            <a:chExt cx="239" cy="239"/>
          </a:xfrm>
        </p:grpSpPr>
        <p:pic>
          <p:nvPicPr>
            <p:cNvPr id="29807" name="Picture 445"/>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808" name="Picture 4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1" name="Group 447"/>
          <p:cNvGrpSpPr>
            <a:grpSpLocks/>
          </p:cNvGrpSpPr>
          <p:nvPr/>
        </p:nvGrpSpPr>
        <p:grpSpPr bwMode="auto">
          <a:xfrm>
            <a:off x="3394075" y="1163638"/>
            <a:ext cx="379413" cy="379412"/>
            <a:chOff x="3461" y="3471"/>
            <a:chExt cx="239" cy="239"/>
          </a:xfrm>
        </p:grpSpPr>
        <p:pic>
          <p:nvPicPr>
            <p:cNvPr id="29805" name="Picture 448"/>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806" name="Picture 4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2" name="Group 450"/>
          <p:cNvGrpSpPr>
            <a:grpSpLocks/>
          </p:cNvGrpSpPr>
          <p:nvPr/>
        </p:nvGrpSpPr>
        <p:grpSpPr bwMode="auto">
          <a:xfrm>
            <a:off x="3646488" y="1168400"/>
            <a:ext cx="379412" cy="379413"/>
            <a:chOff x="3461" y="3471"/>
            <a:chExt cx="239" cy="239"/>
          </a:xfrm>
        </p:grpSpPr>
        <p:pic>
          <p:nvPicPr>
            <p:cNvPr id="29803" name="Picture 451"/>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804" name="Picture 4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3" name="Group 453"/>
          <p:cNvGrpSpPr>
            <a:grpSpLocks/>
          </p:cNvGrpSpPr>
          <p:nvPr/>
        </p:nvGrpSpPr>
        <p:grpSpPr bwMode="auto">
          <a:xfrm>
            <a:off x="3925888" y="1308100"/>
            <a:ext cx="379412" cy="379413"/>
            <a:chOff x="3461" y="3471"/>
            <a:chExt cx="239" cy="239"/>
          </a:xfrm>
        </p:grpSpPr>
        <p:pic>
          <p:nvPicPr>
            <p:cNvPr id="29801" name="Picture 454"/>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802" name="Picture 4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4" name="Group 456"/>
          <p:cNvGrpSpPr>
            <a:grpSpLocks/>
          </p:cNvGrpSpPr>
          <p:nvPr/>
        </p:nvGrpSpPr>
        <p:grpSpPr bwMode="auto">
          <a:xfrm>
            <a:off x="4184650" y="1498600"/>
            <a:ext cx="379413" cy="379413"/>
            <a:chOff x="3461" y="3471"/>
            <a:chExt cx="239" cy="239"/>
          </a:xfrm>
        </p:grpSpPr>
        <p:pic>
          <p:nvPicPr>
            <p:cNvPr id="29799" name="Picture 457"/>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800" name="Picture 4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5" name="Group 459"/>
          <p:cNvGrpSpPr>
            <a:grpSpLocks/>
          </p:cNvGrpSpPr>
          <p:nvPr/>
        </p:nvGrpSpPr>
        <p:grpSpPr bwMode="auto">
          <a:xfrm>
            <a:off x="4822825" y="1525588"/>
            <a:ext cx="379413" cy="379412"/>
            <a:chOff x="3461" y="3471"/>
            <a:chExt cx="239" cy="239"/>
          </a:xfrm>
        </p:grpSpPr>
        <p:pic>
          <p:nvPicPr>
            <p:cNvPr id="29797" name="Picture 460"/>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798" name="Picture 4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6" name="Group 462"/>
          <p:cNvGrpSpPr>
            <a:grpSpLocks/>
          </p:cNvGrpSpPr>
          <p:nvPr/>
        </p:nvGrpSpPr>
        <p:grpSpPr bwMode="auto">
          <a:xfrm>
            <a:off x="5078413" y="1465263"/>
            <a:ext cx="379412" cy="379412"/>
            <a:chOff x="3461" y="3471"/>
            <a:chExt cx="239" cy="239"/>
          </a:xfrm>
        </p:grpSpPr>
        <p:pic>
          <p:nvPicPr>
            <p:cNvPr id="29795" name="Picture 463"/>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796" name="Picture 4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7" name="Group 465"/>
          <p:cNvGrpSpPr>
            <a:grpSpLocks/>
          </p:cNvGrpSpPr>
          <p:nvPr/>
        </p:nvGrpSpPr>
        <p:grpSpPr bwMode="auto">
          <a:xfrm>
            <a:off x="5368925" y="1411288"/>
            <a:ext cx="379413" cy="379412"/>
            <a:chOff x="3461" y="3471"/>
            <a:chExt cx="239" cy="239"/>
          </a:xfrm>
        </p:grpSpPr>
        <p:pic>
          <p:nvPicPr>
            <p:cNvPr id="29793" name="Picture 466"/>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794" name="Picture 4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8" name="Group 468"/>
          <p:cNvGrpSpPr>
            <a:grpSpLocks/>
          </p:cNvGrpSpPr>
          <p:nvPr/>
        </p:nvGrpSpPr>
        <p:grpSpPr bwMode="auto">
          <a:xfrm>
            <a:off x="5978525" y="1409700"/>
            <a:ext cx="379413" cy="379413"/>
            <a:chOff x="3461" y="3471"/>
            <a:chExt cx="239" cy="239"/>
          </a:xfrm>
        </p:grpSpPr>
        <p:pic>
          <p:nvPicPr>
            <p:cNvPr id="29791" name="Picture 469"/>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792" name="Picture 4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9" name="Group 471"/>
          <p:cNvGrpSpPr>
            <a:grpSpLocks/>
          </p:cNvGrpSpPr>
          <p:nvPr/>
        </p:nvGrpSpPr>
        <p:grpSpPr bwMode="auto">
          <a:xfrm>
            <a:off x="6275388" y="1554163"/>
            <a:ext cx="379412" cy="379412"/>
            <a:chOff x="3461" y="3471"/>
            <a:chExt cx="239" cy="239"/>
          </a:xfrm>
        </p:grpSpPr>
        <p:pic>
          <p:nvPicPr>
            <p:cNvPr id="29789" name="Picture 472"/>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790" name="Picture 4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30" name="Group 474"/>
          <p:cNvGrpSpPr>
            <a:grpSpLocks/>
          </p:cNvGrpSpPr>
          <p:nvPr/>
        </p:nvGrpSpPr>
        <p:grpSpPr bwMode="auto">
          <a:xfrm>
            <a:off x="6794500" y="1860550"/>
            <a:ext cx="379413" cy="379413"/>
            <a:chOff x="3461" y="3471"/>
            <a:chExt cx="239" cy="239"/>
          </a:xfrm>
        </p:grpSpPr>
        <p:pic>
          <p:nvPicPr>
            <p:cNvPr id="29787" name="Picture 475"/>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788" name="Picture 47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31" name="Group 477"/>
          <p:cNvGrpSpPr>
            <a:grpSpLocks/>
          </p:cNvGrpSpPr>
          <p:nvPr/>
        </p:nvGrpSpPr>
        <p:grpSpPr bwMode="auto">
          <a:xfrm>
            <a:off x="6992938" y="2068513"/>
            <a:ext cx="379412" cy="379412"/>
            <a:chOff x="3461" y="3471"/>
            <a:chExt cx="239" cy="239"/>
          </a:xfrm>
        </p:grpSpPr>
        <p:pic>
          <p:nvPicPr>
            <p:cNvPr id="29785" name="Picture 478"/>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786" name="Picture 4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1504" name="Group 480"/>
          <p:cNvGrpSpPr>
            <a:grpSpLocks/>
          </p:cNvGrpSpPr>
          <p:nvPr/>
        </p:nvGrpSpPr>
        <p:grpSpPr bwMode="auto">
          <a:xfrm>
            <a:off x="7229475" y="2290763"/>
            <a:ext cx="379413" cy="379412"/>
            <a:chOff x="3461" y="3471"/>
            <a:chExt cx="239" cy="239"/>
          </a:xfrm>
        </p:grpSpPr>
        <p:pic>
          <p:nvPicPr>
            <p:cNvPr id="29783" name="Picture 481"/>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784" name="Picture 4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1505" name="Group 483"/>
          <p:cNvGrpSpPr>
            <a:grpSpLocks/>
          </p:cNvGrpSpPr>
          <p:nvPr/>
        </p:nvGrpSpPr>
        <p:grpSpPr bwMode="auto">
          <a:xfrm>
            <a:off x="7421563" y="2559050"/>
            <a:ext cx="379412" cy="379413"/>
            <a:chOff x="3461" y="3471"/>
            <a:chExt cx="239" cy="239"/>
          </a:xfrm>
        </p:grpSpPr>
        <p:pic>
          <p:nvPicPr>
            <p:cNvPr id="29781" name="Picture 484"/>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782" name="Picture 48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1506" name="Group 486"/>
          <p:cNvGrpSpPr>
            <a:grpSpLocks/>
          </p:cNvGrpSpPr>
          <p:nvPr/>
        </p:nvGrpSpPr>
        <p:grpSpPr bwMode="auto">
          <a:xfrm>
            <a:off x="7513638" y="2846388"/>
            <a:ext cx="379412" cy="379412"/>
            <a:chOff x="3461" y="3471"/>
            <a:chExt cx="239" cy="239"/>
          </a:xfrm>
        </p:grpSpPr>
        <p:pic>
          <p:nvPicPr>
            <p:cNvPr id="29779" name="Picture 487"/>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780" name="Picture 4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1512" name="Group 489"/>
          <p:cNvGrpSpPr>
            <a:grpSpLocks/>
          </p:cNvGrpSpPr>
          <p:nvPr/>
        </p:nvGrpSpPr>
        <p:grpSpPr bwMode="auto">
          <a:xfrm>
            <a:off x="7466013" y="3670300"/>
            <a:ext cx="379412" cy="379413"/>
            <a:chOff x="3461" y="3471"/>
            <a:chExt cx="239" cy="239"/>
          </a:xfrm>
        </p:grpSpPr>
        <p:pic>
          <p:nvPicPr>
            <p:cNvPr id="29777" name="Picture 490"/>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778" name="Picture 4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1513" name="Group 492"/>
          <p:cNvGrpSpPr>
            <a:grpSpLocks/>
          </p:cNvGrpSpPr>
          <p:nvPr/>
        </p:nvGrpSpPr>
        <p:grpSpPr bwMode="auto">
          <a:xfrm>
            <a:off x="6497638" y="3730625"/>
            <a:ext cx="379412" cy="379413"/>
            <a:chOff x="3461" y="3471"/>
            <a:chExt cx="239" cy="239"/>
          </a:xfrm>
        </p:grpSpPr>
        <p:pic>
          <p:nvPicPr>
            <p:cNvPr id="29775" name="Picture 493"/>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776" name="Picture 4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1514" name="Group 495"/>
          <p:cNvGrpSpPr>
            <a:grpSpLocks/>
          </p:cNvGrpSpPr>
          <p:nvPr/>
        </p:nvGrpSpPr>
        <p:grpSpPr bwMode="auto">
          <a:xfrm>
            <a:off x="6824663" y="3776663"/>
            <a:ext cx="379412" cy="379412"/>
            <a:chOff x="3461" y="3471"/>
            <a:chExt cx="239" cy="239"/>
          </a:xfrm>
        </p:grpSpPr>
        <p:pic>
          <p:nvPicPr>
            <p:cNvPr id="29773" name="Picture 496"/>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774" name="Picture 4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1515" name="Group 498"/>
          <p:cNvGrpSpPr>
            <a:grpSpLocks/>
          </p:cNvGrpSpPr>
          <p:nvPr/>
        </p:nvGrpSpPr>
        <p:grpSpPr bwMode="auto">
          <a:xfrm>
            <a:off x="5178425" y="3679825"/>
            <a:ext cx="379413" cy="379413"/>
            <a:chOff x="3461" y="3471"/>
            <a:chExt cx="239" cy="239"/>
          </a:xfrm>
        </p:grpSpPr>
        <p:pic>
          <p:nvPicPr>
            <p:cNvPr id="29771" name="Picture 499"/>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772" name="Picture 5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1516" name="Group 501"/>
          <p:cNvGrpSpPr>
            <a:grpSpLocks/>
          </p:cNvGrpSpPr>
          <p:nvPr/>
        </p:nvGrpSpPr>
        <p:grpSpPr bwMode="auto">
          <a:xfrm>
            <a:off x="4908550" y="3752850"/>
            <a:ext cx="379413" cy="379413"/>
            <a:chOff x="3461" y="3471"/>
            <a:chExt cx="239" cy="239"/>
          </a:xfrm>
        </p:grpSpPr>
        <p:pic>
          <p:nvPicPr>
            <p:cNvPr id="29769" name="Picture 502"/>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770" name="Picture 5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1517" name="Group 504"/>
          <p:cNvGrpSpPr>
            <a:grpSpLocks/>
          </p:cNvGrpSpPr>
          <p:nvPr/>
        </p:nvGrpSpPr>
        <p:grpSpPr bwMode="auto">
          <a:xfrm>
            <a:off x="4325938" y="3940175"/>
            <a:ext cx="379412" cy="379413"/>
            <a:chOff x="3461" y="3471"/>
            <a:chExt cx="239" cy="239"/>
          </a:xfrm>
        </p:grpSpPr>
        <p:pic>
          <p:nvPicPr>
            <p:cNvPr id="29767" name="Picture 505"/>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768" name="Picture 5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1518" name="Group 507"/>
          <p:cNvGrpSpPr>
            <a:grpSpLocks/>
          </p:cNvGrpSpPr>
          <p:nvPr/>
        </p:nvGrpSpPr>
        <p:grpSpPr bwMode="auto">
          <a:xfrm>
            <a:off x="5854700" y="3581400"/>
            <a:ext cx="379413" cy="379413"/>
            <a:chOff x="3461" y="3471"/>
            <a:chExt cx="239" cy="239"/>
          </a:xfrm>
        </p:grpSpPr>
        <p:pic>
          <p:nvPicPr>
            <p:cNvPr id="29765" name="Picture 508"/>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766" name="Picture 5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1519" name="Group 510"/>
          <p:cNvGrpSpPr>
            <a:grpSpLocks/>
          </p:cNvGrpSpPr>
          <p:nvPr/>
        </p:nvGrpSpPr>
        <p:grpSpPr bwMode="auto">
          <a:xfrm>
            <a:off x="4019550" y="4027488"/>
            <a:ext cx="379413" cy="379412"/>
            <a:chOff x="3461" y="3471"/>
            <a:chExt cx="239" cy="239"/>
          </a:xfrm>
        </p:grpSpPr>
        <p:pic>
          <p:nvPicPr>
            <p:cNvPr id="29763" name="Picture 511"/>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764" name="Picture 5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1520" name="Group 513"/>
          <p:cNvGrpSpPr>
            <a:grpSpLocks/>
          </p:cNvGrpSpPr>
          <p:nvPr/>
        </p:nvGrpSpPr>
        <p:grpSpPr bwMode="auto">
          <a:xfrm>
            <a:off x="3692525" y="4160838"/>
            <a:ext cx="379413" cy="379412"/>
            <a:chOff x="3461" y="3471"/>
            <a:chExt cx="239" cy="239"/>
          </a:xfrm>
        </p:grpSpPr>
        <p:pic>
          <p:nvPicPr>
            <p:cNvPr id="29761" name="Picture 514"/>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762" name="Picture 5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1521" name="Group 516"/>
          <p:cNvGrpSpPr>
            <a:grpSpLocks/>
          </p:cNvGrpSpPr>
          <p:nvPr/>
        </p:nvGrpSpPr>
        <p:grpSpPr bwMode="auto">
          <a:xfrm>
            <a:off x="2998788" y="4141788"/>
            <a:ext cx="379412" cy="379412"/>
            <a:chOff x="3461" y="3471"/>
            <a:chExt cx="239" cy="239"/>
          </a:xfrm>
        </p:grpSpPr>
        <p:pic>
          <p:nvPicPr>
            <p:cNvPr id="29759" name="Picture 517"/>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760" name="Picture 5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1522" name="Group 519"/>
          <p:cNvGrpSpPr>
            <a:grpSpLocks/>
          </p:cNvGrpSpPr>
          <p:nvPr/>
        </p:nvGrpSpPr>
        <p:grpSpPr bwMode="auto">
          <a:xfrm>
            <a:off x="2474913" y="3810000"/>
            <a:ext cx="379412" cy="379413"/>
            <a:chOff x="3461" y="3471"/>
            <a:chExt cx="239" cy="239"/>
          </a:xfrm>
        </p:grpSpPr>
        <p:pic>
          <p:nvPicPr>
            <p:cNvPr id="29757" name="Picture 520"/>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758" name="Picture 5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1523" name="Group 522"/>
          <p:cNvGrpSpPr>
            <a:grpSpLocks/>
          </p:cNvGrpSpPr>
          <p:nvPr/>
        </p:nvGrpSpPr>
        <p:grpSpPr bwMode="auto">
          <a:xfrm>
            <a:off x="2038350" y="3389313"/>
            <a:ext cx="346075" cy="336550"/>
            <a:chOff x="3461" y="3471"/>
            <a:chExt cx="239" cy="239"/>
          </a:xfrm>
        </p:grpSpPr>
        <p:pic>
          <p:nvPicPr>
            <p:cNvPr id="29755" name="Picture 523"/>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756" name="Picture 5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1524" name="Group 525"/>
          <p:cNvGrpSpPr>
            <a:grpSpLocks/>
          </p:cNvGrpSpPr>
          <p:nvPr/>
        </p:nvGrpSpPr>
        <p:grpSpPr bwMode="auto">
          <a:xfrm>
            <a:off x="3101975" y="1228725"/>
            <a:ext cx="379413" cy="379413"/>
            <a:chOff x="3461" y="3471"/>
            <a:chExt cx="239" cy="239"/>
          </a:xfrm>
        </p:grpSpPr>
        <p:pic>
          <p:nvPicPr>
            <p:cNvPr id="29753" name="Picture 526"/>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754" name="Picture 5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1525" name="Group 528"/>
          <p:cNvGrpSpPr>
            <a:grpSpLocks/>
          </p:cNvGrpSpPr>
          <p:nvPr/>
        </p:nvGrpSpPr>
        <p:grpSpPr bwMode="auto">
          <a:xfrm>
            <a:off x="7604125" y="3424238"/>
            <a:ext cx="379413" cy="379412"/>
            <a:chOff x="3461" y="3471"/>
            <a:chExt cx="239" cy="239"/>
          </a:xfrm>
        </p:grpSpPr>
        <p:pic>
          <p:nvPicPr>
            <p:cNvPr id="29751" name="Picture 529"/>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752" name="Picture 5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pic>
        <p:nvPicPr>
          <p:cNvPr id="307731" name="Picture 5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300" y="585788"/>
            <a:ext cx="7875588" cy="566261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strVal val="(6*min(max(#ppt_w*#ppt_h,.3),1)-7.4)/-.7*#ppt_w"/>
                                          </p:val>
                                        </p:tav>
                                        <p:tav tm="100000">
                                          <p:val>
                                            <p:strVal val="#ppt_w"/>
                                          </p:val>
                                        </p:tav>
                                      </p:tavLst>
                                    </p:anim>
                                    <p:anim calcmode="lin" valueType="num">
                                      <p:cBhvr>
                                        <p:cTn id="8" dur="500" fill="hold"/>
                                        <p:tgtEl>
                                          <p:spTgt spid="16"/>
                                        </p:tgtEl>
                                        <p:attrNameLst>
                                          <p:attrName>ppt_h</p:attrName>
                                        </p:attrNameLst>
                                      </p:cBhvr>
                                      <p:tavLst>
                                        <p:tav tm="0">
                                          <p:val>
                                            <p:strVal val="(6*min(max(#ppt_w*#ppt_h,.3),1)-7.4)/-.7*#ppt_h"/>
                                          </p:val>
                                        </p:tav>
                                        <p:tav tm="100000">
                                          <p:val>
                                            <p:strVal val="#ppt_h"/>
                                          </p:val>
                                        </p:tav>
                                      </p:tavLst>
                                    </p:anim>
                                    <p:anim calcmode="lin" valueType="num">
                                      <p:cBhvr>
                                        <p:cTn id="9" dur="500" fill="hold"/>
                                        <p:tgtEl>
                                          <p:spTgt spid="16"/>
                                        </p:tgtEl>
                                        <p:attrNameLst>
                                          <p:attrName>ppt_x</p:attrName>
                                        </p:attrNameLst>
                                      </p:cBhvr>
                                      <p:tavLst>
                                        <p:tav tm="0">
                                          <p:val>
                                            <p:fltVal val="0.5"/>
                                          </p:val>
                                        </p:tav>
                                        <p:tav tm="100000">
                                          <p:val>
                                            <p:strVal val="#ppt_x"/>
                                          </p:val>
                                        </p:tav>
                                      </p:tavLst>
                                    </p:anim>
                                    <p:anim calcmode="lin" valueType="num">
                                      <p:cBhvr>
                                        <p:cTn id="10"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23" presetClass="entr" presetSubtype="36"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strVal val="(6*min(max(#ppt_w*#ppt_h,.3),1)-7.4)/-.7*#ppt_w"/>
                                          </p:val>
                                        </p:tav>
                                        <p:tav tm="100000">
                                          <p:val>
                                            <p:strVal val="#ppt_w"/>
                                          </p:val>
                                        </p:tav>
                                      </p:tavLst>
                                    </p:anim>
                                    <p:anim calcmode="lin" valueType="num">
                                      <p:cBhvr>
                                        <p:cTn id="15" dur="500" fill="hold"/>
                                        <p:tgtEl>
                                          <p:spTgt spid="18"/>
                                        </p:tgtEl>
                                        <p:attrNameLst>
                                          <p:attrName>ppt_h</p:attrName>
                                        </p:attrNameLst>
                                      </p:cBhvr>
                                      <p:tavLst>
                                        <p:tav tm="0">
                                          <p:val>
                                            <p:strVal val="(6*min(max(#ppt_w*#ppt_h,.3),1)-7.4)/-.7*#ppt_h"/>
                                          </p:val>
                                        </p:tav>
                                        <p:tav tm="100000">
                                          <p:val>
                                            <p:strVal val="#ppt_h"/>
                                          </p:val>
                                        </p:tav>
                                      </p:tavLst>
                                    </p:anim>
                                    <p:anim calcmode="lin" valueType="num">
                                      <p:cBhvr>
                                        <p:cTn id="16" dur="500" fill="hold"/>
                                        <p:tgtEl>
                                          <p:spTgt spid="18"/>
                                        </p:tgtEl>
                                        <p:attrNameLst>
                                          <p:attrName>ppt_x</p:attrName>
                                        </p:attrNameLst>
                                      </p:cBhvr>
                                      <p:tavLst>
                                        <p:tav tm="0">
                                          <p:val>
                                            <p:fltVal val="0.5"/>
                                          </p:val>
                                        </p:tav>
                                        <p:tav tm="100000">
                                          <p:val>
                                            <p:strVal val="#ppt_x"/>
                                          </p:val>
                                        </p:tav>
                                      </p:tavLst>
                                    </p:anim>
                                    <p:anim calcmode="lin" valueType="num">
                                      <p:cBhvr>
                                        <p:cTn id="1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18" fill="hold" nodeType="afterGroup">
                            <p:stCondLst>
                              <p:cond delay="1000"/>
                            </p:stCondLst>
                            <p:childTnLst>
                              <p:par>
                                <p:cTn id="19" presetID="23" presetClass="entr" presetSubtype="36"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strVal val="(6*min(max(#ppt_w*#ppt_h,.3),1)-7.4)/-.7*#ppt_w"/>
                                          </p:val>
                                        </p:tav>
                                        <p:tav tm="100000">
                                          <p:val>
                                            <p:strVal val="#ppt_w"/>
                                          </p:val>
                                        </p:tav>
                                      </p:tavLst>
                                    </p:anim>
                                    <p:anim calcmode="lin" valueType="num">
                                      <p:cBhvr>
                                        <p:cTn id="22" dur="500" fill="hold"/>
                                        <p:tgtEl>
                                          <p:spTgt spid="3"/>
                                        </p:tgtEl>
                                        <p:attrNameLst>
                                          <p:attrName>ppt_h</p:attrName>
                                        </p:attrNameLst>
                                      </p:cBhvr>
                                      <p:tavLst>
                                        <p:tav tm="0">
                                          <p:val>
                                            <p:strVal val="(6*min(max(#ppt_w*#ppt_h,.3),1)-7.4)/-.7*#ppt_h"/>
                                          </p:val>
                                        </p:tav>
                                        <p:tav tm="100000">
                                          <p:val>
                                            <p:strVal val="#ppt_h"/>
                                          </p:val>
                                        </p:tav>
                                      </p:tavLst>
                                    </p:anim>
                                    <p:anim calcmode="lin" valueType="num">
                                      <p:cBhvr>
                                        <p:cTn id="23" dur="500" fill="hold"/>
                                        <p:tgtEl>
                                          <p:spTgt spid="3"/>
                                        </p:tgtEl>
                                        <p:attrNameLst>
                                          <p:attrName>ppt_x</p:attrName>
                                        </p:attrNameLst>
                                      </p:cBhvr>
                                      <p:tavLst>
                                        <p:tav tm="0">
                                          <p:val>
                                            <p:fltVal val="0.5"/>
                                          </p:val>
                                        </p:tav>
                                        <p:tav tm="100000">
                                          <p:val>
                                            <p:strVal val="#ppt_x"/>
                                          </p:val>
                                        </p:tav>
                                      </p:tavLst>
                                    </p:anim>
                                    <p:anim calcmode="lin" valueType="num">
                                      <p:cBhvr>
                                        <p:cTn id="24"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5" fill="hold" nodeType="afterGroup">
                            <p:stCondLst>
                              <p:cond delay="1500"/>
                            </p:stCondLst>
                            <p:childTnLst>
                              <p:par>
                                <p:cTn id="26" presetID="23" presetClass="entr" presetSubtype="36" fill="hold" nodeType="afterEffect">
                                  <p:stCondLst>
                                    <p:cond delay="0"/>
                                  </p:stCondLst>
                                  <p:childTnLst>
                                    <p:set>
                                      <p:cBhvr>
                                        <p:cTn id="27" dur="1" fill="hold">
                                          <p:stCondLst>
                                            <p:cond delay="0"/>
                                          </p:stCondLst>
                                        </p:cTn>
                                        <p:tgtEl>
                                          <p:spTgt spid="21525"/>
                                        </p:tgtEl>
                                        <p:attrNameLst>
                                          <p:attrName>style.visibility</p:attrName>
                                        </p:attrNameLst>
                                      </p:cBhvr>
                                      <p:to>
                                        <p:strVal val="visible"/>
                                      </p:to>
                                    </p:set>
                                    <p:anim calcmode="lin" valueType="num">
                                      <p:cBhvr>
                                        <p:cTn id="28" dur="500" fill="hold"/>
                                        <p:tgtEl>
                                          <p:spTgt spid="21525"/>
                                        </p:tgtEl>
                                        <p:attrNameLst>
                                          <p:attrName>ppt_w</p:attrName>
                                        </p:attrNameLst>
                                      </p:cBhvr>
                                      <p:tavLst>
                                        <p:tav tm="0">
                                          <p:val>
                                            <p:strVal val="(6*min(max(#ppt_w*#ppt_h,.3),1)-7.4)/-.7*#ppt_w"/>
                                          </p:val>
                                        </p:tav>
                                        <p:tav tm="100000">
                                          <p:val>
                                            <p:strVal val="#ppt_w"/>
                                          </p:val>
                                        </p:tav>
                                      </p:tavLst>
                                    </p:anim>
                                    <p:anim calcmode="lin" valueType="num">
                                      <p:cBhvr>
                                        <p:cTn id="29" dur="500" fill="hold"/>
                                        <p:tgtEl>
                                          <p:spTgt spid="21525"/>
                                        </p:tgtEl>
                                        <p:attrNameLst>
                                          <p:attrName>ppt_h</p:attrName>
                                        </p:attrNameLst>
                                      </p:cBhvr>
                                      <p:tavLst>
                                        <p:tav tm="0">
                                          <p:val>
                                            <p:strVal val="(6*min(max(#ppt_w*#ppt_h,.3),1)-7.4)/-.7*#ppt_h"/>
                                          </p:val>
                                        </p:tav>
                                        <p:tav tm="100000">
                                          <p:val>
                                            <p:strVal val="#ppt_h"/>
                                          </p:val>
                                        </p:tav>
                                      </p:tavLst>
                                    </p:anim>
                                    <p:anim calcmode="lin" valueType="num">
                                      <p:cBhvr>
                                        <p:cTn id="30" dur="500" fill="hold"/>
                                        <p:tgtEl>
                                          <p:spTgt spid="21525"/>
                                        </p:tgtEl>
                                        <p:attrNameLst>
                                          <p:attrName>ppt_x</p:attrName>
                                        </p:attrNameLst>
                                      </p:cBhvr>
                                      <p:tavLst>
                                        <p:tav tm="0">
                                          <p:val>
                                            <p:fltVal val="0.5"/>
                                          </p:val>
                                        </p:tav>
                                        <p:tav tm="100000">
                                          <p:val>
                                            <p:strVal val="#ppt_x"/>
                                          </p:val>
                                        </p:tav>
                                      </p:tavLst>
                                    </p:anim>
                                    <p:anim calcmode="lin" valueType="num">
                                      <p:cBhvr>
                                        <p:cTn id="31" dur="500" fill="hold"/>
                                        <p:tgtEl>
                                          <p:spTgt spid="21525"/>
                                        </p:tgtEl>
                                        <p:attrNameLst>
                                          <p:attrName>ppt_y</p:attrName>
                                        </p:attrNameLst>
                                      </p:cBhvr>
                                      <p:tavLst>
                                        <p:tav tm="0">
                                          <p:val>
                                            <p:strVal val="1+(6*min(max(#ppt_w*#ppt_h,.3),1)-7.4)/-.7*#ppt_h/2"/>
                                          </p:val>
                                        </p:tav>
                                        <p:tav tm="100000">
                                          <p:val>
                                            <p:strVal val="#ppt_y"/>
                                          </p:val>
                                        </p:tav>
                                      </p:tavLst>
                                    </p:anim>
                                  </p:childTnLst>
                                </p:cTn>
                              </p:par>
                            </p:childTnLst>
                          </p:cTn>
                        </p:par>
                        <p:par>
                          <p:cTn id="32" fill="hold" nodeType="afterGroup">
                            <p:stCondLst>
                              <p:cond delay="2000"/>
                            </p:stCondLst>
                            <p:childTnLst>
                              <p:par>
                                <p:cTn id="33" presetID="23" presetClass="entr" presetSubtype="36"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strVal val="(6*min(max(#ppt_w*#ppt_h,.3),1)-7.4)/-.7*#ppt_w"/>
                                          </p:val>
                                        </p:tav>
                                        <p:tav tm="100000">
                                          <p:val>
                                            <p:strVal val="#ppt_w"/>
                                          </p:val>
                                        </p:tav>
                                      </p:tavLst>
                                    </p:anim>
                                    <p:anim calcmode="lin" valueType="num">
                                      <p:cBhvr>
                                        <p:cTn id="36" dur="500" fill="hold"/>
                                        <p:tgtEl>
                                          <p:spTgt spid="19"/>
                                        </p:tgtEl>
                                        <p:attrNameLst>
                                          <p:attrName>ppt_h</p:attrName>
                                        </p:attrNameLst>
                                      </p:cBhvr>
                                      <p:tavLst>
                                        <p:tav tm="0">
                                          <p:val>
                                            <p:strVal val="(6*min(max(#ppt_w*#ppt_h,.3),1)-7.4)/-.7*#ppt_h"/>
                                          </p:val>
                                        </p:tav>
                                        <p:tav tm="100000">
                                          <p:val>
                                            <p:strVal val="#ppt_h"/>
                                          </p:val>
                                        </p:tav>
                                      </p:tavLst>
                                    </p:anim>
                                    <p:anim calcmode="lin" valueType="num">
                                      <p:cBhvr>
                                        <p:cTn id="37" dur="500" fill="hold"/>
                                        <p:tgtEl>
                                          <p:spTgt spid="19"/>
                                        </p:tgtEl>
                                        <p:attrNameLst>
                                          <p:attrName>ppt_x</p:attrName>
                                        </p:attrNameLst>
                                      </p:cBhvr>
                                      <p:tavLst>
                                        <p:tav tm="0">
                                          <p:val>
                                            <p:fltVal val="0.5"/>
                                          </p:val>
                                        </p:tav>
                                        <p:tav tm="100000">
                                          <p:val>
                                            <p:strVal val="#ppt_x"/>
                                          </p:val>
                                        </p:tav>
                                      </p:tavLst>
                                    </p:anim>
                                    <p:anim calcmode="lin" valueType="num">
                                      <p:cBhvr>
                                        <p:cTn id="38"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39" fill="hold" nodeType="afterGroup">
                            <p:stCondLst>
                              <p:cond delay="2500"/>
                            </p:stCondLst>
                            <p:childTnLst>
                              <p:par>
                                <p:cTn id="40" presetID="23" presetClass="entr" presetSubtype="36" fill="hold" nodeType="afterEffect">
                                  <p:stCondLst>
                                    <p:cond delay="0"/>
                                  </p:stCondLst>
                                  <p:childTnLst>
                                    <p:set>
                                      <p:cBhvr>
                                        <p:cTn id="41" dur="1" fill="hold">
                                          <p:stCondLst>
                                            <p:cond delay="0"/>
                                          </p:stCondLst>
                                        </p:cTn>
                                        <p:tgtEl>
                                          <p:spTgt spid="21514"/>
                                        </p:tgtEl>
                                        <p:attrNameLst>
                                          <p:attrName>style.visibility</p:attrName>
                                        </p:attrNameLst>
                                      </p:cBhvr>
                                      <p:to>
                                        <p:strVal val="visible"/>
                                      </p:to>
                                    </p:set>
                                    <p:anim calcmode="lin" valueType="num">
                                      <p:cBhvr>
                                        <p:cTn id="42" dur="500" fill="hold"/>
                                        <p:tgtEl>
                                          <p:spTgt spid="215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215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21514"/>
                                        </p:tgtEl>
                                        <p:attrNameLst>
                                          <p:attrName>ppt_x</p:attrName>
                                        </p:attrNameLst>
                                      </p:cBhvr>
                                      <p:tavLst>
                                        <p:tav tm="0">
                                          <p:val>
                                            <p:fltVal val="0.5"/>
                                          </p:val>
                                        </p:tav>
                                        <p:tav tm="100000">
                                          <p:val>
                                            <p:strVal val="#ppt_x"/>
                                          </p:val>
                                        </p:tav>
                                      </p:tavLst>
                                    </p:anim>
                                    <p:anim calcmode="lin" valueType="num">
                                      <p:cBhvr>
                                        <p:cTn id="45" dur="500" fill="hold"/>
                                        <p:tgtEl>
                                          <p:spTgt spid="21514"/>
                                        </p:tgtEl>
                                        <p:attrNameLst>
                                          <p:attrName>ppt_y</p:attrName>
                                        </p:attrNameLst>
                                      </p:cBhvr>
                                      <p:tavLst>
                                        <p:tav tm="0">
                                          <p:val>
                                            <p:strVal val="1+(6*min(max(#ppt_w*#ppt_h,.3),1)-7.4)/-.7*#ppt_h/2"/>
                                          </p:val>
                                        </p:tav>
                                        <p:tav tm="100000">
                                          <p:val>
                                            <p:strVal val="#ppt_y"/>
                                          </p:val>
                                        </p:tav>
                                      </p:tavLst>
                                    </p:anim>
                                  </p:childTnLst>
                                </p:cTn>
                              </p:par>
                            </p:childTnLst>
                          </p:cTn>
                        </p:par>
                        <p:par>
                          <p:cTn id="46" fill="hold" nodeType="afterGroup">
                            <p:stCondLst>
                              <p:cond delay="3000"/>
                            </p:stCondLst>
                            <p:childTnLst>
                              <p:par>
                                <p:cTn id="47" presetID="23" presetClass="entr" presetSubtype="3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strVal val="(6*min(max(#ppt_w*#ppt_h,.3),1)-7.4)/-.7*#ppt_w"/>
                                          </p:val>
                                        </p:tav>
                                        <p:tav tm="100000">
                                          <p:val>
                                            <p:strVal val="#ppt_w"/>
                                          </p:val>
                                        </p:tav>
                                      </p:tavLst>
                                    </p:anim>
                                    <p:anim calcmode="lin" valueType="num">
                                      <p:cBhvr>
                                        <p:cTn id="50" dur="500" fill="hold"/>
                                        <p:tgtEl>
                                          <p:spTgt spid="9"/>
                                        </p:tgtEl>
                                        <p:attrNameLst>
                                          <p:attrName>ppt_h</p:attrName>
                                        </p:attrNameLst>
                                      </p:cBhvr>
                                      <p:tavLst>
                                        <p:tav tm="0">
                                          <p:val>
                                            <p:strVal val="(6*min(max(#ppt_w*#ppt_h,.3),1)-7.4)/-.7*#ppt_h"/>
                                          </p:val>
                                        </p:tav>
                                        <p:tav tm="100000">
                                          <p:val>
                                            <p:strVal val="#ppt_h"/>
                                          </p:val>
                                        </p:tav>
                                      </p:tavLst>
                                    </p:anim>
                                    <p:anim calcmode="lin" valueType="num">
                                      <p:cBhvr>
                                        <p:cTn id="51" dur="500" fill="hold"/>
                                        <p:tgtEl>
                                          <p:spTgt spid="9"/>
                                        </p:tgtEl>
                                        <p:attrNameLst>
                                          <p:attrName>ppt_x</p:attrName>
                                        </p:attrNameLst>
                                      </p:cBhvr>
                                      <p:tavLst>
                                        <p:tav tm="0">
                                          <p:val>
                                            <p:fltVal val="0.5"/>
                                          </p:val>
                                        </p:tav>
                                        <p:tav tm="100000">
                                          <p:val>
                                            <p:strVal val="#ppt_x"/>
                                          </p:val>
                                        </p:tav>
                                      </p:tavLst>
                                    </p:anim>
                                    <p:anim calcmode="lin" valueType="num">
                                      <p:cBhvr>
                                        <p:cTn id="52" dur="5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53" fill="hold" nodeType="afterGroup">
                            <p:stCondLst>
                              <p:cond delay="3500"/>
                            </p:stCondLst>
                            <p:childTnLst>
                              <p:par>
                                <p:cTn id="54" presetID="23" presetClass="entr" presetSubtype="3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strVal val="(6*min(max(#ppt_w*#ppt_h,.3),1)-7.4)/-.7*#ppt_w"/>
                                          </p:val>
                                        </p:tav>
                                        <p:tav tm="100000">
                                          <p:val>
                                            <p:strVal val="#ppt_w"/>
                                          </p:val>
                                        </p:tav>
                                      </p:tavLst>
                                    </p:anim>
                                    <p:anim calcmode="lin" valueType="num">
                                      <p:cBhvr>
                                        <p:cTn id="57" dur="500" fill="hold"/>
                                        <p:tgtEl>
                                          <p:spTgt spid="10"/>
                                        </p:tgtEl>
                                        <p:attrNameLst>
                                          <p:attrName>ppt_h</p:attrName>
                                        </p:attrNameLst>
                                      </p:cBhvr>
                                      <p:tavLst>
                                        <p:tav tm="0">
                                          <p:val>
                                            <p:strVal val="(6*min(max(#ppt_w*#ppt_h,.3),1)-7.4)/-.7*#ppt_h"/>
                                          </p:val>
                                        </p:tav>
                                        <p:tav tm="100000">
                                          <p:val>
                                            <p:strVal val="#ppt_h"/>
                                          </p:val>
                                        </p:tav>
                                      </p:tavLst>
                                    </p:anim>
                                    <p:anim calcmode="lin" valueType="num">
                                      <p:cBhvr>
                                        <p:cTn id="58" dur="500" fill="hold"/>
                                        <p:tgtEl>
                                          <p:spTgt spid="10"/>
                                        </p:tgtEl>
                                        <p:attrNameLst>
                                          <p:attrName>ppt_x</p:attrName>
                                        </p:attrNameLst>
                                      </p:cBhvr>
                                      <p:tavLst>
                                        <p:tav tm="0">
                                          <p:val>
                                            <p:fltVal val="0.5"/>
                                          </p:val>
                                        </p:tav>
                                        <p:tav tm="100000">
                                          <p:val>
                                            <p:strVal val="#ppt_x"/>
                                          </p:val>
                                        </p:tav>
                                      </p:tavLst>
                                    </p:anim>
                                    <p:anim calcmode="lin" valueType="num">
                                      <p:cBhvr>
                                        <p:cTn id="59"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60" fill="hold" nodeType="afterGroup">
                            <p:stCondLst>
                              <p:cond delay="4000"/>
                            </p:stCondLst>
                            <p:childTnLst>
                              <p:par>
                                <p:cTn id="61" presetID="23" presetClass="entr" presetSubtype="36" fill="hold" nodeType="after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p:cTn id="63" dur="500" fill="hold"/>
                                        <p:tgtEl>
                                          <p:spTgt spid="2"/>
                                        </p:tgtEl>
                                        <p:attrNameLst>
                                          <p:attrName>ppt_w</p:attrName>
                                        </p:attrNameLst>
                                      </p:cBhvr>
                                      <p:tavLst>
                                        <p:tav tm="0">
                                          <p:val>
                                            <p:strVal val="(6*min(max(#ppt_w*#ppt_h,.3),1)-7.4)/-.7*#ppt_w"/>
                                          </p:val>
                                        </p:tav>
                                        <p:tav tm="100000">
                                          <p:val>
                                            <p:strVal val="#ppt_w"/>
                                          </p:val>
                                        </p:tav>
                                      </p:tavLst>
                                    </p:anim>
                                    <p:anim calcmode="lin" valueType="num">
                                      <p:cBhvr>
                                        <p:cTn id="64" dur="500" fill="hold"/>
                                        <p:tgtEl>
                                          <p:spTgt spid="2"/>
                                        </p:tgtEl>
                                        <p:attrNameLst>
                                          <p:attrName>ppt_h</p:attrName>
                                        </p:attrNameLst>
                                      </p:cBhvr>
                                      <p:tavLst>
                                        <p:tav tm="0">
                                          <p:val>
                                            <p:strVal val="(6*min(max(#ppt_w*#ppt_h,.3),1)-7.4)/-.7*#ppt_h"/>
                                          </p:val>
                                        </p:tav>
                                        <p:tav tm="100000">
                                          <p:val>
                                            <p:strVal val="#ppt_h"/>
                                          </p:val>
                                        </p:tav>
                                      </p:tavLst>
                                    </p:anim>
                                    <p:anim calcmode="lin" valueType="num">
                                      <p:cBhvr>
                                        <p:cTn id="65" dur="500" fill="hold"/>
                                        <p:tgtEl>
                                          <p:spTgt spid="2"/>
                                        </p:tgtEl>
                                        <p:attrNameLst>
                                          <p:attrName>ppt_x</p:attrName>
                                        </p:attrNameLst>
                                      </p:cBhvr>
                                      <p:tavLst>
                                        <p:tav tm="0">
                                          <p:val>
                                            <p:fltVal val="0.5"/>
                                          </p:val>
                                        </p:tav>
                                        <p:tav tm="100000">
                                          <p:val>
                                            <p:strVal val="#ppt_x"/>
                                          </p:val>
                                        </p:tav>
                                      </p:tavLst>
                                    </p:anim>
                                    <p:anim calcmode="lin" valueType="num">
                                      <p:cBhvr>
                                        <p:cTn id="66" dur="500" fill="hold"/>
                                        <p:tgtEl>
                                          <p:spTgt spid="2"/>
                                        </p:tgtEl>
                                        <p:attrNameLst>
                                          <p:attrName>ppt_y</p:attrName>
                                        </p:attrNameLst>
                                      </p:cBhvr>
                                      <p:tavLst>
                                        <p:tav tm="0">
                                          <p:val>
                                            <p:strVal val="1+(6*min(max(#ppt_w*#ppt_h,.3),1)-7.4)/-.7*#ppt_h/2"/>
                                          </p:val>
                                        </p:tav>
                                        <p:tav tm="100000">
                                          <p:val>
                                            <p:strVal val="#ppt_y"/>
                                          </p:val>
                                        </p:tav>
                                      </p:tavLst>
                                    </p:anim>
                                  </p:childTnLst>
                                </p:cTn>
                              </p:par>
                            </p:childTnLst>
                          </p:cTn>
                        </p:par>
                        <p:par>
                          <p:cTn id="67" fill="hold" nodeType="afterGroup">
                            <p:stCondLst>
                              <p:cond delay="4500"/>
                            </p:stCondLst>
                            <p:childTnLst>
                              <p:par>
                                <p:cTn id="68" presetID="23" presetClass="entr" presetSubtype="36" fill="hold" nodeType="afterEffect">
                                  <p:stCondLst>
                                    <p:cond delay="0"/>
                                  </p:stCondLst>
                                  <p:childTnLst>
                                    <p:set>
                                      <p:cBhvr>
                                        <p:cTn id="69" dur="1" fill="hold">
                                          <p:stCondLst>
                                            <p:cond delay="0"/>
                                          </p:stCondLst>
                                        </p:cTn>
                                        <p:tgtEl>
                                          <p:spTgt spid="21515"/>
                                        </p:tgtEl>
                                        <p:attrNameLst>
                                          <p:attrName>style.visibility</p:attrName>
                                        </p:attrNameLst>
                                      </p:cBhvr>
                                      <p:to>
                                        <p:strVal val="visible"/>
                                      </p:to>
                                    </p:set>
                                    <p:anim calcmode="lin" valueType="num">
                                      <p:cBhvr>
                                        <p:cTn id="70" dur="500" fill="hold"/>
                                        <p:tgtEl>
                                          <p:spTgt spid="21515"/>
                                        </p:tgtEl>
                                        <p:attrNameLst>
                                          <p:attrName>ppt_w</p:attrName>
                                        </p:attrNameLst>
                                      </p:cBhvr>
                                      <p:tavLst>
                                        <p:tav tm="0">
                                          <p:val>
                                            <p:strVal val="(6*min(max(#ppt_w*#ppt_h,.3),1)-7.4)/-.7*#ppt_w"/>
                                          </p:val>
                                        </p:tav>
                                        <p:tav tm="100000">
                                          <p:val>
                                            <p:strVal val="#ppt_w"/>
                                          </p:val>
                                        </p:tav>
                                      </p:tavLst>
                                    </p:anim>
                                    <p:anim calcmode="lin" valueType="num">
                                      <p:cBhvr>
                                        <p:cTn id="71" dur="500" fill="hold"/>
                                        <p:tgtEl>
                                          <p:spTgt spid="21515"/>
                                        </p:tgtEl>
                                        <p:attrNameLst>
                                          <p:attrName>ppt_h</p:attrName>
                                        </p:attrNameLst>
                                      </p:cBhvr>
                                      <p:tavLst>
                                        <p:tav tm="0">
                                          <p:val>
                                            <p:strVal val="(6*min(max(#ppt_w*#ppt_h,.3),1)-7.4)/-.7*#ppt_h"/>
                                          </p:val>
                                        </p:tav>
                                        <p:tav tm="100000">
                                          <p:val>
                                            <p:strVal val="#ppt_h"/>
                                          </p:val>
                                        </p:tav>
                                      </p:tavLst>
                                    </p:anim>
                                    <p:anim calcmode="lin" valueType="num">
                                      <p:cBhvr>
                                        <p:cTn id="72" dur="500" fill="hold"/>
                                        <p:tgtEl>
                                          <p:spTgt spid="21515"/>
                                        </p:tgtEl>
                                        <p:attrNameLst>
                                          <p:attrName>ppt_x</p:attrName>
                                        </p:attrNameLst>
                                      </p:cBhvr>
                                      <p:tavLst>
                                        <p:tav tm="0">
                                          <p:val>
                                            <p:fltVal val="0.5"/>
                                          </p:val>
                                        </p:tav>
                                        <p:tav tm="100000">
                                          <p:val>
                                            <p:strVal val="#ppt_x"/>
                                          </p:val>
                                        </p:tav>
                                      </p:tavLst>
                                    </p:anim>
                                    <p:anim calcmode="lin" valueType="num">
                                      <p:cBhvr>
                                        <p:cTn id="73" dur="500" fill="hold"/>
                                        <p:tgtEl>
                                          <p:spTgt spid="21515"/>
                                        </p:tgtEl>
                                        <p:attrNameLst>
                                          <p:attrName>ppt_y</p:attrName>
                                        </p:attrNameLst>
                                      </p:cBhvr>
                                      <p:tavLst>
                                        <p:tav tm="0">
                                          <p:val>
                                            <p:strVal val="1+(6*min(max(#ppt_w*#ppt_h,.3),1)-7.4)/-.7*#ppt_h/2"/>
                                          </p:val>
                                        </p:tav>
                                        <p:tav tm="100000">
                                          <p:val>
                                            <p:strVal val="#ppt_y"/>
                                          </p:val>
                                        </p:tav>
                                      </p:tavLst>
                                    </p:anim>
                                  </p:childTnLst>
                                </p:cTn>
                              </p:par>
                            </p:childTnLst>
                          </p:cTn>
                        </p:par>
                        <p:par>
                          <p:cTn id="74" fill="hold" nodeType="afterGroup">
                            <p:stCondLst>
                              <p:cond delay="5000"/>
                            </p:stCondLst>
                            <p:childTnLst>
                              <p:par>
                                <p:cTn id="75" presetID="23" presetClass="entr" presetSubtype="36" fill="hold" nodeType="afterEffect">
                                  <p:stCondLst>
                                    <p:cond delay="0"/>
                                  </p:stCondLst>
                                  <p:childTnLst>
                                    <p:set>
                                      <p:cBhvr>
                                        <p:cTn id="76" dur="1" fill="hold">
                                          <p:stCondLst>
                                            <p:cond delay="0"/>
                                          </p:stCondLst>
                                        </p:cTn>
                                        <p:tgtEl>
                                          <p:spTgt spid="21505"/>
                                        </p:tgtEl>
                                        <p:attrNameLst>
                                          <p:attrName>style.visibility</p:attrName>
                                        </p:attrNameLst>
                                      </p:cBhvr>
                                      <p:to>
                                        <p:strVal val="visible"/>
                                      </p:to>
                                    </p:set>
                                    <p:anim calcmode="lin" valueType="num">
                                      <p:cBhvr>
                                        <p:cTn id="77" dur="500" fill="hold"/>
                                        <p:tgtEl>
                                          <p:spTgt spid="21505"/>
                                        </p:tgtEl>
                                        <p:attrNameLst>
                                          <p:attrName>ppt_w</p:attrName>
                                        </p:attrNameLst>
                                      </p:cBhvr>
                                      <p:tavLst>
                                        <p:tav tm="0">
                                          <p:val>
                                            <p:strVal val="(6*min(max(#ppt_w*#ppt_h,.3),1)-7.4)/-.7*#ppt_w"/>
                                          </p:val>
                                        </p:tav>
                                        <p:tav tm="100000">
                                          <p:val>
                                            <p:strVal val="#ppt_w"/>
                                          </p:val>
                                        </p:tav>
                                      </p:tavLst>
                                    </p:anim>
                                    <p:anim calcmode="lin" valueType="num">
                                      <p:cBhvr>
                                        <p:cTn id="78" dur="500" fill="hold"/>
                                        <p:tgtEl>
                                          <p:spTgt spid="21505"/>
                                        </p:tgtEl>
                                        <p:attrNameLst>
                                          <p:attrName>ppt_h</p:attrName>
                                        </p:attrNameLst>
                                      </p:cBhvr>
                                      <p:tavLst>
                                        <p:tav tm="0">
                                          <p:val>
                                            <p:strVal val="(6*min(max(#ppt_w*#ppt_h,.3),1)-7.4)/-.7*#ppt_h"/>
                                          </p:val>
                                        </p:tav>
                                        <p:tav tm="100000">
                                          <p:val>
                                            <p:strVal val="#ppt_h"/>
                                          </p:val>
                                        </p:tav>
                                      </p:tavLst>
                                    </p:anim>
                                    <p:anim calcmode="lin" valueType="num">
                                      <p:cBhvr>
                                        <p:cTn id="79" dur="500" fill="hold"/>
                                        <p:tgtEl>
                                          <p:spTgt spid="21505"/>
                                        </p:tgtEl>
                                        <p:attrNameLst>
                                          <p:attrName>ppt_x</p:attrName>
                                        </p:attrNameLst>
                                      </p:cBhvr>
                                      <p:tavLst>
                                        <p:tav tm="0">
                                          <p:val>
                                            <p:fltVal val="0.5"/>
                                          </p:val>
                                        </p:tav>
                                        <p:tav tm="100000">
                                          <p:val>
                                            <p:strVal val="#ppt_x"/>
                                          </p:val>
                                        </p:tav>
                                      </p:tavLst>
                                    </p:anim>
                                    <p:anim calcmode="lin" valueType="num">
                                      <p:cBhvr>
                                        <p:cTn id="80" dur="500" fill="hold"/>
                                        <p:tgtEl>
                                          <p:spTgt spid="21505"/>
                                        </p:tgtEl>
                                        <p:attrNameLst>
                                          <p:attrName>ppt_y</p:attrName>
                                        </p:attrNameLst>
                                      </p:cBhvr>
                                      <p:tavLst>
                                        <p:tav tm="0">
                                          <p:val>
                                            <p:strVal val="1+(6*min(max(#ppt_w*#ppt_h,.3),1)-7.4)/-.7*#ppt_h/2"/>
                                          </p:val>
                                        </p:tav>
                                        <p:tav tm="100000">
                                          <p:val>
                                            <p:strVal val="#ppt_y"/>
                                          </p:val>
                                        </p:tav>
                                      </p:tavLst>
                                    </p:anim>
                                  </p:childTnLst>
                                </p:cTn>
                              </p:par>
                            </p:childTnLst>
                          </p:cTn>
                        </p:par>
                        <p:par>
                          <p:cTn id="81" fill="hold" nodeType="afterGroup">
                            <p:stCondLst>
                              <p:cond delay="5500"/>
                            </p:stCondLst>
                            <p:childTnLst>
                              <p:par>
                                <p:cTn id="82" presetID="23" presetClass="entr" presetSubtype="3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strVal val="(6*min(max(#ppt_w*#ppt_h,.3),1)-7.4)/-.7*#ppt_w"/>
                                          </p:val>
                                        </p:tav>
                                        <p:tav tm="100000">
                                          <p:val>
                                            <p:strVal val="#ppt_w"/>
                                          </p:val>
                                        </p:tav>
                                      </p:tavLst>
                                    </p:anim>
                                    <p:anim calcmode="lin" valueType="num">
                                      <p:cBhvr>
                                        <p:cTn id="85" dur="500" fill="hold"/>
                                        <p:tgtEl>
                                          <p:spTgt spid="17"/>
                                        </p:tgtEl>
                                        <p:attrNameLst>
                                          <p:attrName>ppt_h</p:attrName>
                                        </p:attrNameLst>
                                      </p:cBhvr>
                                      <p:tavLst>
                                        <p:tav tm="0">
                                          <p:val>
                                            <p:strVal val="(6*min(max(#ppt_w*#ppt_h,.3),1)-7.4)/-.7*#ppt_h"/>
                                          </p:val>
                                        </p:tav>
                                        <p:tav tm="100000">
                                          <p:val>
                                            <p:strVal val="#ppt_h"/>
                                          </p:val>
                                        </p:tav>
                                      </p:tavLst>
                                    </p:anim>
                                    <p:anim calcmode="lin" valueType="num">
                                      <p:cBhvr>
                                        <p:cTn id="86" dur="500" fill="hold"/>
                                        <p:tgtEl>
                                          <p:spTgt spid="17"/>
                                        </p:tgtEl>
                                        <p:attrNameLst>
                                          <p:attrName>ppt_x</p:attrName>
                                        </p:attrNameLst>
                                      </p:cBhvr>
                                      <p:tavLst>
                                        <p:tav tm="0">
                                          <p:val>
                                            <p:fltVal val="0.5"/>
                                          </p:val>
                                        </p:tav>
                                        <p:tav tm="100000">
                                          <p:val>
                                            <p:strVal val="#ppt_x"/>
                                          </p:val>
                                        </p:tav>
                                      </p:tavLst>
                                    </p:anim>
                                    <p:anim calcmode="lin" valueType="num">
                                      <p:cBhvr>
                                        <p:cTn id="87"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88" fill="hold" nodeType="afterGroup">
                            <p:stCondLst>
                              <p:cond delay="6000"/>
                            </p:stCondLst>
                            <p:childTnLst>
                              <p:par>
                                <p:cTn id="89" presetID="23" presetClass="entr" presetSubtype="36" fill="hold" nodeType="afterEffect">
                                  <p:stCondLst>
                                    <p:cond delay="0"/>
                                  </p:stCondLst>
                                  <p:childTnLst>
                                    <p:set>
                                      <p:cBhvr>
                                        <p:cTn id="90" dur="1" fill="hold">
                                          <p:stCondLst>
                                            <p:cond delay="0"/>
                                          </p:stCondLst>
                                        </p:cTn>
                                        <p:tgtEl>
                                          <p:spTgt spid="21516"/>
                                        </p:tgtEl>
                                        <p:attrNameLst>
                                          <p:attrName>style.visibility</p:attrName>
                                        </p:attrNameLst>
                                      </p:cBhvr>
                                      <p:to>
                                        <p:strVal val="visible"/>
                                      </p:to>
                                    </p:set>
                                    <p:anim calcmode="lin" valueType="num">
                                      <p:cBhvr>
                                        <p:cTn id="91" dur="500" fill="hold"/>
                                        <p:tgtEl>
                                          <p:spTgt spid="21516"/>
                                        </p:tgtEl>
                                        <p:attrNameLst>
                                          <p:attrName>ppt_w</p:attrName>
                                        </p:attrNameLst>
                                      </p:cBhvr>
                                      <p:tavLst>
                                        <p:tav tm="0">
                                          <p:val>
                                            <p:strVal val="(6*min(max(#ppt_w*#ppt_h,.3),1)-7.4)/-.7*#ppt_w"/>
                                          </p:val>
                                        </p:tav>
                                        <p:tav tm="100000">
                                          <p:val>
                                            <p:strVal val="#ppt_w"/>
                                          </p:val>
                                        </p:tav>
                                      </p:tavLst>
                                    </p:anim>
                                    <p:anim calcmode="lin" valueType="num">
                                      <p:cBhvr>
                                        <p:cTn id="92" dur="500" fill="hold"/>
                                        <p:tgtEl>
                                          <p:spTgt spid="21516"/>
                                        </p:tgtEl>
                                        <p:attrNameLst>
                                          <p:attrName>ppt_h</p:attrName>
                                        </p:attrNameLst>
                                      </p:cBhvr>
                                      <p:tavLst>
                                        <p:tav tm="0">
                                          <p:val>
                                            <p:strVal val="(6*min(max(#ppt_w*#ppt_h,.3),1)-7.4)/-.7*#ppt_h"/>
                                          </p:val>
                                        </p:tav>
                                        <p:tav tm="100000">
                                          <p:val>
                                            <p:strVal val="#ppt_h"/>
                                          </p:val>
                                        </p:tav>
                                      </p:tavLst>
                                    </p:anim>
                                    <p:anim calcmode="lin" valueType="num">
                                      <p:cBhvr>
                                        <p:cTn id="93" dur="500" fill="hold"/>
                                        <p:tgtEl>
                                          <p:spTgt spid="21516"/>
                                        </p:tgtEl>
                                        <p:attrNameLst>
                                          <p:attrName>ppt_x</p:attrName>
                                        </p:attrNameLst>
                                      </p:cBhvr>
                                      <p:tavLst>
                                        <p:tav tm="0">
                                          <p:val>
                                            <p:fltVal val="0.5"/>
                                          </p:val>
                                        </p:tav>
                                        <p:tav tm="100000">
                                          <p:val>
                                            <p:strVal val="#ppt_x"/>
                                          </p:val>
                                        </p:tav>
                                      </p:tavLst>
                                    </p:anim>
                                    <p:anim calcmode="lin" valueType="num">
                                      <p:cBhvr>
                                        <p:cTn id="94" dur="500" fill="hold"/>
                                        <p:tgtEl>
                                          <p:spTgt spid="21516"/>
                                        </p:tgtEl>
                                        <p:attrNameLst>
                                          <p:attrName>ppt_y</p:attrName>
                                        </p:attrNameLst>
                                      </p:cBhvr>
                                      <p:tavLst>
                                        <p:tav tm="0">
                                          <p:val>
                                            <p:strVal val="1+(6*min(max(#ppt_w*#ppt_h,.3),1)-7.4)/-.7*#ppt_h/2"/>
                                          </p:val>
                                        </p:tav>
                                        <p:tav tm="100000">
                                          <p:val>
                                            <p:strVal val="#ppt_y"/>
                                          </p:val>
                                        </p:tav>
                                      </p:tavLst>
                                    </p:anim>
                                  </p:childTnLst>
                                </p:cTn>
                              </p:par>
                            </p:childTnLst>
                          </p:cTn>
                        </p:par>
                        <p:par>
                          <p:cTn id="95" fill="hold" nodeType="afterGroup">
                            <p:stCondLst>
                              <p:cond delay="6500"/>
                            </p:stCondLst>
                            <p:childTnLst>
                              <p:par>
                                <p:cTn id="96" presetID="23" presetClass="entr" presetSubtype="36" fill="hold" nodeType="afterEffect">
                                  <p:stCondLst>
                                    <p:cond delay="0"/>
                                  </p:stCondLst>
                                  <p:childTnLst>
                                    <p:set>
                                      <p:cBhvr>
                                        <p:cTn id="97" dur="1" fill="hold">
                                          <p:stCondLst>
                                            <p:cond delay="0"/>
                                          </p:stCondLst>
                                        </p:cTn>
                                        <p:tgtEl>
                                          <p:spTgt spid="4"/>
                                        </p:tgtEl>
                                        <p:attrNameLst>
                                          <p:attrName>style.visibility</p:attrName>
                                        </p:attrNameLst>
                                      </p:cBhvr>
                                      <p:to>
                                        <p:strVal val="visible"/>
                                      </p:to>
                                    </p:set>
                                    <p:anim calcmode="lin" valueType="num">
                                      <p:cBhvr>
                                        <p:cTn id="98" dur="500" fill="hold"/>
                                        <p:tgtEl>
                                          <p:spTgt spid="4"/>
                                        </p:tgtEl>
                                        <p:attrNameLst>
                                          <p:attrName>ppt_w</p:attrName>
                                        </p:attrNameLst>
                                      </p:cBhvr>
                                      <p:tavLst>
                                        <p:tav tm="0">
                                          <p:val>
                                            <p:strVal val="(6*min(max(#ppt_w*#ppt_h,.3),1)-7.4)/-.7*#ppt_w"/>
                                          </p:val>
                                        </p:tav>
                                        <p:tav tm="100000">
                                          <p:val>
                                            <p:strVal val="#ppt_w"/>
                                          </p:val>
                                        </p:tav>
                                      </p:tavLst>
                                    </p:anim>
                                    <p:anim calcmode="lin" valueType="num">
                                      <p:cBhvr>
                                        <p:cTn id="99" dur="500" fill="hold"/>
                                        <p:tgtEl>
                                          <p:spTgt spid="4"/>
                                        </p:tgtEl>
                                        <p:attrNameLst>
                                          <p:attrName>ppt_h</p:attrName>
                                        </p:attrNameLst>
                                      </p:cBhvr>
                                      <p:tavLst>
                                        <p:tav tm="0">
                                          <p:val>
                                            <p:strVal val="(6*min(max(#ppt_w*#ppt_h,.3),1)-7.4)/-.7*#ppt_h"/>
                                          </p:val>
                                        </p:tav>
                                        <p:tav tm="100000">
                                          <p:val>
                                            <p:strVal val="#ppt_h"/>
                                          </p:val>
                                        </p:tav>
                                      </p:tavLst>
                                    </p:anim>
                                    <p:anim calcmode="lin" valueType="num">
                                      <p:cBhvr>
                                        <p:cTn id="100" dur="500" fill="hold"/>
                                        <p:tgtEl>
                                          <p:spTgt spid="4"/>
                                        </p:tgtEl>
                                        <p:attrNameLst>
                                          <p:attrName>ppt_x</p:attrName>
                                        </p:attrNameLst>
                                      </p:cBhvr>
                                      <p:tavLst>
                                        <p:tav tm="0">
                                          <p:val>
                                            <p:fltVal val="0.5"/>
                                          </p:val>
                                        </p:tav>
                                        <p:tav tm="100000">
                                          <p:val>
                                            <p:strVal val="#ppt_x"/>
                                          </p:val>
                                        </p:tav>
                                      </p:tavLst>
                                    </p:anim>
                                    <p:anim calcmode="lin" valueType="num">
                                      <p:cBhvr>
                                        <p:cTn id="101" dur="500" fill="hold"/>
                                        <p:tgtEl>
                                          <p:spTgt spid="4"/>
                                        </p:tgtEl>
                                        <p:attrNameLst>
                                          <p:attrName>ppt_y</p:attrName>
                                        </p:attrNameLst>
                                      </p:cBhvr>
                                      <p:tavLst>
                                        <p:tav tm="0">
                                          <p:val>
                                            <p:strVal val="1+(6*min(max(#ppt_w*#ppt_h,.3),1)-7.4)/-.7*#ppt_h/2"/>
                                          </p:val>
                                        </p:tav>
                                        <p:tav tm="100000">
                                          <p:val>
                                            <p:strVal val="#ppt_y"/>
                                          </p:val>
                                        </p:tav>
                                      </p:tavLst>
                                    </p:anim>
                                  </p:childTnLst>
                                </p:cTn>
                              </p:par>
                            </p:childTnLst>
                          </p:cTn>
                        </p:par>
                        <p:par>
                          <p:cTn id="102" fill="hold" nodeType="afterGroup">
                            <p:stCondLst>
                              <p:cond delay="7000"/>
                            </p:stCondLst>
                            <p:childTnLst>
                              <p:par>
                                <p:cTn id="103" presetID="23" presetClass="entr" presetSubtype="36" fill="hold" nodeType="afterEffect">
                                  <p:stCondLst>
                                    <p:cond delay="0"/>
                                  </p:stCondLst>
                                  <p:childTnLst>
                                    <p:set>
                                      <p:cBhvr>
                                        <p:cTn id="104" dur="1" fill="hold">
                                          <p:stCondLst>
                                            <p:cond delay="0"/>
                                          </p:stCondLst>
                                        </p:cTn>
                                        <p:tgtEl>
                                          <p:spTgt spid="21524"/>
                                        </p:tgtEl>
                                        <p:attrNameLst>
                                          <p:attrName>style.visibility</p:attrName>
                                        </p:attrNameLst>
                                      </p:cBhvr>
                                      <p:to>
                                        <p:strVal val="visible"/>
                                      </p:to>
                                    </p:set>
                                    <p:anim calcmode="lin" valueType="num">
                                      <p:cBhvr>
                                        <p:cTn id="105" dur="500" fill="hold"/>
                                        <p:tgtEl>
                                          <p:spTgt spid="21524"/>
                                        </p:tgtEl>
                                        <p:attrNameLst>
                                          <p:attrName>ppt_w</p:attrName>
                                        </p:attrNameLst>
                                      </p:cBhvr>
                                      <p:tavLst>
                                        <p:tav tm="0">
                                          <p:val>
                                            <p:strVal val="(6*min(max(#ppt_w*#ppt_h,.3),1)-7.4)/-.7*#ppt_w"/>
                                          </p:val>
                                        </p:tav>
                                        <p:tav tm="100000">
                                          <p:val>
                                            <p:strVal val="#ppt_w"/>
                                          </p:val>
                                        </p:tav>
                                      </p:tavLst>
                                    </p:anim>
                                    <p:anim calcmode="lin" valueType="num">
                                      <p:cBhvr>
                                        <p:cTn id="106" dur="500" fill="hold"/>
                                        <p:tgtEl>
                                          <p:spTgt spid="21524"/>
                                        </p:tgtEl>
                                        <p:attrNameLst>
                                          <p:attrName>ppt_h</p:attrName>
                                        </p:attrNameLst>
                                      </p:cBhvr>
                                      <p:tavLst>
                                        <p:tav tm="0">
                                          <p:val>
                                            <p:strVal val="(6*min(max(#ppt_w*#ppt_h,.3),1)-7.4)/-.7*#ppt_h"/>
                                          </p:val>
                                        </p:tav>
                                        <p:tav tm="100000">
                                          <p:val>
                                            <p:strVal val="#ppt_h"/>
                                          </p:val>
                                        </p:tav>
                                      </p:tavLst>
                                    </p:anim>
                                    <p:anim calcmode="lin" valueType="num">
                                      <p:cBhvr>
                                        <p:cTn id="107" dur="500" fill="hold"/>
                                        <p:tgtEl>
                                          <p:spTgt spid="21524"/>
                                        </p:tgtEl>
                                        <p:attrNameLst>
                                          <p:attrName>ppt_x</p:attrName>
                                        </p:attrNameLst>
                                      </p:cBhvr>
                                      <p:tavLst>
                                        <p:tav tm="0">
                                          <p:val>
                                            <p:fltVal val="0.5"/>
                                          </p:val>
                                        </p:tav>
                                        <p:tav tm="100000">
                                          <p:val>
                                            <p:strVal val="#ppt_x"/>
                                          </p:val>
                                        </p:tav>
                                      </p:tavLst>
                                    </p:anim>
                                    <p:anim calcmode="lin" valueType="num">
                                      <p:cBhvr>
                                        <p:cTn id="108" dur="500" fill="hold"/>
                                        <p:tgtEl>
                                          <p:spTgt spid="21524"/>
                                        </p:tgtEl>
                                        <p:attrNameLst>
                                          <p:attrName>ppt_y</p:attrName>
                                        </p:attrNameLst>
                                      </p:cBhvr>
                                      <p:tavLst>
                                        <p:tav tm="0">
                                          <p:val>
                                            <p:strVal val="1+(6*min(max(#ppt_w*#ppt_h,.3),1)-7.4)/-.7*#ppt_h/2"/>
                                          </p:val>
                                        </p:tav>
                                        <p:tav tm="100000">
                                          <p:val>
                                            <p:strVal val="#ppt_y"/>
                                          </p:val>
                                        </p:tav>
                                      </p:tavLst>
                                    </p:anim>
                                  </p:childTnLst>
                                </p:cTn>
                              </p:par>
                            </p:childTnLst>
                          </p:cTn>
                        </p:par>
                        <p:par>
                          <p:cTn id="109" fill="hold" nodeType="afterGroup">
                            <p:stCondLst>
                              <p:cond delay="7500"/>
                            </p:stCondLst>
                            <p:childTnLst>
                              <p:par>
                                <p:cTn id="110" presetID="23" presetClass="entr" presetSubtype="36" fill="hold" nodeType="afterEffect">
                                  <p:stCondLst>
                                    <p:cond delay="0"/>
                                  </p:stCondLst>
                                  <p:childTnLst>
                                    <p:set>
                                      <p:cBhvr>
                                        <p:cTn id="111" dur="1" fill="hold">
                                          <p:stCondLst>
                                            <p:cond delay="0"/>
                                          </p:stCondLst>
                                        </p:cTn>
                                        <p:tgtEl>
                                          <p:spTgt spid="11"/>
                                        </p:tgtEl>
                                        <p:attrNameLst>
                                          <p:attrName>style.visibility</p:attrName>
                                        </p:attrNameLst>
                                      </p:cBhvr>
                                      <p:to>
                                        <p:strVal val="visible"/>
                                      </p:to>
                                    </p:set>
                                    <p:anim calcmode="lin" valueType="num">
                                      <p:cBhvr>
                                        <p:cTn id="112" dur="500" fill="hold"/>
                                        <p:tgtEl>
                                          <p:spTgt spid="11"/>
                                        </p:tgtEl>
                                        <p:attrNameLst>
                                          <p:attrName>ppt_w</p:attrName>
                                        </p:attrNameLst>
                                      </p:cBhvr>
                                      <p:tavLst>
                                        <p:tav tm="0">
                                          <p:val>
                                            <p:strVal val="(6*min(max(#ppt_w*#ppt_h,.3),1)-7.4)/-.7*#ppt_w"/>
                                          </p:val>
                                        </p:tav>
                                        <p:tav tm="100000">
                                          <p:val>
                                            <p:strVal val="#ppt_w"/>
                                          </p:val>
                                        </p:tav>
                                      </p:tavLst>
                                    </p:anim>
                                    <p:anim calcmode="lin" valueType="num">
                                      <p:cBhvr>
                                        <p:cTn id="113" dur="500" fill="hold"/>
                                        <p:tgtEl>
                                          <p:spTgt spid="11"/>
                                        </p:tgtEl>
                                        <p:attrNameLst>
                                          <p:attrName>ppt_h</p:attrName>
                                        </p:attrNameLst>
                                      </p:cBhvr>
                                      <p:tavLst>
                                        <p:tav tm="0">
                                          <p:val>
                                            <p:strVal val="(6*min(max(#ppt_w*#ppt_h,.3),1)-7.4)/-.7*#ppt_h"/>
                                          </p:val>
                                        </p:tav>
                                        <p:tav tm="100000">
                                          <p:val>
                                            <p:strVal val="#ppt_h"/>
                                          </p:val>
                                        </p:tav>
                                      </p:tavLst>
                                    </p:anim>
                                    <p:anim calcmode="lin" valueType="num">
                                      <p:cBhvr>
                                        <p:cTn id="114" dur="500" fill="hold"/>
                                        <p:tgtEl>
                                          <p:spTgt spid="11"/>
                                        </p:tgtEl>
                                        <p:attrNameLst>
                                          <p:attrName>ppt_x</p:attrName>
                                        </p:attrNameLst>
                                      </p:cBhvr>
                                      <p:tavLst>
                                        <p:tav tm="0">
                                          <p:val>
                                            <p:fltVal val="0.5"/>
                                          </p:val>
                                        </p:tav>
                                        <p:tav tm="100000">
                                          <p:val>
                                            <p:strVal val="#ppt_x"/>
                                          </p:val>
                                        </p:tav>
                                      </p:tavLst>
                                    </p:anim>
                                    <p:anim calcmode="lin" valueType="num">
                                      <p:cBhvr>
                                        <p:cTn id="115"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116" fill="hold" nodeType="afterGroup">
                            <p:stCondLst>
                              <p:cond delay="8000"/>
                            </p:stCondLst>
                            <p:childTnLst>
                              <p:par>
                                <p:cTn id="117" presetID="23" presetClass="entr" presetSubtype="36" fill="hold" nodeType="afterEffect">
                                  <p:stCondLst>
                                    <p:cond delay="0"/>
                                  </p:stCondLst>
                                  <p:childTnLst>
                                    <p:set>
                                      <p:cBhvr>
                                        <p:cTn id="118" dur="1" fill="hold">
                                          <p:stCondLst>
                                            <p:cond delay="0"/>
                                          </p:stCondLst>
                                        </p:cTn>
                                        <p:tgtEl>
                                          <p:spTgt spid="21"/>
                                        </p:tgtEl>
                                        <p:attrNameLst>
                                          <p:attrName>style.visibility</p:attrName>
                                        </p:attrNameLst>
                                      </p:cBhvr>
                                      <p:to>
                                        <p:strVal val="visible"/>
                                      </p:to>
                                    </p:set>
                                    <p:anim calcmode="lin" valueType="num">
                                      <p:cBhvr>
                                        <p:cTn id="119" dur="500" fill="hold"/>
                                        <p:tgtEl>
                                          <p:spTgt spid="21"/>
                                        </p:tgtEl>
                                        <p:attrNameLst>
                                          <p:attrName>ppt_w</p:attrName>
                                        </p:attrNameLst>
                                      </p:cBhvr>
                                      <p:tavLst>
                                        <p:tav tm="0">
                                          <p:val>
                                            <p:strVal val="(6*min(max(#ppt_w*#ppt_h,.3),1)-7.4)/-.7*#ppt_w"/>
                                          </p:val>
                                        </p:tav>
                                        <p:tav tm="100000">
                                          <p:val>
                                            <p:strVal val="#ppt_w"/>
                                          </p:val>
                                        </p:tav>
                                      </p:tavLst>
                                    </p:anim>
                                    <p:anim calcmode="lin" valueType="num">
                                      <p:cBhvr>
                                        <p:cTn id="120" dur="500" fill="hold"/>
                                        <p:tgtEl>
                                          <p:spTgt spid="21"/>
                                        </p:tgtEl>
                                        <p:attrNameLst>
                                          <p:attrName>ppt_h</p:attrName>
                                        </p:attrNameLst>
                                      </p:cBhvr>
                                      <p:tavLst>
                                        <p:tav tm="0">
                                          <p:val>
                                            <p:strVal val="(6*min(max(#ppt_w*#ppt_h,.3),1)-7.4)/-.7*#ppt_h"/>
                                          </p:val>
                                        </p:tav>
                                        <p:tav tm="100000">
                                          <p:val>
                                            <p:strVal val="#ppt_h"/>
                                          </p:val>
                                        </p:tav>
                                      </p:tavLst>
                                    </p:anim>
                                    <p:anim calcmode="lin" valueType="num">
                                      <p:cBhvr>
                                        <p:cTn id="121" dur="500" fill="hold"/>
                                        <p:tgtEl>
                                          <p:spTgt spid="21"/>
                                        </p:tgtEl>
                                        <p:attrNameLst>
                                          <p:attrName>ppt_x</p:attrName>
                                        </p:attrNameLst>
                                      </p:cBhvr>
                                      <p:tavLst>
                                        <p:tav tm="0">
                                          <p:val>
                                            <p:fltVal val="0.5"/>
                                          </p:val>
                                        </p:tav>
                                        <p:tav tm="100000">
                                          <p:val>
                                            <p:strVal val="#ppt_x"/>
                                          </p:val>
                                        </p:tav>
                                      </p:tavLst>
                                    </p:anim>
                                    <p:anim calcmode="lin" valueType="num">
                                      <p:cBhvr>
                                        <p:cTn id="12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123" fill="hold" nodeType="afterGroup">
                            <p:stCondLst>
                              <p:cond delay="8500"/>
                            </p:stCondLst>
                            <p:childTnLst>
                              <p:par>
                                <p:cTn id="124" presetID="23" presetClass="entr" presetSubtype="36" fill="hold" nodeType="after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500" fill="hold"/>
                                        <p:tgtEl>
                                          <p:spTgt spid="20"/>
                                        </p:tgtEl>
                                        <p:attrNameLst>
                                          <p:attrName>ppt_w</p:attrName>
                                        </p:attrNameLst>
                                      </p:cBhvr>
                                      <p:tavLst>
                                        <p:tav tm="0">
                                          <p:val>
                                            <p:strVal val="(6*min(max(#ppt_w*#ppt_h,.3),1)-7.4)/-.7*#ppt_w"/>
                                          </p:val>
                                        </p:tav>
                                        <p:tav tm="100000">
                                          <p:val>
                                            <p:strVal val="#ppt_w"/>
                                          </p:val>
                                        </p:tav>
                                      </p:tavLst>
                                    </p:anim>
                                    <p:anim calcmode="lin" valueType="num">
                                      <p:cBhvr>
                                        <p:cTn id="127" dur="500" fill="hold"/>
                                        <p:tgtEl>
                                          <p:spTgt spid="20"/>
                                        </p:tgtEl>
                                        <p:attrNameLst>
                                          <p:attrName>ppt_h</p:attrName>
                                        </p:attrNameLst>
                                      </p:cBhvr>
                                      <p:tavLst>
                                        <p:tav tm="0">
                                          <p:val>
                                            <p:strVal val="(6*min(max(#ppt_w*#ppt_h,.3),1)-7.4)/-.7*#ppt_h"/>
                                          </p:val>
                                        </p:tav>
                                        <p:tav tm="100000">
                                          <p:val>
                                            <p:strVal val="#ppt_h"/>
                                          </p:val>
                                        </p:tav>
                                      </p:tavLst>
                                    </p:anim>
                                    <p:anim calcmode="lin" valueType="num">
                                      <p:cBhvr>
                                        <p:cTn id="128" dur="500" fill="hold"/>
                                        <p:tgtEl>
                                          <p:spTgt spid="20"/>
                                        </p:tgtEl>
                                        <p:attrNameLst>
                                          <p:attrName>ppt_x</p:attrName>
                                        </p:attrNameLst>
                                      </p:cBhvr>
                                      <p:tavLst>
                                        <p:tav tm="0">
                                          <p:val>
                                            <p:fltVal val="0.5"/>
                                          </p:val>
                                        </p:tav>
                                        <p:tav tm="100000">
                                          <p:val>
                                            <p:strVal val="#ppt_x"/>
                                          </p:val>
                                        </p:tav>
                                      </p:tavLst>
                                    </p:anim>
                                    <p:anim calcmode="lin" valueType="num">
                                      <p:cBhvr>
                                        <p:cTn id="129"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30" fill="hold" nodeType="afterGroup">
                            <p:stCondLst>
                              <p:cond delay="9000"/>
                            </p:stCondLst>
                            <p:childTnLst>
                              <p:par>
                                <p:cTn id="131" presetID="23" presetClass="entr" presetSubtype="36" fill="hold" nodeType="afterEffect">
                                  <p:stCondLst>
                                    <p:cond delay="0"/>
                                  </p:stCondLst>
                                  <p:childTnLst>
                                    <p:set>
                                      <p:cBhvr>
                                        <p:cTn id="132" dur="1" fill="hold">
                                          <p:stCondLst>
                                            <p:cond delay="0"/>
                                          </p:stCondLst>
                                        </p:cTn>
                                        <p:tgtEl>
                                          <p:spTgt spid="22"/>
                                        </p:tgtEl>
                                        <p:attrNameLst>
                                          <p:attrName>style.visibility</p:attrName>
                                        </p:attrNameLst>
                                      </p:cBhvr>
                                      <p:to>
                                        <p:strVal val="visible"/>
                                      </p:to>
                                    </p:set>
                                    <p:anim calcmode="lin" valueType="num">
                                      <p:cBhvr>
                                        <p:cTn id="133" dur="500" fill="hold"/>
                                        <p:tgtEl>
                                          <p:spTgt spid="22"/>
                                        </p:tgtEl>
                                        <p:attrNameLst>
                                          <p:attrName>ppt_w</p:attrName>
                                        </p:attrNameLst>
                                      </p:cBhvr>
                                      <p:tavLst>
                                        <p:tav tm="0">
                                          <p:val>
                                            <p:strVal val="(6*min(max(#ppt_w*#ppt_h,.3),1)-7.4)/-.7*#ppt_w"/>
                                          </p:val>
                                        </p:tav>
                                        <p:tav tm="100000">
                                          <p:val>
                                            <p:strVal val="#ppt_w"/>
                                          </p:val>
                                        </p:tav>
                                      </p:tavLst>
                                    </p:anim>
                                    <p:anim calcmode="lin" valueType="num">
                                      <p:cBhvr>
                                        <p:cTn id="134" dur="500" fill="hold"/>
                                        <p:tgtEl>
                                          <p:spTgt spid="22"/>
                                        </p:tgtEl>
                                        <p:attrNameLst>
                                          <p:attrName>ppt_h</p:attrName>
                                        </p:attrNameLst>
                                      </p:cBhvr>
                                      <p:tavLst>
                                        <p:tav tm="0">
                                          <p:val>
                                            <p:strVal val="(6*min(max(#ppt_w*#ppt_h,.3),1)-7.4)/-.7*#ppt_h"/>
                                          </p:val>
                                        </p:tav>
                                        <p:tav tm="100000">
                                          <p:val>
                                            <p:strVal val="#ppt_h"/>
                                          </p:val>
                                        </p:tav>
                                      </p:tavLst>
                                    </p:anim>
                                    <p:anim calcmode="lin" valueType="num">
                                      <p:cBhvr>
                                        <p:cTn id="135" dur="500" fill="hold"/>
                                        <p:tgtEl>
                                          <p:spTgt spid="22"/>
                                        </p:tgtEl>
                                        <p:attrNameLst>
                                          <p:attrName>ppt_x</p:attrName>
                                        </p:attrNameLst>
                                      </p:cBhvr>
                                      <p:tavLst>
                                        <p:tav tm="0">
                                          <p:val>
                                            <p:fltVal val="0.5"/>
                                          </p:val>
                                        </p:tav>
                                        <p:tav tm="100000">
                                          <p:val>
                                            <p:strVal val="#ppt_x"/>
                                          </p:val>
                                        </p:tav>
                                      </p:tavLst>
                                    </p:anim>
                                    <p:anim calcmode="lin" valueType="num">
                                      <p:cBhvr>
                                        <p:cTn id="136"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37" fill="hold" nodeType="afterGroup">
                            <p:stCondLst>
                              <p:cond delay="9500"/>
                            </p:stCondLst>
                            <p:childTnLst>
                              <p:par>
                                <p:cTn id="138" presetID="23" presetClass="entr" presetSubtype="36" fill="hold" nodeType="afterEffect">
                                  <p:stCondLst>
                                    <p:cond delay="0"/>
                                  </p:stCondLst>
                                  <p:childTnLst>
                                    <p:set>
                                      <p:cBhvr>
                                        <p:cTn id="139" dur="1" fill="hold">
                                          <p:stCondLst>
                                            <p:cond delay="0"/>
                                          </p:stCondLst>
                                        </p:cTn>
                                        <p:tgtEl>
                                          <p:spTgt spid="21517"/>
                                        </p:tgtEl>
                                        <p:attrNameLst>
                                          <p:attrName>style.visibility</p:attrName>
                                        </p:attrNameLst>
                                      </p:cBhvr>
                                      <p:to>
                                        <p:strVal val="visible"/>
                                      </p:to>
                                    </p:set>
                                    <p:anim calcmode="lin" valueType="num">
                                      <p:cBhvr>
                                        <p:cTn id="140" dur="500" fill="hold"/>
                                        <p:tgtEl>
                                          <p:spTgt spid="21517"/>
                                        </p:tgtEl>
                                        <p:attrNameLst>
                                          <p:attrName>ppt_w</p:attrName>
                                        </p:attrNameLst>
                                      </p:cBhvr>
                                      <p:tavLst>
                                        <p:tav tm="0">
                                          <p:val>
                                            <p:strVal val="(6*min(max(#ppt_w*#ppt_h,.3),1)-7.4)/-.7*#ppt_w"/>
                                          </p:val>
                                        </p:tav>
                                        <p:tav tm="100000">
                                          <p:val>
                                            <p:strVal val="#ppt_w"/>
                                          </p:val>
                                        </p:tav>
                                      </p:tavLst>
                                    </p:anim>
                                    <p:anim calcmode="lin" valueType="num">
                                      <p:cBhvr>
                                        <p:cTn id="141" dur="500" fill="hold"/>
                                        <p:tgtEl>
                                          <p:spTgt spid="21517"/>
                                        </p:tgtEl>
                                        <p:attrNameLst>
                                          <p:attrName>ppt_h</p:attrName>
                                        </p:attrNameLst>
                                      </p:cBhvr>
                                      <p:tavLst>
                                        <p:tav tm="0">
                                          <p:val>
                                            <p:strVal val="(6*min(max(#ppt_w*#ppt_h,.3),1)-7.4)/-.7*#ppt_h"/>
                                          </p:val>
                                        </p:tav>
                                        <p:tav tm="100000">
                                          <p:val>
                                            <p:strVal val="#ppt_h"/>
                                          </p:val>
                                        </p:tav>
                                      </p:tavLst>
                                    </p:anim>
                                    <p:anim calcmode="lin" valueType="num">
                                      <p:cBhvr>
                                        <p:cTn id="142" dur="500" fill="hold"/>
                                        <p:tgtEl>
                                          <p:spTgt spid="21517"/>
                                        </p:tgtEl>
                                        <p:attrNameLst>
                                          <p:attrName>ppt_x</p:attrName>
                                        </p:attrNameLst>
                                      </p:cBhvr>
                                      <p:tavLst>
                                        <p:tav tm="0">
                                          <p:val>
                                            <p:fltVal val="0.5"/>
                                          </p:val>
                                        </p:tav>
                                        <p:tav tm="100000">
                                          <p:val>
                                            <p:strVal val="#ppt_x"/>
                                          </p:val>
                                        </p:tav>
                                      </p:tavLst>
                                    </p:anim>
                                    <p:anim calcmode="lin" valueType="num">
                                      <p:cBhvr>
                                        <p:cTn id="143" dur="500" fill="hold"/>
                                        <p:tgtEl>
                                          <p:spTgt spid="21517"/>
                                        </p:tgtEl>
                                        <p:attrNameLst>
                                          <p:attrName>ppt_y</p:attrName>
                                        </p:attrNameLst>
                                      </p:cBhvr>
                                      <p:tavLst>
                                        <p:tav tm="0">
                                          <p:val>
                                            <p:strVal val="1+(6*min(max(#ppt_w*#ppt_h,.3),1)-7.4)/-.7*#ppt_h/2"/>
                                          </p:val>
                                        </p:tav>
                                        <p:tav tm="100000">
                                          <p:val>
                                            <p:strVal val="#ppt_y"/>
                                          </p:val>
                                        </p:tav>
                                      </p:tavLst>
                                    </p:anim>
                                  </p:childTnLst>
                                </p:cTn>
                              </p:par>
                            </p:childTnLst>
                          </p:cTn>
                        </p:par>
                        <p:par>
                          <p:cTn id="144" fill="hold" nodeType="afterGroup">
                            <p:stCondLst>
                              <p:cond delay="10000"/>
                            </p:stCondLst>
                            <p:childTnLst>
                              <p:par>
                                <p:cTn id="145" presetID="23" presetClass="entr" presetSubtype="36" fill="hold" nodeType="afterEffect">
                                  <p:stCondLst>
                                    <p:cond delay="0"/>
                                  </p:stCondLst>
                                  <p:childTnLst>
                                    <p:set>
                                      <p:cBhvr>
                                        <p:cTn id="146" dur="1" fill="hold">
                                          <p:stCondLst>
                                            <p:cond delay="0"/>
                                          </p:stCondLst>
                                        </p:cTn>
                                        <p:tgtEl>
                                          <p:spTgt spid="5"/>
                                        </p:tgtEl>
                                        <p:attrNameLst>
                                          <p:attrName>style.visibility</p:attrName>
                                        </p:attrNameLst>
                                      </p:cBhvr>
                                      <p:to>
                                        <p:strVal val="visible"/>
                                      </p:to>
                                    </p:set>
                                    <p:anim calcmode="lin" valueType="num">
                                      <p:cBhvr>
                                        <p:cTn id="147" dur="500" fill="hold"/>
                                        <p:tgtEl>
                                          <p:spTgt spid="5"/>
                                        </p:tgtEl>
                                        <p:attrNameLst>
                                          <p:attrName>ppt_w</p:attrName>
                                        </p:attrNameLst>
                                      </p:cBhvr>
                                      <p:tavLst>
                                        <p:tav tm="0">
                                          <p:val>
                                            <p:strVal val="(6*min(max(#ppt_w*#ppt_h,.3),1)-7.4)/-.7*#ppt_w"/>
                                          </p:val>
                                        </p:tav>
                                        <p:tav tm="100000">
                                          <p:val>
                                            <p:strVal val="#ppt_w"/>
                                          </p:val>
                                        </p:tav>
                                      </p:tavLst>
                                    </p:anim>
                                    <p:anim calcmode="lin" valueType="num">
                                      <p:cBhvr>
                                        <p:cTn id="148" dur="500" fill="hold"/>
                                        <p:tgtEl>
                                          <p:spTgt spid="5"/>
                                        </p:tgtEl>
                                        <p:attrNameLst>
                                          <p:attrName>ppt_h</p:attrName>
                                        </p:attrNameLst>
                                      </p:cBhvr>
                                      <p:tavLst>
                                        <p:tav tm="0">
                                          <p:val>
                                            <p:strVal val="(6*min(max(#ppt_w*#ppt_h,.3),1)-7.4)/-.7*#ppt_h"/>
                                          </p:val>
                                        </p:tav>
                                        <p:tav tm="100000">
                                          <p:val>
                                            <p:strVal val="#ppt_h"/>
                                          </p:val>
                                        </p:tav>
                                      </p:tavLst>
                                    </p:anim>
                                    <p:anim calcmode="lin" valueType="num">
                                      <p:cBhvr>
                                        <p:cTn id="149" dur="500" fill="hold"/>
                                        <p:tgtEl>
                                          <p:spTgt spid="5"/>
                                        </p:tgtEl>
                                        <p:attrNameLst>
                                          <p:attrName>ppt_x</p:attrName>
                                        </p:attrNameLst>
                                      </p:cBhvr>
                                      <p:tavLst>
                                        <p:tav tm="0">
                                          <p:val>
                                            <p:fltVal val="0.5"/>
                                          </p:val>
                                        </p:tav>
                                        <p:tav tm="100000">
                                          <p:val>
                                            <p:strVal val="#ppt_x"/>
                                          </p:val>
                                        </p:tav>
                                      </p:tavLst>
                                    </p:anim>
                                    <p:anim calcmode="lin" valueType="num">
                                      <p:cBhvr>
                                        <p:cTn id="150" dur="50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151" fill="hold" nodeType="afterGroup">
                            <p:stCondLst>
                              <p:cond delay="10500"/>
                            </p:stCondLst>
                            <p:childTnLst>
                              <p:par>
                                <p:cTn id="152" presetID="23" presetClass="entr" presetSubtype="36" fill="hold" nodeType="afterEffect">
                                  <p:stCondLst>
                                    <p:cond delay="0"/>
                                  </p:stCondLst>
                                  <p:childTnLst>
                                    <p:set>
                                      <p:cBhvr>
                                        <p:cTn id="153" dur="1" fill="hold">
                                          <p:stCondLst>
                                            <p:cond delay="0"/>
                                          </p:stCondLst>
                                        </p:cTn>
                                        <p:tgtEl>
                                          <p:spTgt spid="23"/>
                                        </p:tgtEl>
                                        <p:attrNameLst>
                                          <p:attrName>style.visibility</p:attrName>
                                        </p:attrNameLst>
                                      </p:cBhvr>
                                      <p:to>
                                        <p:strVal val="visible"/>
                                      </p:to>
                                    </p:set>
                                    <p:anim calcmode="lin" valueType="num">
                                      <p:cBhvr>
                                        <p:cTn id="154" dur="500" fill="hold"/>
                                        <p:tgtEl>
                                          <p:spTgt spid="23"/>
                                        </p:tgtEl>
                                        <p:attrNameLst>
                                          <p:attrName>ppt_w</p:attrName>
                                        </p:attrNameLst>
                                      </p:cBhvr>
                                      <p:tavLst>
                                        <p:tav tm="0">
                                          <p:val>
                                            <p:strVal val="(6*min(max(#ppt_w*#ppt_h,.3),1)-7.4)/-.7*#ppt_w"/>
                                          </p:val>
                                        </p:tav>
                                        <p:tav tm="100000">
                                          <p:val>
                                            <p:strVal val="#ppt_w"/>
                                          </p:val>
                                        </p:tav>
                                      </p:tavLst>
                                    </p:anim>
                                    <p:anim calcmode="lin" valueType="num">
                                      <p:cBhvr>
                                        <p:cTn id="155" dur="500" fill="hold"/>
                                        <p:tgtEl>
                                          <p:spTgt spid="23"/>
                                        </p:tgtEl>
                                        <p:attrNameLst>
                                          <p:attrName>ppt_h</p:attrName>
                                        </p:attrNameLst>
                                      </p:cBhvr>
                                      <p:tavLst>
                                        <p:tav tm="0">
                                          <p:val>
                                            <p:strVal val="(6*min(max(#ppt_w*#ppt_h,.3),1)-7.4)/-.7*#ppt_h"/>
                                          </p:val>
                                        </p:tav>
                                        <p:tav tm="100000">
                                          <p:val>
                                            <p:strVal val="#ppt_h"/>
                                          </p:val>
                                        </p:tav>
                                      </p:tavLst>
                                    </p:anim>
                                    <p:anim calcmode="lin" valueType="num">
                                      <p:cBhvr>
                                        <p:cTn id="156" dur="500" fill="hold"/>
                                        <p:tgtEl>
                                          <p:spTgt spid="23"/>
                                        </p:tgtEl>
                                        <p:attrNameLst>
                                          <p:attrName>ppt_x</p:attrName>
                                        </p:attrNameLst>
                                      </p:cBhvr>
                                      <p:tavLst>
                                        <p:tav tm="0">
                                          <p:val>
                                            <p:fltVal val="0.5"/>
                                          </p:val>
                                        </p:tav>
                                        <p:tav tm="100000">
                                          <p:val>
                                            <p:strVal val="#ppt_x"/>
                                          </p:val>
                                        </p:tav>
                                      </p:tavLst>
                                    </p:anim>
                                    <p:anim calcmode="lin" valueType="num">
                                      <p:cBhvr>
                                        <p:cTn id="157"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158" fill="hold" nodeType="afterGroup">
                            <p:stCondLst>
                              <p:cond delay="11000"/>
                            </p:stCondLst>
                            <p:childTnLst>
                              <p:par>
                                <p:cTn id="159" presetID="23" presetClass="entr" presetSubtype="36" fill="hold" nodeType="afterEffect">
                                  <p:stCondLst>
                                    <p:cond delay="0"/>
                                  </p:stCondLst>
                                  <p:childTnLst>
                                    <p:set>
                                      <p:cBhvr>
                                        <p:cTn id="160" dur="1" fill="hold">
                                          <p:stCondLst>
                                            <p:cond delay="0"/>
                                          </p:stCondLst>
                                        </p:cTn>
                                        <p:tgtEl>
                                          <p:spTgt spid="21518"/>
                                        </p:tgtEl>
                                        <p:attrNameLst>
                                          <p:attrName>style.visibility</p:attrName>
                                        </p:attrNameLst>
                                      </p:cBhvr>
                                      <p:to>
                                        <p:strVal val="visible"/>
                                      </p:to>
                                    </p:set>
                                    <p:anim calcmode="lin" valueType="num">
                                      <p:cBhvr>
                                        <p:cTn id="161" dur="500" fill="hold"/>
                                        <p:tgtEl>
                                          <p:spTgt spid="21518"/>
                                        </p:tgtEl>
                                        <p:attrNameLst>
                                          <p:attrName>ppt_w</p:attrName>
                                        </p:attrNameLst>
                                      </p:cBhvr>
                                      <p:tavLst>
                                        <p:tav tm="0">
                                          <p:val>
                                            <p:strVal val="(6*min(max(#ppt_w*#ppt_h,.3),1)-7.4)/-.7*#ppt_w"/>
                                          </p:val>
                                        </p:tav>
                                        <p:tav tm="100000">
                                          <p:val>
                                            <p:strVal val="#ppt_w"/>
                                          </p:val>
                                        </p:tav>
                                      </p:tavLst>
                                    </p:anim>
                                    <p:anim calcmode="lin" valueType="num">
                                      <p:cBhvr>
                                        <p:cTn id="162" dur="500" fill="hold"/>
                                        <p:tgtEl>
                                          <p:spTgt spid="21518"/>
                                        </p:tgtEl>
                                        <p:attrNameLst>
                                          <p:attrName>ppt_h</p:attrName>
                                        </p:attrNameLst>
                                      </p:cBhvr>
                                      <p:tavLst>
                                        <p:tav tm="0">
                                          <p:val>
                                            <p:strVal val="(6*min(max(#ppt_w*#ppt_h,.3),1)-7.4)/-.7*#ppt_h"/>
                                          </p:val>
                                        </p:tav>
                                        <p:tav tm="100000">
                                          <p:val>
                                            <p:strVal val="#ppt_h"/>
                                          </p:val>
                                        </p:tav>
                                      </p:tavLst>
                                    </p:anim>
                                    <p:anim calcmode="lin" valueType="num">
                                      <p:cBhvr>
                                        <p:cTn id="163" dur="500" fill="hold"/>
                                        <p:tgtEl>
                                          <p:spTgt spid="21518"/>
                                        </p:tgtEl>
                                        <p:attrNameLst>
                                          <p:attrName>ppt_x</p:attrName>
                                        </p:attrNameLst>
                                      </p:cBhvr>
                                      <p:tavLst>
                                        <p:tav tm="0">
                                          <p:val>
                                            <p:fltVal val="0.5"/>
                                          </p:val>
                                        </p:tav>
                                        <p:tav tm="100000">
                                          <p:val>
                                            <p:strVal val="#ppt_x"/>
                                          </p:val>
                                        </p:tav>
                                      </p:tavLst>
                                    </p:anim>
                                    <p:anim calcmode="lin" valueType="num">
                                      <p:cBhvr>
                                        <p:cTn id="164" dur="500" fill="hold"/>
                                        <p:tgtEl>
                                          <p:spTgt spid="21518"/>
                                        </p:tgtEl>
                                        <p:attrNameLst>
                                          <p:attrName>ppt_y</p:attrName>
                                        </p:attrNameLst>
                                      </p:cBhvr>
                                      <p:tavLst>
                                        <p:tav tm="0">
                                          <p:val>
                                            <p:strVal val="1+(6*min(max(#ppt_w*#ppt_h,.3),1)-7.4)/-.7*#ppt_h/2"/>
                                          </p:val>
                                        </p:tav>
                                        <p:tav tm="100000">
                                          <p:val>
                                            <p:strVal val="#ppt_y"/>
                                          </p:val>
                                        </p:tav>
                                      </p:tavLst>
                                    </p:anim>
                                  </p:childTnLst>
                                </p:cTn>
                              </p:par>
                            </p:childTnLst>
                          </p:cTn>
                        </p:par>
                        <p:par>
                          <p:cTn id="165" fill="hold" nodeType="afterGroup">
                            <p:stCondLst>
                              <p:cond delay="11500"/>
                            </p:stCondLst>
                            <p:childTnLst>
                              <p:par>
                                <p:cTn id="166" presetID="23" presetClass="entr" presetSubtype="36" fill="hold" nodeType="afterEffect">
                                  <p:stCondLst>
                                    <p:cond delay="0"/>
                                  </p:stCondLst>
                                  <p:childTnLst>
                                    <p:set>
                                      <p:cBhvr>
                                        <p:cTn id="167" dur="1" fill="hold">
                                          <p:stCondLst>
                                            <p:cond delay="0"/>
                                          </p:stCondLst>
                                        </p:cTn>
                                        <p:tgtEl>
                                          <p:spTgt spid="24"/>
                                        </p:tgtEl>
                                        <p:attrNameLst>
                                          <p:attrName>style.visibility</p:attrName>
                                        </p:attrNameLst>
                                      </p:cBhvr>
                                      <p:to>
                                        <p:strVal val="visible"/>
                                      </p:to>
                                    </p:set>
                                    <p:anim calcmode="lin" valueType="num">
                                      <p:cBhvr>
                                        <p:cTn id="168" dur="500" fill="hold"/>
                                        <p:tgtEl>
                                          <p:spTgt spid="24"/>
                                        </p:tgtEl>
                                        <p:attrNameLst>
                                          <p:attrName>ppt_w</p:attrName>
                                        </p:attrNameLst>
                                      </p:cBhvr>
                                      <p:tavLst>
                                        <p:tav tm="0">
                                          <p:val>
                                            <p:strVal val="(6*min(max(#ppt_w*#ppt_h,.3),1)-7.4)/-.7*#ppt_w"/>
                                          </p:val>
                                        </p:tav>
                                        <p:tav tm="100000">
                                          <p:val>
                                            <p:strVal val="#ppt_w"/>
                                          </p:val>
                                        </p:tav>
                                      </p:tavLst>
                                    </p:anim>
                                    <p:anim calcmode="lin" valueType="num">
                                      <p:cBhvr>
                                        <p:cTn id="169" dur="500" fill="hold"/>
                                        <p:tgtEl>
                                          <p:spTgt spid="24"/>
                                        </p:tgtEl>
                                        <p:attrNameLst>
                                          <p:attrName>ppt_h</p:attrName>
                                        </p:attrNameLst>
                                      </p:cBhvr>
                                      <p:tavLst>
                                        <p:tav tm="0">
                                          <p:val>
                                            <p:strVal val="(6*min(max(#ppt_w*#ppt_h,.3),1)-7.4)/-.7*#ppt_h"/>
                                          </p:val>
                                        </p:tav>
                                        <p:tav tm="100000">
                                          <p:val>
                                            <p:strVal val="#ppt_h"/>
                                          </p:val>
                                        </p:tav>
                                      </p:tavLst>
                                    </p:anim>
                                    <p:anim calcmode="lin" valueType="num">
                                      <p:cBhvr>
                                        <p:cTn id="170" dur="500" fill="hold"/>
                                        <p:tgtEl>
                                          <p:spTgt spid="24"/>
                                        </p:tgtEl>
                                        <p:attrNameLst>
                                          <p:attrName>ppt_x</p:attrName>
                                        </p:attrNameLst>
                                      </p:cBhvr>
                                      <p:tavLst>
                                        <p:tav tm="0">
                                          <p:val>
                                            <p:fltVal val="0.5"/>
                                          </p:val>
                                        </p:tav>
                                        <p:tav tm="100000">
                                          <p:val>
                                            <p:strVal val="#ppt_x"/>
                                          </p:val>
                                        </p:tav>
                                      </p:tavLst>
                                    </p:anim>
                                    <p:anim calcmode="lin" valueType="num">
                                      <p:cBhvr>
                                        <p:cTn id="17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172" fill="hold" nodeType="afterGroup">
                            <p:stCondLst>
                              <p:cond delay="12000"/>
                            </p:stCondLst>
                            <p:childTnLst>
                              <p:par>
                                <p:cTn id="173" presetID="23" presetClass="entr" presetSubtype="36" fill="hold" nodeType="afterEffect">
                                  <p:stCondLst>
                                    <p:cond delay="0"/>
                                  </p:stCondLst>
                                  <p:childTnLst>
                                    <p:set>
                                      <p:cBhvr>
                                        <p:cTn id="174" dur="1" fill="hold">
                                          <p:stCondLst>
                                            <p:cond delay="0"/>
                                          </p:stCondLst>
                                        </p:cTn>
                                        <p:tgtEl>
                                          <p:spTgt spid="6"/>
                                        </p:tgtEl>
                                        <p:attrNameLst>
                                          <p:attrName>style.visibility</p:attrName>
                                        </p:attrNameLst>
                                      </p:cBhvr>
                                      <p:to>
                                        <p:strVal val="visible"/>
                                      </p:to>
                                    </p:set>
                                    <p:anim calcmode="lin" valueType="num">
                                      <p:cBhvr>
                                        <p:cTn id="175" dur="500" fill="hold"/>
                                        <p:tgtEl>
                                          <p:spTgt spid="6"/>
                                        </p:tgtEl>
                                        <p:attrNameLst>
                                          <p:attrName>ppt_w</p:attrName>
                                        </p:attrNameLst>
                                      </p:cBhvr>
                                      <p:tavLst>
                                        <p:tav tm="0">
                                          <p:val>
                                            <p:strVal val="(6*min(max(#ppt_w*#ppt_h,.3),1)-7.4)/-.7*#ppt_w"/>
                                          </p:val>
                                        </p:tav>
                                        <p:tav tm="100000">
                                          <p:val>
                                            <p:strVal val="#ppt_w"/>
                                          </p:val>
                                        </p:tav>
                                      </p:tavLst>
                                    </p:anim>
                                    <p:anim calcmode="lin" valueType="num">
                                      <p:cBhvr>
                                        <p:cTn id="176" dur="500" fill="hold"/>
                                        <p:tgtEl>
                                          <p:spTgt spid="6"/>
                                        </p:tgtEl>
                                        <p:attrNameLst>
                                          <p:attrName>ppt_h</p:attrName>
                                        </p:attrNameLst>
                                      </p:cBhvr>
                                      <p:tavLst>
                                        <p:tav tm="0">
                                          <p:val>
                                            <p:strVal val="(6*min(max(#ppt_w*#ppt_h,.3),1)-7.4)/-.7*#ppt_h"/>
                                          </p:val>
                                        </p:tav>
                                        <p:tav tm="100000">
                                          <p:val>
                                            <p:strVal val="#ppt_h"/>
                                          </p:val>
                                        </p:tav>
                                      </p:tavLst>
                                    </p:anim>
                                    <p:anim calcmode="lin" valueType="num">
                                      <p:cBhvr>
                                        <p:cTn id="177" dur="500" fill="hold"/>
                                        <p:tgtEl>
                                          <p:spTgt spid="6"/>
                                        </p:tgtEl>
                                        <p:attrNameLst>
                                          <p:attrName>ppt_x</p:attrName>
                                        </p:attrNameLst>
                                      </p:cBhvr>
                                      <p:tavLst>
                                        <p:tav tm="0">
                                          <p:val>
                                            <p:fltVal val="0.5"/>
                                          </p:val>
                                        </p:tav>
                                        <p:tav tm="100000">
                                          <p:val>
                                            <p:strVal val="#ppt_x"/>
                                          </p:val>
                                        </p:tav>
                                      </p:tavLst>
                                    </p:anim>
                                    <p:anim calcmode="lin" valueType="num">
                                      <p:cBhvr>
                                        <p:cTn id="178"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79" fill="hold" nodeType="afterGroup">
                            <p:stCondLst>
                              <p:cond delay="12500"/>
                            </p:stCondLst>
                            <p:childTnLst>
                              <p:par>
                                <p:cTn id="180" presetID="23" presetClass="entr" presetSubtype="36" fill="hold" nodeType="afterEffect">
                                  <p:stCondLst>
                                    <p:cond delay="0"/>
                                  </p:stCondLst>
                                  <p:childTnLst>
                                    <p:set>
                                      <p:cBhvr>
                                        <p:cTn id="181" dur="1" fill="hold">
                                          <p:stCondLst>
                                            <p:cond delay="0"/>
                                          </p:stCondLst>
                                        </p:cTn>
                                        <p:tgtEl>
                                          <p:spTgt spid="21519"/>
                                        </p:tgtEl>
                                        <p:attrNameLst>
                                          <p:attrName>style.visibility</p:attrName>
                                        </p:attrNameLst>
                                      </p:cBhvr>
                                      <p:to>
                                        <p:strVal val="visible"/>
                                      </p:to>
                                    </p:set>
                                    <p:anim calcmode="lin" valueType="num">
                                      <p:cBhvr>
                                        <p:cTn id="182" dur="500" fill="hold"/>
                                        <p:tgtEl>
                                          <p:spTgt spid="21519"/>
                                        </p:tgtEl>
                                        <p:attrNameLst>
                                          <p:attrName>ppt_w</p:attrName>
                                        </p:attrNameLst>
                                      </p:cBhvr>
                                      <p:tavLst>
                                        <p:tav tm="0">
                                          <p:val>
                                            <p:strVal val="(6*min(max(#ppt_w*#ppt_h,.3),1)-7.4)/-.7*#ppt_w"/>
                                          </p:val>
                                        </p:tav>
                                        <p:tav tm="100000">
                                          <p:val>
                                            <p:strVal val="#ppt_w"/>
                                          </p:val>
                                        </p:tav>
                                      </p:tavLst>
                                    </p:anim>
                                    <p:anim calcmode="lin" valueType="num">
                                      <p:cBhvr>
                                        <p:cTn id="183" dur="500" fill="hold"/>
                                        <p:tgtEl>
                                          <p:spTgt spid="21519"/>
                                        </p:tgtEl>
                                        <p:attrNameLst>
                                          <p:attrName>ppt_h</p:attrName>
                                        </p:attrNameLst>
                                      </p:cBhvr>
                                      <p:tavLst>
                                        <p:tav tm="0">
                                          <p:val>
                                            <p:strVal val="(6*min(max(#ppt_w*#ppt_h,.3),1)-7.4)/-.7*#ppt_h"/>
                                          </p:val>
                                        </p:tav>
                                        <p:tav tm="100000">
                                          <p:val>
                                            <p:strVal val="#ppt_h"/>
                                          </p:val>
                                        </p:tav>
                                      </p:tavLst>
                                    </p:anim>
                                    <p:anim calcmode="lin" valueType="num">
                                      <p:cBhvr>
                                        <p:cTn id="184" dur="500" fill="hold"/>
                                        <p:tgtEl>
                                          <p:spTgt spid="21519"/>
                                        </p:tgtEl>
                                        <p:attrNameLst>
                                          <p:attrName>ppt_x</p:attrName>
                                        </p:attrNameLst>
                                      </p:cBhvr>
                                      <p:tavLst>
                                        <p:tav tm="0">
                                          <p:val>
                                            <p:fltVal val="0.5"/>
                                          </p:val>
                                        </p:tav>
                                        <p:tav tm="100000">
                                          <p:val>
                                            <p:strVal val="#ppt_x"/>
                                          </p:val>
                                        </p:tav>
                                      </p:tavLst>
                                    </p:anim>
                                    <p:anim calcmode="lin" valueType="num">
                                      <p:cBhvr>
                                        <p:cTn id="185" dur="500" fill="hold"/>
                                        <p:tgtEl>
                                          <p:spTgt spid="21519"/>
                                        </p:tgtEl>
                                        <p:attrNameLst>
                                          <p:attrName>ppt_y</p:attrName>
                                        </p:attrNameLst>
                                      </p:cBhvr>
                                      <p:tavLst>
                                        <p:tav tm="0">
                                          <p:val>
                                            <p:strVal val="1+(6*min(max(#ppt_w*#ppt_h,.3),1)-7.4)/-.7*#ppt_h/2"/>
                                          </p:val>
                                        </p:tav>
                                        <p:tav tm="100000">
                                          <p:val>
                                            <p:strVal val="#ppt_y"/>
                                          </p:val>
                                        </p:tav>
                                      </p:tavLst>
                                    </p:anim>
                                  </p:childTnLst>
                                </p:cTn>
                              </p:par>
                            </p:childTnLst>
                          </p:cTn>
                        </p:par>
                        <p:par>
                          <p:cTn id="186" fill="hold" nodeType="afterGroup">
                            <p:stCondLst>
                              <p:cond delay="13000"/>
                            </p:stCondLst>
                            <p:childTnLst>
                              <p:par>
                                <p:cTn id="187" presetID="23" presetClass="entr" presetSubtype="36" fill="hold" nodeType="afterEffect">
                                  <p:stCondLst>
                                    <p:cond delay="0"/>
                                  </p:stCondLst>
                                  <p:childTnLst>
                                    <p:set>
                                      <p:cBhvr>
                                        <p:cTn id="188" dur="1" fill="hold">
                                          <p:stCondLst>
                                            <p:cond delay="0"/>
                                          </p:stCondLst>
                                        </p:cTn>
                                        <p:tgtEl>
                                          <p:spTgt spid="21520"/>
                                        </p:tgtEl>
                                        <p:attrNameLst>
                                          <p:attrName>style.visibility</p:attrName>
                                        </p:attrNameLst>
                                      </p:cBhvr>
                                      <p:to>
                                        <p:strVal val="visible"/>
                                      </p:to>
                                    </p:set>
                                    <p:anim calcmode="lin" valueType="num">
                                      <p:cBhvr>
                                        <p:cTn id="189" dur="500" fill="hold"/>
                                        <p:tgtEl>
                                          <p:spTgt spid="21520"/>
                                        </p:tgtEl>
                                        <p:attrNameLst>
                                          <p:attrName>ppt_w</p:attrName>
                                        </p:attrNameLst>
                                      </p:cBhvr>
                                      <p:tavLst>
                                        <p:tav tm="0">
                                          <p:val>
                                            <p:strVal val="(6*min(max(#ppt_w*#ppt_h,.3),1)-7.4)/-.7*#ppt_w"/>
                                          </p:val>
                                        </p:tav>
                                        <p:tav tm="100000">
                                          <p:val>
                                            <p:strVal val="#ppt_w"/>
                                          </p:val>
                                        </p:tav>
                                      </p:tavLst>
                                    </p:anim>
                                    <p:anim calcmode="lin" valueType="num">
                                      <p:cBhvr>
                                        <p:cTn id="190" dur="500" fill="hold"/>
                                        <p:tgtEl>
                                          <p:spTgt spid="21520"/>
                                        </p:tgtEl>
                                        <p:attrNameLst>
                                          <p:attrName>ppt_h</p:attrName>
                                        </p:attrNameLst>
                                      </p:cBhvr>
                                      <p:tavLst>
                                        <p:tav tm="0">
                                          <p:val>
                                            <p:strVal val="(6*min(max(#ppt_w*#ppt_h,.3),1)-7.4)/-.7*#ppt_h"/>
                                          </p:val>
                                        </p:tav>
                                        <p:tav tm="100000">
                                          <p:val>
                                            <p:strVal val="#ppt_h"/>
                                          </p:val>
                                        </p:tav>
                                      </p:tavLst>
                                    </p:anim>
                                    <p:anim calcmode="lin" valueType="num">
                                      <p:cBhvr>
                                        <p:cTn id="191" dur="500" fill="hold"/>
                                        <p:tgtEl>
                                          <p:spTgt spid="21520"/>
                                        </p:tgtEl>
                                        <p:attrNameLst>
                                          <p:attrName>ppt_x</p:attrName>
                                        </p:attrNameLst>
                                      </p:cBhvr>
                                      <p:tavLst>
                                        <p:tav tm="0">
                                          <p:val>
                                            <p:fltVal val="0.5"/>
                                          </p:val>
                                        </p:tav>
                                        <p:tav tm="100000">
                                          <p:val>
                                            <p:strVal val="#ppt_x"/>
                                          </p:val>
                                        </p:tav>
                                      </p:tavLst>
                                    </p:anim>
                                    <p:anim calcmode="lin" valueType="num">
                                      <p:cBhvr>
                                        <p:cTn id="192" dur="500" fill="hold"/>
                                        <p:tgtEl>
                                          <p:spTgt spid="21520"/>
                                        </p:tgtEl>
                                        <p:attrNameLst>
                                          <p:attrName>ppt_y</p:attrName>
                                        </p:attrNameLst>
                                      </p:cBhvr>
                                      <p:tavLst>
                                        <p:tav tm="0">
                                          <p:val>
                                            <p:strVal val="1+(6*min(max(#ppt_w*#ppt_h,.3),1)-7.4)/-.7*#ppt_h/2"/>
                                          </p:val>
                                        </p:tav>
                                        <p:tav tm="100000">
                                          <p:val>
                                            <p:strVal val="#ppt_y"/>
                                          </p:val>
                                        </p:tav>
                                      </p:tavLst>
                                    </p:anim>
                                  </p:childTnLst>
                                </p:cTn>
                              </p:par>
                            </p:childTnLst>
                          </p:cTn>
                        </p:par>
                        <p:par>
                          <p:cTn id="193" fill="hold" nodeType="afterGroup">
                            <p:stCondLst>
                              <p:cond delay="13500"/>
                            </p:stCondLst>
                            <p:childTnLst>
                              <p:par>
                                <p:cTn id="194" presetID="23" presetClass="entr" presetSubtype="36" fill="hold" nodeType="afterEffect">
                                  <p:stCondLst>
                                    <p:cond delay="0"/>
                                  </p:stCondLst>
                                  <p:childTnLst>
                                    <p:set>
                                      <p:cBhvr>
                                        <p:cTn id="195" dur="1" fill="hold">
                                          <p:stCondLst>
                                            <p:cond delay="0"/>
                                          </p:stCondLst>
                                        </p:cTn>
                                        <p:tgtEl>
                                          <p:spTgt spid="25"/>
                                        </p:tgtEl>
                                        <p:attrNameLst>
                                          <p:attrName>style.visibility</p:attrName>
                                        </p:attrNameLst>
                                      </p:cBhvr>
                                      <p:to>
                                        <p:strVal val="visible"/>
                                      </p:to>
                                    </p:set>
                                    <p:anim calcmode="lin" valueType="num">
                                      <p:cBhvr>
                                        <p:cTn id="196" dur="500" fill="hold"/>
                                        <p:tgtEl>
                                          <p:spTgt spid="25"/>
                                        </p:tgtEl>
                                        <p:attrNameLst>
                                          <p:attrName>ppt_w</p:attrName>
                                        </p:attrNameLst>
                                      </p:cBhvr>
                                      <p:tavLst>
                                        <p:tav tm="0">
                                          <p:val>
                                            <p:strVal val="(6*min(max(#ppt_w*#ppt_h,.3),1)-7.4)/-.7*#ppt_w"/>
                                          </p:val>
                                        </p:tav>
                                        <p:tav tm="100000">
                                          <p:val>
                                            <p:strVal val="#ppt_w"/>
                                          </p:val>
                                        </p:tav>
                                      </p:tavLst>
                                    </p:anim>
                                    <p:anim calcmode="lin" valueType="num">
                                      <p:cBhvr>
                                        <p:cTn id="197" dur="500" fill="hold"/>
                                        <p:tgtEl>
                                          <p:spTgt spid="25"/>
                                        </p:tgtEl>
                                        <p:attrNameLst>
                                          <p:attrName>ppt_h</p:attrName>
                                        </p:attrNameLst>
                                      </p:cBhvr>
                                      <p:tavLst>
                                        <p:tav tm="0">
                                          <p:val>
                                            <p:strVal val="(6*min(max(#ppt_w*#ppt_h,.3),1)-7.4)/-.7*#ppt_h"/>
                                          </p:val>
                                        </p:tav>
                                        <p:tav tm="100000">
                                          <p:val>
                                            <p:strVal val="#ppt_h"/>
                                          </p:val>
                                        </p:tav>
                                      </p:tavLst>
                                    </p:anim>
                                    <p:anim calcmode="lin" valueType="num">
                                      <p:cBhvr>
                                        <p:cTn id="198" dur="500" fill="hold"/>
                                        <p:tgtEl>
                                          <p:spTgt spid="25"/>
                                        </p:tgtEl>
                                        <p:attrNameLst>
                                          <p:attrName>ppt_x</p:attrName>
                                        </p:attrNameLst>
                                      </p:cBhvr>
                                      <p:tavLst>
                                        <p:tav tm="0">
                                          <p:val>
                                            <p:fltVal val="0.5"/>
                                          </p:val>
                                        </p:tav>
                                        <p:tav tm="100000">
                                          <p:val>
                                            <p:strVal val="#ppt_x"/>
                                          </p:val>
                                        </p:tav>
                                      </p:tavLst>
                                    </p:anim>
                                    <p:anim calcmode="lin" valueType="num">
                                      <p:cBhvr>
                                        <p:cTn id="19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200" fill="hold" nodeType="afterGroup">
                            <p:stCondLst>
                              <p:cond delay="14000"/>
                            </p:stCondLst>
                            <p:childTnLst>
                              <p:par>
                                <p:cTn id="201" presetID="23" presetClass="entr" presetSubtype="36" fill="hold" nodeType="afterEffect">
                                  <p:stCondLst>
                                    <p:cond delay="0"/>
                                  </p:stCondLst>
                                  <p:childTnLst>
                                    <p:set>
                                      <p:cBhvr>
                                        <p:cTn id="202" dur="1" fill="hold">
                                          <p:stCondLst>
                                            <p:cond delay="0"/>
                                          </p:stCondLst>
                                        </p:cTn>
                                        <p:tgtEl>
                                          <p:spTgt spid="21512"/>
                                        </p:tgtEl>
                                        <p:attrNameLst>
                                          <p:attrName>style.visibility</p:attrName>
                                        </p:attrNameLst>
                                      </p:cBhvr>
                                      <p:to>
                                        <p:strVal val="visible"/>
                                      </p:to>
                                    </p:set>
                                    <p:anim calcmode="lin" valueType="num">
                                      <p:cBhvr>
                                        <p:cTn id="203" dur="500" fill="hold"/>
                                        <p:tgtEl>
                                          <p:spTgt spid="21512"/>
                                        </p:tgtEl>
                                        <p:attrNameLst>
                                          <p:attrName>ppt_w</p:attrName>
                                        </p:attrNameLst>
                                      </p:cBhvr>
                                      <p:tavLst>
                                        <p:tav tm="0">
                                          <p:val>
                                            <p:strVal val="(6*min(max(#ppt_w*#ppt_h,.3),1)-7.4)/-.7*#ppt_w"/>
                                          </p:val>
                                        </p:tav>
                                        <p:tav tm="100000">
                                          <p:val>
                                            <p:strVal val="#ppt_w"/>
                                          </p:val>
                                        </p:tav>
                                      </p:tavLst>
                                    </p:anim>
                                    <p:anim calcmode="lin" valueType="num">
                                      <p:cBhvr>
                                        <p:cTn id="204" dur="500" fill="hold"/>
                                        <p:tgtEl>
                                          <p:spTgt spid="21512"/>
                                        </p:tgtEl>
                                        <p:attrNameLst>
                                          <p:attrName>ppt_h</p:attrName>
                                        </p:attrNameLst>
                                      </p:cBhvr>
                                      <p:tavLst>
                                        <p:tav tm="0">
                                          <p:val>
                                            <p:strVal val="(6*min(max(#ppt_w*#ppt_h,.3),1)-7.4)/-.7*#ppt_h"/>
                                          </p:val>
                                        </p:tav>
                                        <p:tav tm="100000">
                                          <p:val>
                                            <p:strVal val="#ppt_h"/>
                                          </p:val>
                                        </p:tav>
                                      </p:tavLst>
                                    </p:anim>
                                    <p:anim calcmode="lin" valueType="num">
                                      <p:cBhvr>
                                        <p:cTn id="205" dur="500" fill="hold"/>
                                        <p:tgtEl>
                                          <p:spTgt spid="21512"/>
                                        </p:tgtEl>
                                        <p:attrNameLst>
                                          <p:attrName>ppt_x</p:attrName>
                                        </p:attrNameLst>
                                      </p:cBhvr>
                                      <p:tavLst>
                                        <p:tav tm="0">
                                          <p:val>
                                            <p:fltVal val="0.5"/>
                                          </p:val>
                                        </p:tav>
                                        <p:tav tm="100000">
                                          <p:val>
                                            <p:strVal val="#ppt_x"/>
                                          </p:val>
                                        </p:tav>
                                      </p:tavLst>
                                    </p:anim>
                                    <p:anim calcmode="lin" valueType="num">
                                      <p:cBhvr>
                                        <p:cTn id="206" dur="500" fill="hold"/>
                                        <p:tgtEl>
                                          <p:spTgt spid="21512"/>
                                        </p:tgtEl>
                                        <p:attrNameLst>
                                          <p:attrName>ppt_y</p:attrName>
                                        </p:attrNameLst>
                                      </p:cBhvr>
                                      <p:tavLst>
                                        <p:tav tm="0">
                                          <p:val>
                                            <p:strVal val="1+(6*min(max(#ppt_w*#ppt_h,.3),1)-7.4)/-.7*#ppt_h/2"/>
                                          </p:val>
                                        </p:tav>
                                        <p:tav tm="100000">
                                          <p:val>
                                            <p:strVal val="#ppt_y"/>
                                          </p:val>
                                        </p:tav>
                                      </p:tavLst>
                                    </p:anim>
                                  </p:childTnLst>
                                </p:cTn>
                              </p:par>
                            </p:childTnLst>
                          </p:cTn>
                        </p:par>
                        <p:par>
                          <p:cTn id="207" fill="hold" nodeType="afterGroup">
                            <p:stCondLst>
                              <p:cond delay="14500"/>
                            </p:stCondLst>
                            <p:childTnLst>
                              <p:par>
                                <p:cTn id="208" presetID="23" presetClass="entr" presetSubtype="36" fill="hold" nodeType="afterEffect">
                                  <p:stCondLst>
                                    <p:cond delay="0"/>
                                  </p:stCondLst>
                                  <p:childTnLst>
                                    <p:set>
                                      <p:cBhvr>
                                        <p:cTn id="209" dur="1" fill="hold">
                                          <p:stCondLst>
                                            <p:cond delay="0"/>
                                          </p:stCondLst>
                                        </p:cTn>
                                        <p:tgtEl>
                                          <p:spTgt spid="21521"/>
                                        </p:tgtEl>
                                        <p:attrNameLst>
                                          <p:attrName>style.visibility</p:attrName>
                                        </p:attrNameLst>
                                      </p:cBhvr>
                                      <p:to>
                                        <p:strVal val="visible"/>
                                      </p:to>
                                    </p:set>
                                    <p:anim calcmode="lin" valueType="num">
                                      <p:cBhvr>
                                        <p:cTn id="210" dur="500" fill="hold"/>
                                        <p:tgtEl>
                                          <p:spTgt spid="21521"/>
                                        </p:tgtEl>
                                        <p:attrNameLst>
                                          <p:attrName>ppt_w</p:attrName>
                                        </p:attrNameLst>
                                      </p:cBhvr>
                                      <p:tavLst>
                                        <p:tav tm="0">
                                          <p:val>
                                            <p:strVal val="(6*min(max(#ppt_w*#ppt_h,.3),1)-7.4)/-.7*#ppt_w"/>
                                          </p:val>
                                        </p:tav>
                                        <p:tav tm="100000">
                                          <p:val>
                                            <p:strVal val="#ppt_w"/>
                                          </p:val>
                                        </p:tav>
                                      </p:tavLst>
                                    </p:anim>
                                    <p:anim calcmode="lin" valueType="num">
                                      <p:cBhvr>
                                        <p:cTn id="211" dur="500" fill="hold"/>
                                        <p:tgtEl>
                                          <p:spTgt spid="21521"/>
                                        </p:tgtEl>
                                        <p:attrNameLst>
                                          <p:attrName>ppt_h</p:attrName>
                                        </p:attrNameLst>
                                      </p:cBhvr>
                                      <p:tavLst>
                                        <p:tav tm="0">
                                          <p:val>
                                            <p:strVal val="(6*min(max(#ppt_w*#ppt_h,.3),1)-7.4)/-.7*#ppt_h"/>
                                          </p:val>
                                        </p:tav>
                                        <p:tav tm="100000">
                                          <p:val>
                                            <p:strVal val="#ppt_h"/>
                                          </p:val>
                                        </p:tav>
                                      </p:tavLst>
                                    </p:anim>
                                    <p:anim calcmode="lin" valueType="num">
                                      <p:cBhvr>
                                        <p:cTn id="212" dur="500" fill="hold"/>
                                        <p:tgtEl>
                                          <p:spTgt spid="21521"/>
                                        </p:tgtEl>
                                        <p:attrNameLst>
                                          <p:attrName>ppt_x</p:attrName>
                                        </p:attrNameLst>
                                      </p:cBhvr>
                                      <p:tavLst>
                                        <p:tav tm="0">
                                          <p:val>
                                            <p:fltVal val="0.5"/>
                                          </p:val>
                                        </p:tav>
                                        <p:tav tm="100000">
                                          <p:val>
                                            <p:strVal val="#ppt_x"/>
                                          </p:val>
                                        </p:tav>
                                      </p:tavLst>
                                    </p:anim>
                                    <p:anim calcmode="lin" valueType="num">
                                      <p:cBhvr>
                                        <p:cTn id="213" dur="500" fill="hold"/>
                                        <p:tgtEl>
                                          <p:spTgt spid="21521"/>
                                        </p:tgtEl>
                                        <p:attrNameLst>
                                          <p:attrName>ppt_y</p:attrName>
                                        </p:attrNameLst>
                                      </p:cBhvr>
                                      <p:tavLst>
                                        <p:tav tm="0">
                                          <p:val>
                                            <p:strVal val="1+(6*min(max(#ppt_w*#ppt_h,.3),1)-7.4)/-.7*#ppt_h/2"/>
                                          </p:val>
                                        </p:tav>
                                        <p:tav tm="100000">
                                          <p:val>
                                            <p:strVal val="#ppt_y"/>
                                          </p:val>
                                        </p:tav>
                                      </p:tavLst>
                                    </p:anim>
                                  </p:childTnLst>
                                </p:cTn>
                              </p:par>
                            </p:childTnLst>
                          </p:cTn>
                        </p:par>
                        <p:par>
                          <p:cTn id="214" fill="hold" nodeType="afterGroup">
                            <p:stCondLst>
                              <p:cond delay="15000"/>
                            </p:stCondLst>
                            <p:childTnLst>
                              <p:par>
                                <p:cTn id="215" presetID="23" presetClass="entr" presetSubtype="36" fill="hold" nodeType="afterEffect">
                                  <p:stCondLst>
                                    <p:cond delay="0"/>
                                  </p:stCondLst>
                                  <p:childTnLst>
                                    <p:set>
                                      <p:cBhvr>
                                        <p:cTn id="216" dur="1" fill="hold">
                                          <p:stCondLst>
                                            <p:cond delay="0"/>
                                          </p:stCondLst>
                                        </p:cTn>
                                        <p:tgtEl>
                                          <p:spTgt spid="12"/>
                                        </p:tgtEl>
                                        <p:attrNameLst>
                                          <p:attrName>style.visibility</p:attrName>
                                        </p:attrNameLst>
                                      </p:cBhvr>
                                      <p:to>
                                        <p:strVal val="visible"/>
                                      </p:to>
                                    </p:set>
                                    <p:anim calcmode="lin" valueType="num">
                                      <p:cBhvr>
                                        <p:cTn id="217" dur="500" fill="hold"/>
                                        <p:tgtEl>
                                          <p:spTgt spid="12"/>
                                        </p:tgtEl>
                                        <p:attrNameLst>
                                          <p:attrName>ppt_w</p:attrName>
                                        </p:attrNameLst>
                                      </p:cBhvr>
                                      <p:tavLst>
                                        <p:tav tm="0">
                                          <p:val>
                                            <p:strVal val="(6*min(max(#ppt_w*#ppt_h,.3),1)-7.4)/-.7*#ppt_w"/>
                                          </p:val>
                                        </p:tav>
                                        <p:tav tm="100000">
                                          <p:val>
                                            <p:strVal val="#ppt_w"/>
                                          </p:val>
                                        </p:tav>
                                      </p:tavLst>
                                    </p:anim>
                                    <p:anim calcmode="lin" valueType="num">
                                      <p:cBhvr>
                                        <p:cTn id="218" dur="500" fill="hold"/>
                                        <p:tgtEl>
                                          <p:spTgt spid="12"/>
                                        </p:tgtEl>
                                        <p:attrNameLst>
                                          <p:attrName>ppt_h</p:attrName>
                                        </p:attrNameLst>
                                      </p:cBhvr>
                                      <p:tavLst>
                                        <p:tav tm="0">
                                          <p:val>
                                            <p:strVal val="(6*min(max(#ppt_w*#ppt_h,.3),1)-7.4)/-.7*#ppt_h"/>
                                          </p:val>
                                        </p:tav>
                                        <p:tav tm="100000">
                                          <p:val>
                                            <p:strVal val="#ppt_h"/>
                                          </p:val>
                                        </p:tav>
                                      </p:tavLst>
                                    </p:anim>
                                    <p:anim calcmode="lin" valueType="num">
                                      <p:cBhvr>
                                        <p:cTn id="219" dur="500" fill="hold"/>
                                        <p:tgtEl>
                                          <p:spTgt spid="12"/>
                                        </p:tgtEl>
                                        <p:attrNameLst>
                                          <p:attrName>ppt_x</p:attrName>
                                        </p:attrNameLst>
                                      </p:cBhvr>
                                      <p:tavLst>
                                        <p:tav tm="0">
                                          <p:val>
                                            <p:fltVal val="0.5"/>
                                          </p:val>
                                        </p:tav>
                                        <p:tav tm="100000">
                                          <p:val>
                                            <p:strVal val="#ppt_x"/>
                                          </p:val>
                                        </p:tav>
                                      </p:tavLst>
                                    </p:anim>
                                    <p:anim calcmode="lin" valueType="num">
                                      <p:cBhvr>
                                        <p:cTn id="220"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221" fill="hold" nodeType="afterGroup">
                            <p:stCondLst>
                              <p:cond delay="15500"/>
                            </p:stCondLst>
                            <p:childTnLst>
                              <p:par>
                                <p:cTn id="222" presetID="23" presetClass="entr" presetSubtype="36" fill="hold" nodeType="afterEffect">
                                  <p:stCondLst>
                                    <p:cond delay="0"/>
                                  </p:stCondLst>
                                  <p:childTnLst>
                                    <p:set>
                                      <p:cBhvr>
                                        <p:cTn id="223" dur="1" fill="hold">
                                          <p:stCondLst>
                                            <p:cond delay="0"/>
                                          </p:stCondLst>
                                        </p:cTn>
                                        <p:tgtEl>
                                          <p:spTgt spid="26"/>
                                        </p:tgtEl>
                                        <p:attrNameLst>
                                          <p:attrName>style.visibility</p:attrName>
                                        </p:attrNameLst>
                                      </p:cBhvr>
                                      <p:to>
                                        <p:strVal val="visible"/>
                                      </p:to>
                                    </p:set>
                                    <p:anim calcmode="lin" valueType="num">
                                      <p:cBhvr>
                                        <p:cTn id="224" dur="500" fill="hold"/>
                                        <p:tgtEl>
                                          <p:spTgt spid="26"/>
                                        </p:tgtEl>
                                        <p:attrNameLst>
                                          <p:attrName>ppt_w</p:attrName>
                                        </p:attrNameLst>
                                      </p:cBhvr>
                                      <p:tavLst>
                                        <p:tav tm="0">
                                          <p:val>
                                            <p:strVal val="(6*min(max(#ppt_w*#ppt_h,.3),1)-7.4)/-.7*#ppt_w"/>
                                          </p:val>
                                        </p:tav>
                                        <p:tav tm="100000">
                                          <p:val>
                                            <p:strVal val="#ppt_w"/>
                                          </p:val>
                                        </p:tav>
                                      </p:tavLst>
                                    </p:anim>
                                    <p:anim calcmode="lin" valueType="num">
                                      <p:cBhvr>
                                        <p:cTn id="225" dur="500" fill="hold"/>
                                        <p:tgtEl>
                                          <p:spTgt spid="26"/>
                                        </p:tgtEl>
                                        <p:attrNameLst>
                                          <p:attrName>ppt_h</p:attrName>
                                        </p:attrNameLst>
                                      </p:cBhvr>
                                      <p:tavLst>
                                        <p:tav tm="0">
                                          <p:val>
                                            <p:strVal val="(6*min(max(#ppt_w*#ppt_h,.3),1)-7.4)/-.7*#ppt_h"/>
                                          </p:val>
                                        </p:tav>
                                        <p:tav tm="100000">
                                          <p:val>
                                            <p:strVal val="#ppt_h"/>
                                          </p:val>
                                        </p:tav>
                                      </p:tavLst>
                                    </p:anim>
                                    <p:anim calcmode="lin" valueType="num">
                                      <p:cBhvr>
                                        <p:cTn id="226" dur="500" fill="hold"/>
                                        <p:tgtEl>
                                          <p:spTgt spid="26"/>
                                        </p:tgtEl>
                                        <p:attrNameLst>
                                          <p:attrName>ppt_x</p:attrName>
                                        </p:attrNameLst>
                                      </p:cBhvr>
                                      <p:tavLst>
                                        <p:tav tm="0">
                                          <p:val>
                                            <p:fltVal val="0.5"/>
                                          </p:val>
                                        </p:tav>
                                        <p:tav tm="100000">
                                          <p:val>
                                            <p:strVal val="#ppt_x"/>
                                          </p:val>
                                        </p:tav>
                                      </p:tavLst>
                                    </p:anim>
                                    <p:anim calcmode="lin" valueType="num">
                                      <p:cBhvr>
                                        <p:cTn id="227"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228" fill="hold" nodeType="afterGroup">
                            <p:stCondLst>
                              <p:cond delay="16000"/>
                            </p:stCondLst>
                            <p:childTnLst>
                              <p:par>
                                <p:cTn id="229" presetID="23" presetClass="entr" presetSubtype="36" fill="hold" nodeType="afterEffect">
                                  <p:stCondLst>
                                    <p:cond delay="0"/>
                                  </p:stCondLst>
                                  <p:childTnLst>
                                    <p:set>
                                      <p:cBhvr>
                                        <p:cTn id="230" dur="1" fill="hold">
                                          <p:stCondLst>
                                            <p:cond delay="0"/>
                                          </p:stCondLst>
                                        </p:cTn>
                                        <p:tgtEl>
                                          <p:spTgt spid="21513"/>
                                        </p:tgtEl>
                                        <p:attrNameLst>
                                          <p:attrName>style.visibility</p:attrName>
                                        </p:attrNameLst>
                                      </p:cBhvr>
                                      <p:to>
                                        <p:strVal val="visible"/>
                                      </p:to>
                                    </p:set>
                                    <p:anim calcmode="lin" valueType="num">
                                      <p:cBhvr>
                                        <p:cTn id="231" dur="500" fill="hold"/>
                                        <p:tgtEl>
                                          <p:spTgt spid="21513"/>
                                        </p:tgtEl>
                                        <p:attrNameLst>
                                          <p:attrName>ppt_w</p:attrName>
                                        </p:attrNameLst>
                                      </p:cBhvr>
                                      <p:tavLst>
                                        <p:tav tm="0">
                                          <p:val>
                                            <p:strVal val="(6*min(max(#ppt_w*#ppt_h,.3),1)-7.4)/-.7*#ppt_w"/>
                                          </p:val>
                                        </p:tav>
                                        <p:tav tm="100000">
                                          <p:val>
                                            <p:strVal val="#ppt_w"/>
                                          </p:val>
                                        </p:tav>
                                      </p:tavLst>
                                    </p:anim>
                                    <p:anim calcmode="lin" valueType="num">
                                      <p:cBhvr>
                                        <p:cTn id="232" dur="500" fill="hold"/>
                                        <p:tgtEl>
                                          <p:spTgt spid="21513"/>
                                        </p:tgtEl>
                                        <p:attrNameLst>
                                          <p:attrName>ppt_h</p:attrName>
                                        </p:attrNameLst>
                                      </p:cBhvr>
                                      <p:tavLst>
                                        <p:tav tm="0">
                                          <p:val>
                                            <p:strVal val="(6*min(max(#ppt_w*#ppt_h,.3),1)-7.4)/-.7*#ppt_h"/>
                                          </p:val>
                                        </p:tav>
                                        <p:tav tm="100000">
                                          <p:val>
                                            <p:strVal val="#ppt_h"/>
                                          </p:val>
                                        </p:tav>
                                      </p:tavLst>
                                    </p:anim>
                                    <p:anim calcmode="lin" valueType="num">
                                      <p:cBhvr>
                                        <p:cTn id="233" dur="500" fill="hold"/>
                                        <p:tgtEl>
                                          <p:spTgt spid="21513"/>
                                        </p:tgtEl>
                                        <p:attrNameLst>
                                          <p:attrName>ppt_x</p:attrName>
                                        </p:attrNameLst>
                                      </p:cBhvr>
                                      <p:tavLst>
                                        <p:tav tm="0">
                                          <p:val>
                                            <p:fltVal val="0.5"/>
                                          </p:val>
                                        </p:tav>
                                        <p:tav tm="100000">
                                          <p:val>
                                            <p:strVal val="#ppt_x"/>
                                          </p:val>
                                        </p:tav>
                                      </p:tavLst>
                                    </p:anim>
                                    <p:anim calcmode="lin" valueType="num">
                                      <p:cBhvr>
                                        <p:cTn id="234" dur="500" fill="hold"/>
                                        <p:tgtEl>
                                          <p:spTgt spid="21513"/>
                                        </p:tgtEl>
                                        <p:attrNameLst>
                                          <p:attrName>ppt_y</p:attrName>
                                        </p:attrNameLst>
                                      </p:cBhvr>
                                      <p:tavLst>
                                        <p:tav tm="0">
                                          <p:val>
                                            <p:strVal val="1+(6*min(max(#ppt_w*#ppt_h,.3),1)-7.4)/-.7*#ppt_h/2"/>
                                          </p:val>
                                        </p:tav>
                                        <p:tav tm="100000">
                                          <p:val>
                                            <p:strVal val="#ppt_y"/>
                                          </p:val>
                                        </p:tav>
                                      </p:tavLst>
                                    </p:anim>
                                  </p:childTnLst>
                                </p:cTn>
                              </p:par>
                            </p:childTnLst>
                          </p:cTn>
                        </p:par>
                        <p:par>
                          <p:cTn id="235" fill="hold" nodeType="afterGroup">
                            <p:stCondLst>
                              <p:cond delay="16500"/>
                            </p:stCondLst>
                            <p:childTnLst>
                              <p:par>
                                <p:cTn id="236" presetID="23" presetClass="entr" presetSubtype="36" fill="hold" nodeType="afterEffect">
                                  <p:stCondLst>
                                    <p:cond delay="0"/>
                                  </p:stCondLst>
                                  <p:childTnLst>
                                    <p:set>
                                      <p:cBhvr>
                                        <p:cTn id="237" dur="1" fill="hold">
                                          <p:stCondLst>
                                            <p:cond delay="0"/>
                                          </p:stCondLst>
                                        </p:cTn>
                                        <p:tgtEl>
                                          <p:spTgt spid="7"/>
                                        </p:tgtEl>
                                        <p:attrNameLst>
                                          <p:attrName>style.visibility</p:attrName>
                                        </p:attrNameLst>
                                      </p:cBhvr>
                                      <p:to>
                                        <p:strVal val="visible"/>
                                      </p:to>
                                    </p:set>
                                    <p:anim calcmode="lin" valueType="num">
                                      <p:cBhvr>
                                        <p:cTn id="238" dur="500" fill="hold"/>
                                        <p:tgtEl>
                                          <p:spTgt spid="7"/>
                                        </p:tgtEl>
                                        <p:attrNameLst>
                                          <p:attrName>ppt_w</p:attrName>
                                        </p:attrNameLst>
                                      </p:cBhvr>
                                      <p:tavLst>
                                        <p:tav tm="0">
                                          <p:val>
                                            <p:strVal val="(6*min(max(#ppt_w*#ppt_h,.3),1)-7.4)/-.7*#ppt_w"/>
                                          </p:val>
                                        </p:tav>
                                        <p:tav tm="100000">
                                          <p:val>
                                            <p:strVal val="#ppt_w"/>
                                          </p:val>
                                        </p:tav>
                                      </p:tavLst>
                                    </p:anim>
                                    <p:anim calcmode="lin" valueType="num">
                                      <p:cBhvr>
                                        <p:cTn id="239" dur="500" fill="hold"/>
                                        <p:tgtEl>
                                          <p:spTgt spid="7"/>
                                        </p:tgtEl>
                                        <p:attrNameLst>
                                          <p:attrName>ppt_h</p:attrName>
                                        </p:attrNameLst>
                                      </p:cBhvr>
                                      <p:tavLst>
                                        <p:tav tm="0">
                                          <p:val>
                                            <p:strVal val="(6*min(max(#ppt_w*#ppt_h,.3),1)-7.4)/-.7*#ppt_h"/>
                                          </p:val>
                                        </p:tav>
                                        <p:tav tm="100000">
                                          <p:val>
                                            <p:strVal val="#ppt_h"/>
                                          </p:val>
                                        </p:tav>
                                      </p:tavLst>
                                    </p:anim>
                                    <p:anim calcmode="lin" valueType="num">
                                      <p:cBhvr>
                                        <p:cTn id="240" dur="500" fill="hold"/>
                                        <p:tgtEl>
                                          <p:spTgt spid="7"/>
                                        </p:tgtEl>
                                        <p:attrNameLst>
                                          <p:attrName>ppt_x</p:attrName>
                                        </p:attrNameLst>
                                      </p:cBhvr>
                                      <p:tavLst>
                                        <p:tav tm="0">
                                          <p:val>
                                            <p:fltVal val="0.5"/>
                                          </p:val>
                                        </p:tav>
                                        <p:tav tm="100000">
                                          <p:val>
                                            <p:strVal val="#ppt_x"/>
                                          </p:val>
                                        </p:tav>
                                      </p:tavLst>
                                    </p:anim>
                                    <p:anim calcmode="lin" valueType="num">
                                      <p:cBhvr>
                                        <p:cTn id="241" dur="500" fill="hold"/>
                                        <p:tgtEl>
                                          <p:spTgt spid="7"/>
                                        </p:tgtEl>
                                        <p:attrNameLst>
                                          <p:attrName>ppt_y</p:attrName>
                                        </p:attrNameLst>
                                      </p:cBhvr>
                                      <p:tavLst>
                                        <p:tav tm="0">
                                          <p:val>
                                            <p:strVal val="1+(6*min(max(#ppt_w*#ppt_h,.3),1)-7.4)/-.7*#ppt_h/2"/>
                                          </p:val>
                                        </p:tav>
                                        <p:tav tm="100000">
                                          <p:val>
                                            <p:strVal val="#ppt_y"/>
                                          </p:val>
                                        </p:tav>
                                      </p:tavLst>
                                    </p:anim>
                                  </p:childTnLst>
                                </p:cTn>
                              </p:par>
                            </p:childTnLst>
                          </p:cTn>
                        </p:par>
                        <p:par>
                          <p:cTn id="242" fill="hold" nodeType="afterGroup">
                            <p:stCondLst>
                              <p:cond delay="17000"/>
                            </p:stCondLst>
                            <p:childTnLst>
                              <p:par>
                                <p:cTn id="243" presetID="23" presetClass="entr" presetSubtype="36" fill="hold" nodeType="afterEffect">
                                  <p:stCondLst>
                                    <p:cond delay="0"/>
                                  </p:stCondLst>
                                  <p:childTnLst>
                                    <p:set>
                                      <p:cBhvr>
                                        <p:cTn id="244" dur="1" fill="hold">
                                          <p:stCondLst>
                                            <p:cond delay="0"/>
                                          </p:stCondLst>
                                        </p:cTn>
                                        <p:tgtEl>
                                          <p:spTgt spid="13"/>
                                        </p:tgtEl>
                                        <p:attrNameLst>
                                          <p:attrName>style.visibility</p:attrName>
                                        </p:attrNameLst>
                                      </p:cBhvr>
                                      <p:to>
                                        <p:strVal val="visible"/>
                                      </p:to>
                                    </p:set>
                                    <p:anim calcmode="lin" valueType="num">
                                      <p:cBhvr>
                                        <p:cTn id="245" dur="500" fill="hold"/>
                                        <p:tgtEl>
                                          <p:spTgt spid="13"/>
                                        </p:tgtEl>
                                        <p:attrNameLst>
                                          <p:attrName>ppt_w</p:attrName>
                                        </p:attrNameLst>
                                      </p:cBhvr>
                                      <p:tavLst>
                                        <p:tav tm="0">
                                          <p:val>
                                            <p:strVal val="(6*min(max(#ppt_w*#ppt_h,.3),1)-7.4)/-.7*#ppt_w"/>
                                          </p:val>
                                        </p:tav>
                                        <p:tav tm="100000">
                                          <p:val>
                                            <p:strVal val="#ppt_w"/>
                                          </p:val>
                                        </p:tav>
                                      </p:tavLst>
                                    </p:anim>
                                    <p:anim calcmode="lin" valueType="num">
                                      <p:cBhvr>
                                        <p:cTn id="246" dur="500" fill="hold"/>
                                        <p:tgtEl>
                                          <p:spTgt spid="13"/>
                                        </p:tgtEl>
                                        <p:attrNameLst>
                                          <p:attrName>ppt_h</p:attrName>
                                        </p:attrNameLst>
                                      </p:cBhvr>
                                      <p:tavLst>
                                        <p:tav tm="0">
                                          <p:val>
                                            <p:strVal val="(6*min(max(#ppt_w*#ppt_h,.3),1)-7.4)/-.7*#ppt_h"/>
                                          </p:val>
                                        </p:tav>
                                        <p:tav tm="100000">
                                          <p:val>
                                            <p:strVal val="#ppt_h"/>
                                          </p:val>
                                        </p:tav>
                                      </p:tavLst>
                                    </p:anim>
                                    <p:anim calcmode="lin" valueType="num">
                                      <p:cBhvr>
                                        <p:cTn id="247" dur="500" fill="hold"/>
                                        <p:tgtEl>
                                          <p:spTgt spid="13"/>
                                        </p:tgtEl>
                                        <p:attrNameLst>
                                          <p:attrName>ppt_x</p:attrName>
                                        </p:attrNameLst>
                                      </p:cBhvr>
                                      <p:tavLst>
                                        <p:tav tm="0">
                                          <p:val>
                                            <p:fltVal val="0.5"/>
                                          </p:val>
                                        </p:tav>
                                        <p:tav tm="100000">
                                          <p:val>
                                            <p:strVal val="#ppt_x"/>
                                          </p:val>
                                        </p:tav>
                                      </p:tavLst>
                                    </p:anim>
                                    <p:anim calcmode="lin" valueType="num">
                                      <p:cBhvr>
                                        <p:cTn id="24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249" fill="hold" nodeType="afterGroup">
                            <p:stCondLst>
                              <p:cond delay="17500"/>
                            </p:stCondLst>
                            <p:childTnLst>
                              <p:par>
                                <p:cTn id="250" presetID="23" presetClass="entr" presetSubtype="36" fill="hold" nodeType="afterEffect">
                                  <p:stCondLst>
                                    <p:cond delay="0"/>
                                  </p:stCondLst>
                                  <p:childTnLst>
                                    <p:set>
                                      <p:cBhvr>
                                        <p:cTn id="251" dur="1" fill="hold">
                                          <p:stCondLst>
                                            <p:cond delay="0"/>
                                          </p:stCondLst>
                                        </p:cTn>
                                        <p:tgtEl>
                                          <p:spTgt spid="27"/>
                                        </p:tgtEl>
                                        <p:attrNameLst>
                                          <p:attrName>style.visibility</p:attrName>
                                        </p:attrNameLst>
                                      </p:cBhvr>
                                      <p:to>
                                        <p:strVal val="visible"/>
                                      </p:to>
                                    </p:set>
                                    <p:anim calcmode="lin" valueType="num">
                                      <p:cBhvr>
                                        <p:cTn id="252" dur="500" fill="hold"/>
                                        <p:tgtEl>
                                          <p:spTgt spid="27"/>
                                        </p:tgtEl>
                                        <p:attrNameLst>
                                          <p:attrName>ppt_w</p:attrName>
                                        </p:attrNameLst>
                                      </p:cBhvr>
                                      <p:tavLst>
                                        <p:tav tm="0">
                                          <p:val>
                                            <p:strVal val="(6*min(max(#ppt_w*#ppt_h,.3),1)-7.4)/-.7*#ppt_w"/>
                                          </p:val>
                                        </p:tav>
                                        <p:tav tm="100000">
                                          <p:val>
                                            <p:strVal val="#ppt_w"/>
                                          </p:val>
                                        </p:tav>
                                      </p:tavLst>
                                    </p:anim>
                                    <p:anim calcmode="lin" valueType="num">
                                      <p:cBhvr>
                                        <p:cTn id="253" dur="500" fill="hold"/>
                                        <p:tgtEl>
                                          <p:spTgt spid="27"/>
                                        </p:tgtEl>
                                        <p:attrNameLst>
                                          <p:attrName>ppt_h</p:attrName>
                                        </p:attrNameLst>
                                      </p:cBhvr>
                                      <p:tavLst>
                                        <p:tav tm="0">
                                          <p:val>
                                            <p:strVal val="(6*min(max(#ppt_w*#ppt_h,.3),1)-7.4)/-.7*#ppt_h"/>
                                          </p:val>
                                        </p:tav>
                                        <p:tav tm="100000">
                                          <p:val>
                                            <p:strVal val="#ppt_h"/>
                                          </p:val>
                                        </p:tav>
                                      </p:tavLst>
                                    </p:anim>
                                    <p:anim calcmode="lin" valueType="num">
                                      <p:cBhvr>
                                        <p:cTn id="254" dur="500" fill="hold"/>
                                        <p:tgtEl>
                                          <p:spTgt spid="27"/>
                                        </p:tgtEl>
                                        <p:attrNameLst>
                                          <p:attrName>ppt_x</p:attrName>
                                        </p:attrNameLst>
                                      </p:cBhvr>
                                      <p:tavLst>
                                        <p:tav tm="0">
                                          <p:val>
                                            <p:fltVal val="0.5"/>
                                          </p:val>
                                        </p:tav>
                                        <p:tav tm="100000">
                                          <p:val>
                                            <p:strVal val="#ppt_x"/>
                                          </p:val>
                                        </p:tav>
                                      </p:tavLst>
                                    </p:anim>
                                    <p:anim calcmode="lin" valueType="num">
                                      <p:cBhvr>
                                        <p:cTn id="255"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256" fill="hold" nodeType="afterGroup">
                            <p:stCondLst>
                              <p:cond delay="18000"/>
                            </p:stCondLst>
                            <p:childTnLst>
                              <p:par>
                                <p:cTn id="257" presetID="23" presetClass="entr" presetSubtype="36" fill="hold" nodeType="afterEffect">
                                  <p:stCondLst>
                                    <p:cond delay="0"/>
                                  </p:stCondLst>
                                  <p:childTnLst>
                                    <p:set>
                                      <p:cBhvr>
                                        <p:cTn id="258" dur="1" fill="hold">
                                          <p:stCondLst>
                                            <p:cond delay="0"/>
                                          </p:stCondLst>
                                        </p:cTn>
                                        <p:tgtEl>
                                          <p:spTgt spid="21504"/>
                                        </p:tgtEl>
                                        <p:attrNameLst>
                                          <p:attrName>style.visibility</p:attrName>
                                        </p:attrNameLst>
                                      </p:cBhvr>
                                      <p:to>
                                        <p:strVal val="visible"/>
                                      </p:to>
                                    </p:set>
                                    <p:anim calcmode="lin" valueType="num">
                                      <p:cBhvr>
                                        <p:cTn id="259" dur="500" fill="hold"/>
                                        <p:tgtEl>
                                          <p:spTgt spid="21504"/>
                                        </p:tgtEl>
                                        <p:attrNameLst>
                                          <p:attrName>ppt_w</p:attrName>
                                        </p:attrNameLst>
                                      </p:cBhvr>
                                      <p:tavLst>
                                        <p:tav tm="0">
                                          <p:val>
                                            <p:strVal val="(6*min(max(#ppt_w*#ppt_h,.3),1)-7.4)/-.7*#ppt_w"/>
                                          </p:val>
                                        </p:tav>
                                        <p:tav tm="100000">
                                          <p:val>
                                            <p:strVal val="#ppt_w"/>
                                          </p:val>
                                        </p:tav>
                                      </p:tavLst>
                                    </p:anim>
                                    <p:anim calcmode="lin" valueType="num">
                                      <p:cBhvr>
                                        <p:cTn id="260" dur="500" fill="hold"/>
                                        <p:tgtEl>
                                          <p:spTgt spid="21504"/>
                                        </p:tgtEl>
                                        <p:attrNameLst>
                                          <p:attrName>ppt_h</p:attrName>
                                        </p:attrNameLst>
                                      </p:cBhvr>
                                      <p:tavLst>
                                        <p:tav tm="0">
                                          <p:val>
                                            <p:strVal val="(6*min(max(#ppt_w*#ppt_h,.3),1)-7.4)/-.7*#ppt_h"/>
                                          </p:val>
                                        </p:tav>
                                        <p:tav tm="100000">
                                          <p:val>
                                            <p:strVal val="#ppt_h"/>
                                          </p:val>
                                        </p:tav>
                                      </p:tavLst>
                                    </p:anim>
                                    <p:anim calcmode="lin" valueType="num">
                                      <p:cBhvr>
                                        <p:cTn id="261" dur="500" fill="hold"/>
                                        <p:tgtEl>
                                          <p:spTgt spid="21504"/>
                                        </p:tgtEl>
                                        <p:attrNameLst>
                                          <p:attrName>ppt_x</p:attrName>
                                        </p:attrNameLst>
                                      </p:cBhvr>
                                      <p:tavLst>
                                        <p:tav tm="0">
                                          <p:val>
                                            <p:fltVal val="0.5"/>
                                          </p:val>
                                        </p:tav>
                                        <p:tav tm="100000">
                                          <p:val>
                                            <p:strVal val="#ppt_x"/>
                                          </p:val>
                                        </p:tav>
                                      </p:tavLst>
                                    </p:anim>
                                    <p:anim calcmode="lin" valueType="num">
                                      <p:cBhvr>
                                        <p:cTn id="262" dur="500" fill="hold"/>
                                        <p:tgtEl>
                                          <p:spTgt spid="21504"/>
                                        </p:tgtEl>
                                        <p:attrNameLst>
                                          <p:attrName>ppt_y</p:attrName>
                                        </p:attrNameLst>
                                      </p:cBhvr>
                                      <p:tavLst>
                                        <p:tav tm="0">
                                          <p:val>
                                            <p:strVal val="1+(6*min(max(#ppt_w*#ppt_h,.3),1)-7.4)/-.7*#ppt_h/2"/>
                                          </p:val>
                                        </p:tav>
                                        <p:tav tm="100000">
                                          <p:val>
                                            <p:strVal val="#ppt_y"/>
                                          </p:val>
                                        </p:tav>
                                      </p:tavLst>
                                    </p:anim>
                                  </p:childTnLst>
                                </p:cTn>
                              </p:par>
                            </p:childTnLst>
                          </p:cTn>
                        </p:par>
                        <p:par>
                          <p:cTn id="263" fill="hold" nodeType="afterGroup">
                            <p:stCondLst>
                              <p:cond delay="18500"/>
                            </p:stCondLst>
                            <p:childTnLst>
                              <p:par>
                                <p:cTn id="264" presetID="23" presetClass="entr" presetSubtype="36" fill="hold" nodeType="afterEffect">
                                  <p:stCondLst>
                                    <p:cond delay="0"/>
                                  </p:stCondLst>
                                  <p:childTnLst>
                                    <p:set>
                                      <p:cBhvr>
                                        <p:cTn id="265" dur="1" fill="hold">
                                          <p:stCondLst>
                                            <p:cond delay="0"/>
                                          </p:stCondLst>
                                        </p:cTn>
                                        <p:tgtEl>
                                          <p:spTgt spid="21522"/>
                                        </p:tgtEl>
                                        <p:attrNameLst>
                                          <p:attrName>style.visibility</p:attrName>
                                        </p:attrNameLst>
                                      </p:cBhvr>
                                      <p:to>
                                        <p:strVal val="visible"/>
                                      </p:to>
                                    </p:set>
                                    <p:anim calcmode="lin" valueType="num">
                                      <p:cBhvr>
                                        <p:cTn id="266" dur="500" fill="hold"/>
                                        <p:tgtEl>
                                          <p:spTgt spid="21522"/>
                                        </p:tgtEl>
                                        <p:attrNameLst>
                                          <p:attrName>ppt_w</p:attrName>
                                        </p:attrNameLst>
                                      </p:cBhvr>
                                      <p:tavLst>
                                        <p:tav tm="0">
                                          <p:val>
                                            <p:strVal val="(6*min(max(#ppt_w*#ppt_h,.3),1)-7.4)/-.7*#ppt_w"/>
                                          </p:val>
                                        </p:tav>
                                        <p:tav tm="100000">
                                          <p:val>
                                            <p:strVal val="#ppt_w"/>
                                          </p:val>
                                        </p:tav>
                                      </p:tavLst>
                                    </p:anim>
                                    <p:anim calcmode="lin" valueType="num">
                                      <p:cBhvr>
                                        <p:cTn id="267" dur="500" fill="hold"/>
                                        <p:tgtEl>
                                          <p:spTgt spid="21522"/>
                                        </p:tgtEl>
                                        <p:attrNameLst>
                                          <p:attrName>ppt_h</p:attrName>
                                        </p:attrNameLst>
                                      </p:cBhvr>
                                      <p:tavLst>
                                        <p:tav tm="0">
                                          <p:val>
                                            <p:strVal val="(6*min(max(#ppt_w*#ppt_h,.3),1)-7.4)/-.7*#ppt_h"/>
                                          </p:val>
                                        </p:tav>
                                        <p:tav tm="100000">
                                          <p:val>
                                            <p:strVal val="#ppt_h"/>
                                          </p:val>
                                        </p:tav>
                                      </p:tavLst>
                                    </p:anim>
                                    <p:anim calcmode="lin" valueType="num">
                                      <p:cBhvr>
                                        <p:cTn id="268" dur="500" fill="hold"/>
                                        <p:tgtEl>
                                          <p:spTgt spid="21522"/>
                                        </p:tgtEl>
                                        <p:attrNameLst>
                                          <p:attrName>ppt_x</p:attrName>
                                        </p:attrNameLst>
                                      </p:cBhvr>
                                      <p:tavLst>
                                        <p:tav tm="0">
                                          <p:val>
                                            <p:fltVal val="0.5"/>
                                          </p:val>
                                        </p:tav>
                                        <p:tav tm="100000">
                                          <p:val>
                                            <p:strVal val="#ppt_x"/>
                                          </p:val>
                                        </p:tav>
                                      </p:tavLst>
                                    </p:anim>
                                    <p:anim calcmode="lin" valueType="num">
                                      <p:cBhvr>
                                        <p:cTn id="269" dur="500" fill="hold"/>
                                        <p:tgtEl>
                                          <p:spTgt spid="21522"/>
                                        </p:tgtEl>
                                        <p:attrNameLst>
                                          <p:attrName>ppt_y</p:attrName>
                                        </p:attrNameLst>
                                      </p:cBhvr>
                                      <p:tavLst>
                                        <p:tav tm="0">
                                          <p:val>
                                            <p:strVal val="1+(6*min(max(#ppt_w*#ppt_h,.3),1)-7.4)/-.7*#ppt_h/2"/>
                                          </p:val>
                                        </p:tav>
                                        <p:tav tm="100000">
                                          <p:val>
                                            <p:strVal val="#ppt_y"/>
                                          </p:val>
                                        </p:tav>
                                      </p:tavLst>
                                    </p:anim>
                                  </p:childTnLst>
                                </p:cTn>
                              </p:par>
                            </p:childTnLst>
                          </p:cTn>
                        </p:par>
                        <p:par>
                          <p:cTn id="270" fill="hold" nodeType="afterGroup">
                            <p:stCondLst>
                              <p:cond delay="19000"/>
                            </p:stCondLst>
                            <p:childTnLst>
                              <p:par>
                                <p:cTn id="271" presetID="23" presetClass="entr" presetSubtype="36" fill="hold" nodeType="afterEffect">
                                  <p:stCondLst>
                                    <p:cond delay="0"/>
                                  </p:stCondLst>
                                  <p:childTnLst>
                                    <p:set>
                                      <p:cBhvr>
                                        <p:cTn id="272" dur="1" fill="hold">
                                          <p:stCondLst>
                                            <p:cond delay="0"/>
                                          </p:stCondLst>
                                        </p:cTn>
                                        <p:tgtEl>
                                          <p:spTgt spid="8"/>
                                        </p:tgtEl>
                                        <p:attrNameLst>
                                          <p:attrName>style.visibility</p:attrName>
                                        </p:attrNameLst>
                                      </p:cBhvr>
                                      <p:to>
                                        <p:strVal val="visible"/>
                                      </p:to>
                                    </p:set>
                                    <p:anim calcmode="lin" valueType="num">
                                      <p:cBhvr>
                                        <p:cTn id="273" dur="500" fill="hold"/>
                                        <p:tgtEl>
                                          <p:spTgt spid="8"/>
                                        </p:tgtEl>
                                        <p:attrNameLst>
                                          <p:attrName>ppt_w</p:attrName>
                                        </p:attrNameLst>
                                      </p:cBhvr>
                                      <p:tavLst>
                                        <p:tav tm="0">
                                          <p:val>
                                            <p:strVal val="(6*min(max(#ppt_w*#ppt_h,.3),1)-7.4)/-.7*#ppt_w"/>
                                          </p:val>
                                        </p:tav>
                                        <p:tav tm="100000">
                                          <p:val>
                                            <p:strVal val="#ppt_w"/>
                                          </p:val>
                                        </p:tav>
                                      </p:tavLst>
                                    </p:anim>
                                    <p:anim calcmode="lin" valueType="num">
                                      <p:cBhvr>
                                        <p:cTn id="274" dur="500" fill="hold"/>
                                        <p:tgtEl>
                                          <p:spTgt spid="8"/>
                                        </p:tgtEl>
                                        <p:attrNameLst>
                                          <p:attrName>ppt_h</p:attrName>
                                        </p:attrNameLst>
                                      </p:cBhvr>
                                      <p:tavLst>
                                        <p:tav tm="0">
                                          <p:val>
                                            <p:strVal val="(6*min(max(#ppt_w*#ppt_h,.3),1)-7.4)/-.7*#ppt_h"/>
                                          </p:val>
                                        </p:tav>
                                        <p:tav tm="100000">
                                          <p:val>
                                            <p:strVal val="#ppt_h"/>
                                          </p:val>
                                        </p:tav>
                                      </p:tavLst>
                                    </p:anim>
                                    <p:anim calcmode="lin" valueType="num">
                                      <p:cBhvr>
                                        <p:cTn id="275" dur="500" fill="hold"/>
                                        <p:tgtEl>
                                          <p:spTgt spid="8"/>
                                        </p:tgtEl>
                                        <p:attrNameLst>
                                          <p:attrName>ppt_x</p:attrName>
                                        </p:attrNameLst>
                                      </p:cBhvr>
                                      <p:tavLst>
                                        <p:tav tm="0">
                                          <p:val>
                                            <p:fltVal val="0.5"/>
                                          </p:val>
                                        </p:tav>
                                        <p:tav tm="100000">
                                          <p:val>
                                            <p:strVal val="#ppt_x"/>
                                          </p:val>
                                        </p:tav>
                                      </p:tavLst>
                                    </p:anim>
                                    <p:anim calcmode="lin" valueType="num">
                                      <p:cBhvr>
                                        <p:cTn id="276"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277" fill="hold" nodeType="afterGroup">
                            <p:stCondLst>
                              <p:cond delay="19500"/>
                            </p:stCondLst>
                            <p:childTnLst>
                              <p:par>
                                <p:cTn id="278" presetID="23" presetClass="entr" presetSubtype="36" fill="hold" nodeType="afterEffect">
                                  <p:stCondLst>
                                    <p:cond delay="0"/>
                                  </p:stCondLst>
                                  <p:childTnLst>
                                    <p:set>
                                      <p:cBhvr>
                                        <p:cTn id="279" dur="1" fill="hold">
                                          <p:stCondLst>
                                            <p:cond delay="0"/>
                                          </p:stCondLst>
                                        </p:cTn>
                                        <p:tgtEl>
                                          <p:spTgt spid="14"/>
                                        </p:tgtEl>
                                        <p:attrNameLst>
                                          <p:attrName>style.visibility</p:attrName>
                                        </p:attrNameLst>
                                      </p:cBhvr>
                                      <p:to>
                                        <p:strVal val="visible"/>
                                      </p:to>
                                    </p:set>
                                    <p:anim calcmode="lin" valueType="num">
                                      <p:cBhvr>
                                        <p:cTn id="280" dur="500" fill="hold"/>
                                        <p:tgtEl>
                                          <p:spTgt spid="14"/>
                                        </p:tgtEl>
                                        <p:attrNameLst>
                                          <p:attrName>ppt_w</p:attrName>
                                        </p:attrNameLst>
                                      </p:cBhvr>
                                      <p:tavLst>
                                        <p:tav tm="0">
                                          <p:val>
                                            <p:strVal val="(6*min(max(#ppt_w*#ppt_h,.3),1)-7.4)/-.7*#ppt_w"/>
                                          </p:val>
                                        </p:tav>
                                        <p:tav tm="100000">
                                          <p:val>
                                            <p:strVal val="#ppt_w"/>
                                          </p:val>
                                        </p:tav>
                                      </p:tavLst>
                                    </p:anim>
                                    <p:anim calcmode="lin" valueType="num">
                                      <p:cBhvr>
                                        <p:cTn id="281" dur="500" fill="hold"/>
                                        <p:tgtEl>
                                          <p:spTgt spid="14"/>
                                        </p:tgtEl>
                                        <p:attrNameLst>
                                          <p:attrName>ppt_h</p:attrName>
                                        </p:attrNameLst>
                                      </p:cBhvr>
                                      <p:tavLst>
                                        <p:tav tm="0">
                                          <p:val>
                                            <p:strVal val="(6*min(max(#ppt_w*#ppt_h,.3),1)-7.4)/-.7*#ppt_h"/>
                                          </p:val>
                                        </p:tav>
                                        <p:tav tm="100000">
                                          <p:val>
                                            <p:strVal val="#ppt_h"/>
                                          </p:val>
                                        </p:tav>
                                      </p:tavLst>
                                    </p:anim>
                                    <p:anim calcmode="lin" valueType="num">
                                      <p:cBhvr>
                                        <p:cTn id="282" dur="500" fill="hold"/>
                                        <p:tgtEl>
                                          <p:spTgt spid="14"/>
                                        </p:tgtEl>
                                        <p:attrNameLst>
                                          <p:attrName>ppt_x</p:attrName>
                                        </p:attrNameLst>
                                      </p:cBhvr>
                                      <p:tavLst>
                                        <p:tav tm="0">
                                          <p:val>
                                            <p:fltVal val="0.5"/>
                                          </p:val>
                                        </p:tav>
                                        <p:tav tm="100000">
                                          <p:val>
                                            <p:strVal val="#ppt_x"/>
                                          </p:val>
                                        </p:tav>
                                      </p:tavLst>
                                    </p:anim>
                                    <p:anim calcmode="lin" valueType="num">
                                      <p:cBhvr>
                                        <p:cTn id="28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284" fill="hold" nodeType="afterGroup">
                            <p:stCondLst>
                              <p:cond delay="20000"/>
                            </p:stCondLst>
                            <p:childTnLst>
                              <p:par>
                                <p:cTn id="285" presetID="23" presetClass="entr" presetSubtype="36" fill="hold" nodeType="afterEffect">
                                  <p:stCondLst>
                                    <p:cond delay="0"/>
                                  </p:stCondLst>
                                  <p:childTnLst>
                                    <p:set>
                                      <p:cBhvr>
                                        <p:cTn id="286" dur="1" fill="hold">
                                          <p:stCondLst>
                                            <p:cond delay="0"/>
                                          </p:stCondLst>
                                        </p:cTn>
                                        <p:tgtEl>
                                          <p:spTgt spid="28"/>
                                        </p:tgtEl>
                                        <p:attrNameLst>
                                          <p:attrName>style.visibility</p:attrName>
                                        </p:attrNameLst>
                                      </p:cBhvr>
                                      <p:to>
                                        <p:strVal val="visible"/>
                                      </p:to>
                                    </p:set>
                                    <p:anim calcmode="lin" valueType="num">
                                      <p:cBhvr>
                                        <p:cTn id="287" dur="500" fill="hold"/>
                                        <p:tgtEl>
                                          <p:spTgt spid="28"/>
                                        </p:tgtEl>
                                        <p:attrNameLst>
                                          <p:attrName>ppt_w</p:attrName>
                                        </p:attrNameLst>
                                      </p:cBhvr>
                                      <p:tavLst>
                                        <p:tav tm="0">
                                          <p:val>
                                            <p:strVal val="(6*min(max(#ppt_w*#ppt_h,.3),1)-7.4)/-.7*#ppt_w"/>
                                          </p:val>
                                        </p:tav>
                                        <p:tav tm="100000">
                                          <p:val>
                                            <p:strVal val="#ppt_w"/>
                                          </p:val>
                                        </p:tav>
                                      </p:tavLst>
                                    </p:anim>
                                    <p:anim calcmode="lin" valueType="num">
                                      <p:cBhvr>
                                        <p:cTn id="288" dur="500" fill="hold"/>
                                        <p:tgtEl>
                                          <p:spTgt spid="28"/>
                                        </p:tgtEl>
                                        <p:attrNameLst>
                                          <p:attrName>ppt_h</p:attrName>
                                        </p:attrNameLst>
                                      </p:cBhvr>
                                      <p:tavLst>
                                        <p:tav tm="0">
                                          <p:val>
                                            <p:strVal val="(6*min(max(#ppt_w*#ppt_h,.3),1)-7.4)/-.7*#ppt_h"/>
                                          </p:val>
                                        </p:tav>
                                        <p:tav tm="100000">
                                          <p:val>
                                            <p:strVal val="#ppt_h"/>
                                          </p:val>
                                        </p:tav>
                                      </p:tavLst>
                                    </p:anim>
                                    <p:anim calcmode="lin" valueType="num">
                                      <p:cBhvr>
                                        <p:cTn id="289" dur="500" fill="hold"/>
                                        <p:tgtEl>
                                          <p:spTgt spid="28"/>
                                        </p:tgtEl>
                                        <p:attrNameLst>
                                          <p:attrName>ppt_x</p:attrName>
                                        </p:attrNameLst>
                                      </p:cBhvr>
                                      <p:tavLst>
                                        <p:tav tm="0">
                                          <p:val>
                                            <p:fltVal val="0.5"/>
                                          </p:val>
                                        </p:tav>
                                        <p:tav tm="100000">
                                          <p:val>
                                            <p:strVal val="#ppt_x"/>
                                          </p:val>
                                        </p:tav>
                                      </p:tavLst>
                                    </p:anim>
                                    <p:anim calcmode="lin" valueType="num">
                                      <p:cBhvr>
                                        <p:cTn id="290" dur="500" fill="hold"/>
                                        <p:tgtEl>
                                          <p:spTgt spid="28"/>
                                        </p:tgtEl>
                                        <p:attrNameLst>
                                          <p:attrName>ppt_y</p:attrName>
                                        </p:attrNameLst>
                                      </p:cBhvr>
                                      <p:tavLst>
                                        <p:tav tm="0">
                                          <p:val>
                                            <p:strVal val="1+(6*min(max(#ppt_w*#ppt_h,.3),1)-7.4)/-.7*#ppt_h/2"/>
                                          </p:val>
                                        </p:tav>
                                        <p:tav tm="100000">
                                          <p:val>
                                            <p:strVal val="#ppt_y"/>
                                          </p:val>
                                        </p:tav>
                                      </p:tavLst>
                                    </p:anim>
                                  </p:childTnLst>
                                </p:cTn>
                              </p:par>
                            </p:childTnLst>
                          </p:cTn>
                        </p:par>
                        <p:par>
                          <p:cTn id="291" fill="hold" nodeType="afterGroup">
                            <p:stCondLst>
                              <p:cond delay="20500"/>
                            </p:stCondLst>
                            <p:childTnLst>
                              <p:par>
                                <p:cTn id="292" presetID="23" presetClass="entr" presetSubtype="36" fill="hold" nodeType="afterEffect">
                                  <p:stCondLst>
                                    <p:cond delay="0"/>
                                  </p:stCondLst>
                                  <p:childTnLst>
                                    <p:set>
                                      <p:cBhvr>
                                        <p:cTn id="293" dur="1" fill="hold">
                                          <p:stCondLst>
                                            <p:cond delay="0"/>
                                          </p:stCondLst>
                                        </p:cTn>
                                        <p:tgtEl>
                                          <p:spTgt spid="29"/>
                                        </p:tgtEl>
                                        <p:attrNameLst>
                                          <p:attrName>style.visibility</p:attrName>
                                        </p:attrNameLst>
                                      </p:cBhvr>
                                      <p:to>
                                        <p:strVal val="visible"/>
                                      </p:to>
                                    </p:set>
                                    <p:anim calcmode="lin" valueType="num">
                                      <p:cBhvr>
                                        <p:cTn id="294" dur="500" fill="hold"/>
                                        <p:tgtEl>
                                          <p:spTgt spid="29"/>
                                        </p:tgtEl>
                                        <p:attrNameLst>
                                          <p:attrName>ppt_w</p:attrName>
                                        </p:attrNameLst>
                                      </p:cBhvr>
                                      <p:tavLst>
                                        <p:tav tm="0">
                                          <p:val>
                                            <p:strVal val="(6*min(max(#ppt_w*#ppt_h,.3),1)-7.4)/-.7*#ppt_w"/>
                                          </p:val>
                                        </p:tav>
                                        <p:tav tm="100000">
                                          <p:val>
                                            <p:strVal val="#ppt_w"/>
                                          </p:val>
                                        </p:tav>
                                      </p:tavLst>
                                    </p:anim>
                                    <p:anim calcmode="lin" valueType="num">
                                      <p:cBhvr>
                                        <p:cTn id="295" dur="500" fill="hold"/>
                                        <p:tgtEl>
                                          <p:spTgt spid="29"/>
                                        </p:tgtEl>
                                        <p:attrNameLst>
                                          <p:attrName>ppt_h</p:attrName>
                                        </p:attrNameLst>
                                      </p:cBhvr>
                                      <p:tavLst>
                                        <p:tav tm="0">
                                          <p:val>
                                            <p:strVal val="(6*min(max(#ppt_w*#ppt_h,.3),1)-7.4)/-.7*#ppt_h"/>
                                          </p:val>
                                        </p:tav>
                                        <p:tav tm="100000">
                                          <p:val>
                                            <p:strVal val="#ppt_h"/>
                                          </p:val>
                                        </p:tav>
                                      </p:tavLst>
                                    </p:anim>
                                    <p:anim calcmode="lin" valueType="num">
                                      <p:cBhvr>
                                        <p:cTn id="296" dur="500" fill="hold"/>
                                        <p:tgtEl>
                                          <p:spTgt spid="29"/>
                                        </p:tgtEl>
                                        <p:attrNameLst>
                                          <p:attrName>ppt_x</p:attrName>
                                        </p:attrNameLst>
                                      </p:cBhvr>
                                      <p:tavLst>
                                        <p:tav tm="0">
                                          <p:val>
                                            <p:fltVal val="0.5"/>
                                          </p:val>
                                        </p:tav>
                                        <p:tav tm="100000">
                                          <p:val>
                                            <p:strVal val="#ppt_x"/>
                                          </p:val>
                                        </p:tav>
                                      </p:tavLst>
                                    </p:anim>
                                    <p:anim calcmode="lin" valueType="num">
                                      <p:cBhvr>
                                        <p:cTn id="297"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298" fill="hold" nodeType="afterGroup">
                            <p:stCondLst>
                              <p:cond delay="21000"/>
                            </p:stCondLst>
                            <p:childTnLst>
                              <p:par>
                                <p:cTn id="299" presetID="23" presetClass="entr" presetSubtype="36" fill="hold" nodeType="afterEffect">
                                  <p:stCondLst>
                                    <p:cond delay="0"/>
                                  </p:stCondLst>
                                  <p:childTnLst>
                                    <p:set>
                                      <p:cBhvr>
                                        <p:cTn id="300" dur="1" fill="hold">
                                          <p:stCondLst>
                                            <p:cond delay="0"/>
                                          </p:stCondLst>
                                        </p:cTn>
                                        <p:tgtEl>
                                          <p:spTgt spid="21523"/>
                                        </p:tgtEl>
                                        <p:attrNameLst>
                                          <p:attrName>style.visibility</p:attrName>
                                        </p:attrNameLst>
                                      </p:cBhvr>
                                      <p:to>
                                        <p:strVal val="visible"/>
                                      </p:to>
                                    </p:set>
                                    <p:anim calcmode="lin" valueType="num">
                                      <p:cBhvr>
                                        <p:cTn id="301" dur="500" fill="hold"/>
                                        <p:tgtEl>
                                          <p:spTgt spid="21523"/>
                                        </p:tgtEl>
                                        <p:attrNameLst>
                                          <p:attrName>ppt_w</p:attrName>
                                        </p:attrNameLst>
                                      </p:cBhvr>
                                      <p:tavLst>
                                        <p:tav tm="0">
                                          <p:val>
                                            <p:strVal val="(6*min(max(#ppt_w*#ppt_h,.3),1)-7.4)/-.7*#ppt_w"/>
                                          </p:val>
                                        </p:tav>
                                        <p:tav tm="100000">
                                          <p:val>
                                            <p:strVal val="#ppt_w"/>
                                          </p:val>
                                        </p:tav>
                                      </p:tavLst>
                                    </p:anim>
                                    <p:anim calcmode="lin" valueType="num">
                                      <p:cBhvr>
                                        <p:cTn id="302" dur="500" fill="hold"/>
                                        <p:tgtEl>
                                          <p:spTgt spid="21523"/>
                                        </p:tgtEl>
                                        <p:attrNameLst>
                                          <p:attrName>ppt_h</p:attrName>
                                        </p:attrNameLst>
                                      </p:cBhvr>
                                      <p:tavLst>
                                        <p:tav tm="0">
                                          <p:val>
                                            <p:strVal val="(6*min(max(#ppt_w*#ppt_h,.3),1)-7.4)/-.7*#ppt_h"/>
                                          </p:val>
                                        </p:tav>
                                        <p:tav tm="100000">
                                          <p:val>
                                            <p:strVal val="#ppt_h"/>
                                          </p:val>
                                        </p:tav>
                                      </p:tavLst>
                                    </p:anim>
                                    <p:anim calcmode="lin" valueType="num">
                                      <p:cBhvr>
                                        <p:cTn id="303" dur="500" fill="hold"/>
                                        <p:tgtEl>
                                          <p:spTgt spid="21523"/>
                                        </p:tgtEl>
                                        <p:attrNameLst>
                                          <p:attrName>ppt_x</p:attrName>
                                        </p:attrNameLst>
                                      </p:cBhvr>
                                      <p:tavLst>
                                        <p:tav tm="0">
                                          <p:val>
                                            <p:fltVal val="0.5"/>
                                          </p:val>
                                        </p:tav>
                                        <p:tav tm="100000">
                                          <p:val>
                                            <p:strVal val="#ppt_x"/>
                                          </p:val>
                                        </p:tav>
                                      </p:tavLst>
                                    </p:anim>
                                    <p:anim calcmode="lin" valueType="num">
                                      <p:cBhvr>
                                        <p:cTn id="304" dur="500" fill="hold"/>
                                        <p:tgtEl>
                                          <p:spTgt spid="21523"/>
                                        </p:tgtEl>
                                        <p:attrNameLst>
                                          <p:attrName>ppt_y</p:attrName>
                                        </p:attrNameLst>
                                      </p:cBhvr>
                                      <p:tavLst>
                                        <p:tav tm="0">
                                          <p:val>
                                            <p:strVal val="1+(6*min(max(#ppt_w*#ppt_h,.3),1)-7.4)/-.7*#ppt_h/2"/>
                                          </p:val>
                                        </p:tav>
                                        <p:tav tm="100000">
                                          <p:val>
                                            <p:strVal val="#ppt_y"/>
                                          </p:val>
                                        </p:tav>
                                      </p:tavLst>
                                    </p:anim>
                                  </p:childTnLst>
                                </p:cTn>
                              </p:par>
                            </p:childTnLst>
                          </p:cTn>
                        </p:par>
                        <p:par>
                          <p:cTn id="305" fill="hold" nodeType="afterGroup">
                            <p:stCondLst>
                              <p:cond delay="21500"/>
                            </p:stCondLst>
                            <p:childTnLst>
                              <p:par>
                                <p:cTn id="306" presetID="23" presetClass="entr" presetSubtype="36" fill="hold" nodeType="afterEffect">
                                  <p:stCondLst>
                                    <p:cond delay="0"/>
                                  </p:stCondLst>
                                  <p:childTnLst>
                                    <p:set>
                                      <p:cBhvr>
                                        <p:cTn id="307" dur="1" fill="hold">
                                          <p:stCondLst>
                                            <p:cond delay="0"/>
                                          </p:stCondLst>
                                        </p:cTn>
                                        <p:tgtEl>
                                          <p:spTgt spid="21506"/>
                                        </p:tgtEl>
                                        <p:attrNameLst>
                                          <p:attrName>style.visibility</p:attrName>
                                        </p:attrNameLst>
                                      </p:cBhvr>
                                      <p:to>
                                        <p:strVal val="visible"/>
                                      </p:to>
                                    </p:set>
                                    <p:anim calcmode="lin" valueType="num">
                                      <p:cBhvr>
                                        <p:cTn id="308" dur="500" fill="hold"/>
                                        <p:tgtEl>
                                          <p:spTgt spid="21506"/>
                                        </p:tgtEl>
                                        <p:attrNameLst>
                                          <p:attrName>ppt_w</p:attrName>
                                        </p:attrNameLst>
                                      </p:cBhvr>
                                      <p:tavLst>
                                        <p:tav tm="0">
                                          <p:val>
                                            <p:strVal val="(6*min(max(#ppt_w*#ppt_h,.3),1)-7.4)/-.7*#ppt_w"/>
                                          </p:val>
                                        </p:tav>
                                        <p:tav tm="100000">
                                          <p:val>
                                            <p:strVal val="#ppt_w"/>
                                          </p:val>
                                        </p:tav>
                                      </p:tavLst>
                                    </p:anim>
                                    <p:anim calcmode="lin" valueType="num">
                                      <p:cBhvr>
                                        <p:cTn id="309" dur="500" fill="hold"/>
                                        <p:tgtEl>
                                          <p:spTgt spid="21506"/>
                                        </p:tgtEl>
                                        <p:attrNameLst>
                                          <p:attrName>ppt_h</p:attrName>
                                        </p:attrNameLst>
                                      </p:cBhvr>
                                      <p:tavLst>
                                        <p:tav tm="0">
                                          <p:val>
                                            <p:strVal val="(6*min(max(#ppt_w*#ppt_h,.3),1)-7.4)/-.7*#ppt_h"/>
                                          </p:val>
                                        </p:tav>
                                        <p:tav tm="100000">
                                          <p:val>
                                            <p:strVal val="#ppt_h"/>
                                          </p:val>
                                        </p:tav>
                                      </p:tavLst>
                                    </p:anim>
                                    <p:anim calcmode="lin" valueType="num">
                                      <p:cBhvr>
                                        <p:cTn id="310" dur="500" fill="hold"/>
                                        <p:tgtEl>
                                          <p:spTgt spid="21506"/>
                                        </p:tgtEl>
                                        <p:attrNameLst>
                                          <p:attrName>ppt_x</p:attrName>
                                        </p:attrNameLst>
                                      </p:cBhvr>
                                      <p:tavLst>
                                        <p:tav tm="0">
                                          <p:val>
                                            <p:fltVal val="0.5"/>
                                          </p:val>
                                        </p:tav>
                                        <p:tav tm="100000">
                                          <p:val>
                                            <p:strVal val="#ppt_x"/>
                                          </p:val>
                                        </p:tav>
                                      </p:tavLst>
                                    </p:anim>
                                    <p:anim calcmode="lin" valueType="num">
                                      <p:cBhvr>
                                        <p:cTn id="311" dur="500" fill="hold"/>
                                        <p:tgtEl>
                                          <p:spTgt spid="21506"/>
                                        </p:tgtEl>
                                        <p:attrNameLst>
                                          <p:attrName>ppt_y</p:attrName>
                                        </p:attrNameLst>
                                      </p:cBhvr>
                                      <p:tavLst>
                                        <p:tav tm="0">
                                          <p:val>
                                            <p:strVal val="1+(6*min(max(#ppt_w*#ppt_h,.3),1)-7.4)/-.7*#ppt_h/2"/>
                                          </p:val>
                                        </p:tav>
                                        <p:tav tm="100000">
                                          <p:val>
                                            <p:strVal val="#ppt_y"/>
                                          </p:val>
                                        </p:tav>
                                      </p:tavLst>
                                    </p:anim>
                                  </p:childTnLst>
                                </p:cTn>
                              </p:par>
                            </p:childTnLst>
                          </p:cTn>
                        </p:par>
                        <p:par>
                          <p:cTn id="312" fill="hold" nodeType="afterGroup">
                            <p:stCondLst>
                              <p:cond delay="22000"/>
                            </p:stCondLst>
                            <p:childTnLst>
                              <p:par>
                                <p:cTn id="313" presetID="23" presetClass="entr" presetSubtype="36" fill="hold" nodeType="afterEffect">
                                  <p:stCondLst>
                                    <p:cond delay="0"/>
                                  </p:stCondLst>
                                  <p:childTnLst>
                                    <p:set>
                                      <p:cBhvr>
                                        <p:cTn id="314" dur="1" fill="hold">
                                          <p:stCondLst>
                                            <p:cond delay="0"/>
                                          </p:stCondLst>
                                        </p:cTn>
                                        <p:tgtEl>
                                          <p:spTgt spid="30"/>
                                        </p:tgtEl>
                                        <p:attrNameLst>
                                          <p:attrName>style.visibility</p:attrName>
                                        </p:attrNameLst>
                                      </p:cBhvr>
                                      <p:to>
                                        <p:strVal val="visible"/>
                                      </p:to>
                                    </p:set>
                                    <p:anim calcmode="lin" valueType="num">
                                      <p:cBhvr>
                                        <p:cTn id="315" dur="500" fill="hold"/>
                                        <p:tgtEl>
                                          <p:spTgt spid="30"/>
                                        </p:tgtEl>
                                        <p:attrNameLst>
                                          <p:attrName>ppt_w</p:attrName>
                                        </p:attrNameLst>
                                      </p:cBhvr>
                                      <p:tavLst>
                                        <p:tav tm="0">
                                          <p:val>
                                            <p:strVal val="(6*min(max(#ppt_w*#ppt_h,.3),1)-7.4)/-.7*#ppt_w"/>
                                          </p:val>
                                        </p:tav>
                                        <p:tav tm="100000">
                                          <p:val>
                                            <p:strVal val="#ppt_w"/>
                                          </p:val>
                                        </p:tav>
                                      </p:tavLst>
                                    </p:anim>
                                    <p:anim calcmode="lin" valueType="num">
                                      <p:cBhvr>
                                        <p:cTn id="316" dur="500" fill="hold"/>
                                        <p:tgtEl>
                                          <p:spTgt spid="30"/>
                                        </p:tgtEl>
                                        <p:attrNameLst>
                                          <p:attrName>ppt_h</p:attrName>
                                        </p:attrNameLst>
                                      </p:cBhvr>
                                      <p:tavLst>
                                        <p:tav tm="0">
                                          <p:val>
                                            <p:strVal val="(6*min(max(#ppt_w*#ppt_h,.3),1)-7.4)/-.7*#ppt_h"/>
                                          </p:val>
                                        </p:tav>
                                        <p:tav tm="100000">
                                          <p:val>
                                            <p:strVal val="#ppt_h"/>
                                          </p:val>
                                        </p:tav>
                                      </p:tavLst>
                                    </p:anim>
                                    <p:anim calcmode="lin" valueType="num">
                                      <p:cBhvr>
                                        <p:cTn id="317" dur="500" fill="hold"/>
                                        <p:tgtEl>
                                          <p:spTgt spid="30"/>
                                        </p:tgtEl>
                                        <p:attrNameLst>
                                          <p:attrName>ppt_x</p:attrName>
                                        </p:attrNameLst>
                                      </p:cBhvr>
                                      <p:tavLst>
                                        <p:tav tm="0">
                                          <p:val>
                                            <p:fltVal val="0.5"/>
                                          </p:val>
                                        </p:tav>
                                        <p:tav tm="100000">
                                          <p:val>
                                            <p:strVal val="#ppt_x"/>
                                          </p:val>
                                        </p:tav>
                                      </p:tavLst>
                                    </p:anim>
                                    <p:anim calcmode="lin" valueType="num">
                                      <p:cBhvr>
                                        <p:cTn id="318" dur="500" fill="hold"/>
                                        <p:tgtEl>
                                          <p:spTgt spid="30"/>
                                        </p:tgtEl>
                                        <p:attrNameLst>
                                          <p:attrName>ppt_y</p:attrName>
                                        </p:attrNameLst>
                                      </p:cBhvr>
                                      <p:tavLst>
                                        <p:tav tm="0">
                                          <p:val>
                                            <p:strVal val="1+(6*min(max(#ppt_w*#ppt_h,.3),1)-7.4)/-.7*#ppt_h/2"/>
                                          </p:val>
                                        </p:tav>
                                        <p:tav tm="100000">
                                          <p:val>
                                            <p:strVal val="#ppt_y"/>
                                          </p:val>
                                        </p:tav>
                                      </p:tavLst>
                                    </p:anim>
                                  </p:childTnLst>
                                </p:cTn>
                              </p:par>
                            </p:childTnLst>
                          </p:cTn>
                        </p:par>
                        <p:par>
                          <p:cTn id="319" fill="hold" nodeType="afterGroup">
                            <p:stCondLst>
                              <p:cond delay="22500"/>
                            </p:stCondLst>
                            <p:childTnLst>
                              <p:par>
                                <p:cTn id="320" presetID="23" presetClass="entr" presetSubtype="36" fill="hold" nodeType="afterEffect">
                                  <p:stCondLst>
                                    <p:cond delay="0"/>
                                  </p:stCondLst>
                                  <p:childTnLst>
                                    <p:set>
                                      <p:cBhvr>
                                        <p:cTn id="321" dur="1" fill="hold">
                                          <p:stCondLst>
                                            <p:cond delay="0"/>
                                          </p:stCondLst>
                                        </p:cTn>
                                        <p:tgtEl>
                                          <p:spTgt spid="31"/>
                                        </p:tgtEl>
                                        <p:attrNameLst>
                                          <p:attrName>style.visibility</p:attrName>
                                        </p:attrNameLst>
                                      </p:cBhvr>
                                      <p:to>
                                        <p:strVal val="visible"/>
                                      </p:to>
                                    </p:set>
                                    <p:anim calcmode="lin" valueType="num">
                                      <p:cBhvr>
                                        <p:cTn id="322" dur="500" fill="hold"/>
                                        <p:tgtEl>
                                          <p:spTgt spid="31"/>
                                        </p:tgtEl>
                                        <p:attrNameLst>
                                          <p:attrName>ppt_w</p:attrName>
                                        </p:attrNameLst>
                                      </p:cBhvr>
                                      <p:tavLst>
                                        <p:tav tm="0">
                                          <p:val>
                                            <p:strVal val="(6*min(max(#ppt_w*#ppt_h,.3),1)-7.4)/-.7*#ppt_w"/>
                                          </p:val>
                                        </p:tav>
                                        <p:tav tm="100000">
                                          <p:val>
                                            <p:strVal val="#ppt_w"/>
                                          </p:val>
                                        </p:tav>
                                      </p:tavLst>
                                    </p:anim>
                                    <p:anim calcmode="lin" valueType="num">
                                      <p:cBhvr>
                                        <p:cTn id="323" dur="500" fill="hold"/>
                                        <p:tgtEl>
                                          <p:spTgt spid="31"/>
                                        </p:tgtEl>
                                        <p:attrNameLst>
                                          <p:attrName>ppt_h</p:attrName>
                                        </p:attrNameLst>
                                      </p:cBhvr>
                                      <p:tavLst>
                                        <p:tav tm="0">
                                          <p:val>
                                            <p:strVal val="(6*min(max(#ppt_w*#ppt_h,.3),1)-7.4)/-.7*#ppt_h"/>
                                          </p:val>
                                        </p:tav>
                                        <p:tav tm="100000">
                                          <p:val>
                                            <p:strVal val="#ppt_h"/>
                                          </p:val>
                                        </p:tav>
                                      </p:tavLst>
                                    </p:anim>
                                    <p:anim calcmode="lin" valueType="num">
                                      <p:cBhvr>
                                        <p:cTn id="324" dur="500" fill="hold"/>
                                        <p:tgtEl>
                                          <p:spTgt spid="31"/>
                                        </p:tgtEl>
                                        <p:attrNameLst>
                                          <p:attrName>ppt_x</p:attrName>
                                        </p:attrNameLst>
                                      </p:cBhvr>
                                      <p:tavLst>
                                        <p:tav tm="0">
                                          <p:val>
                                            <p:fltVal val="0.5"/>
                                          </p:val>
                                        </p:tav>
                                        <p:tav tm="100000">
                                          <p:val>
                                            <p:strVal val="#ppt_x"/>
                                          </p:val>
                                        </p:tav>
                                      </p:tavLst>
                                    </p:anim>
                                    <p:anim calcmode="lin" valueType="num">
                                      <p:cBhvr>
                                        <p:cTn id="325"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326" fill="hold" nodeType="afterGroup">
                            <p:stCondLst>
                              <p:cond delay="23000"/>
                            </p:stCondLst>
                            <p:childTnLst>
                              <p:par>
                                <p:cTn id="327" presetID="23" presetClass="entr" presetSubtype="36" fill="hold" nodeType="afterEffect">
                                  <p:stCondLst>
                                    <p:cond delay="0"/>
                                  </p:stCondLst>
                                  <p:childTnLst>
                                    <p:set>
                                      <p:cBhvr>
                                        <p:cTn id="328" dur="1" fill="hold">
                                          <p:stCondLst>
                                            <p:cond delay="0"/>
                                          </p:stCondLst>
                                        </p:cTn>
                                        <p:tgtEl>
                                          <p:spTgt spid="15"/>
                                        </p:tgtEl>
                                        <p:attrNameLst>
                                          <p:attrName>style.visibility</p:attrName>
                                        </p:attrNameLst>
                                      </p:cBhvr>
                                      <p:to>
                                        <p:strVal val="visible"/>
                                      </p:to>
                                    </p:set>
                                    <p:anim calcmode="lin" valueType="num">
                                      <p:cBhvr>
                                        <p:cTn id="329" dur="500" fill="hold"/>
                                        <p:tgtEl>
                                          <p:spTgt spid="15"/>
                                        </p:tgtEl>
                                        <p:attrNameLst>
                                          <p:attrName>ppt_w</p:attrName>
                                        </p:attrNameLst>
                                      </p:cBhvr>
                                      <p:tavLst>
                                        <p:tav tm="0">
                                          <p:val>
                                            <p:strVal val="(6*min(max(#ppt_w*#ppt_h,.3),1)-7.4)/-.7*#ppt_w"/>
                                          </p:val>
                                        </p:tav>
                                        <p:tav tm="100000">
                                          <p:val>
                                            <p:strVal val="#ppt_w"/>
                                          </p:val>
                                        </p:tav>
                                      </p:tavLst>
                                    </p:anim>
                                    <p:anim calcmode="lin" valueType="num">
                                      <p:cBhvr>
                                        <p:cTn id="330" dur="500" fill="hold"/>
                                        <p:tgtEl>
                                          <p:spTgt spid="15"/>
                                        </p:tgtEl>
                                        <p:attrNameLst>
                                          <p:attrName>ppt_h</p:attrName>
                                        </p:attrNameLst>
                                      </p:cBhvr>
                                      <p:tavLst>
                                        <p:tav tm="0">
                                          <p:val>
                                            <p:strVal val="(6*min(max(#ppt_w*#ppt_h,.3),1)-7.4)/-.7*#ppt_h"/>
                                          </p:val>
                                        </p:tav>
                                        <p:tav tm="100000">
                                          <p:val>
                                            <p:strVal val="#ppt_h"/>
                                          </p:val>
                                        </p:tav>
                                      </p:tavLst>
                                    </p:anim>
                                    <p:anim calcmode="lin" valueType="num">
                                      <p:cBhvr>
                                        <p:cTn id="331" dur="500" fill="hold"/>
                                        <p:tgtEl>
                                          <p:spTgt spid="15"/>
                                        </p:tgtEl>
                                        <p:attrNameLst>
                                          <p:attrName>ppt_x</p:attrName>
                                        </p:attrNameLst>
                                      </p:cBhvr>
                                      <p:tavLst>
                                        <p:tav tm="0">
                                          <p:val>
                                            <p:fltVal val="0.5"/>
                                          </p:val>
                                        </p:tav>
                                        <p:tav tm="100000">
                                          <p:val>
                                            <p:strVal val="#ppt_x"/>
                                          </p:val>
                                        </p:tav>
                                      </p:tavLst>
                                    </p:anim>
                                    <p:anim calcmode="lin" valueType="num">
                                      <p:cBhvr>
                                        <p:cTn id="33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333" fill="hold" nodeType="afterGroup">
                            <p:stCondLst>
                              <p:cond delay="23500"/>
                            </p:stCondLst>
                            <p:childTnLst>
                              <p:par>
                                <p:cTn id="334" presetID="9" presetClass="entr" presetSubtype="0" fill="hold" nodeType="afterEffect">
                                  <p:stCondLst>
                                    <p:cond delay="0"/>
                                  </p:stCondLst>
                                  <p:childTnLst>
                                    <p:set>
                                      <p:cBhvr>
                                        <p:cTn id="335" dur="1" fill="hold">
                                          <p:stCondLst>
                                            <p:cond delay="0"/>
                                          </p:stCondLst>
                                        </p:cTn>
                                        <p:tgtEl>
                                          <p:spTgt spid="307731"/>
                                        </p:tgtEl>
                                        <p:attrNameLst>
                                          <p:attrName>style.visibility</p:attrName>
                                        </p:attrNameLst>
                                      </p:cBhvr>
                                      <p:to>
                                        <p:strVal val="visible"/>
                                      </p:to>
                                    </p:set>
                                    <p:animEffect transition="in" filter="dissolve">
                                      <p:cBhvr>
                                        <p:cTn id="336" dur="500"/>
                                        <p:tgtEl>
                                          <p:spTgt spid="307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663" y="596900"/>
            <a:ext cx="7874000" cy="562292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1746" name="Text Box 193"/>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31747" name="Text Box 194"/>
          <p:cNvSpPr txBox="1">
            <a:spLocks noChangeArrowheads="1"/>
          </p:cNvSpPr>
          <p:nvPr/>
        </p:nvSpPr>
        <p:spPr bwMode="auto">
          <a:xfrm>
            <a:off x="8867775" y="57404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31748" name="Rectangle 201"/>
          <p:cNvSpPr>
            <a:spLocks noChangeArrowheads="1"/>
          </p:cNvSpPr>
          <p:nvPr/>
        </p:nvSpPr>
        <p:spPr bwMode="auto">
          <a:xfrm>
            <a:off x="544513" y="568325"/>
            <a:ext cx="7953375" cy="5662613"/>
          </a:xfrm>
          <a:prstGeom prst="rect">
            <a:avLst/>
          </a:prstGeom>
          <a:solidFill>
            <a:srgbClr val="080808">
              <a:alpha val="50195"/>
            </a:srgbClr>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p>
            <a:endParaRPr lang="en-US"/>
          </a:p>
        </p:txBody>
      </p:sp>
      <p:sp>
        <p:nvSpPr>
          <p:cNvPr id="233670" name="Text Box 198"/>
          <p:cNvSpPr txBox="1">
            <a:spLocks noChangeArrowheads="1"/>
          </p:cNvSpPr>
          <p:nvPr/>
        </p:nvSpPr>
        <p:spPr bwMode="auto">
          <a:xfrm>
            <a:off x="590550" y="2614613"/>
            <a:ext cx="7991475" cy="769937"/>
          </a:xfrm>
          <a:prstGeom prst="rect">
            <a:avLst/>
          </a:prstGeom>
          <a:noFill/>
          <a:ln w="12700">
            <a:noFill/>
            <a:miter lim="800000"/>
            <a:headEnd/>
            <a:tailEnd/>
          </a:ln>
          <a:effectLst>
            <a:outerShdw blurRad="63500" dist="71842"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4400" b="1" smtClean="0">
                <a:solidFill>
                  <a:srgbClr val="FFFF00"/>
                </a:solidFill>
                <a:latin typeface="Comic Sans MS" charset="0"/>
              </a:rPr>
              <a:t>Tetezü Tejangja angatetba</a:t>
            </a:r>
          </a:p>
        </p:txBody>
      </p:sp>
      <p:sp>
        <p:nvSpPr>
          <p:cNvPr id="233671" name="Text Box 199"/>
          <p:cNvSpPr txBox="1">
            <a:spLocks noChangeArrowheads="1"/>
          </p:cNvSpPr>
          <p:nvPr/>
        </p:nvSpPr>
        <p:spPr bwMode="auto">
          <a:xfrm>
            <a:off x="846138" y="3798888"/>
            <a:ext cx="7488237" cy="1570037"/>
          </a:xfrm>
          <a:prstGeom prst="rect">
            <a:avLst/>
          </a:prstGeom>
          <a:noFill/>
          <a:ln w="12700">
            <a:noFill/>
            <a:miter lim="800000"/>
            <a:headEnd/>
            <a:tailEnd/>
          </a:ln>
          <a:effectLst>
            <a:outerShdw blurRad="63500" dist="71842"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4800" b="1" smtClean="0">
                <a:solidFill>
                  <a:srgbClr val="FFFF00"/>
                </a:solidFill>
                <a:latin typeface="Comic Sans MS" charset="0"/>
              </a:rPr>
              <a:t>Tanüla Temeshi taroktiba agi Leniba</a:t>
            </a:r>
          </a:p>
        </p:txBody>
      </p:sp>
      <p:sp>
        <p:nvSpPr>
          <p:cNvPr id="233672" name="Text Box 200"/>
          <p:cNvSpPr txBox="1">
            <a:spLocks noChangeArrowheads="1"/>
          </p:cNvSpPr>
          <p:nvPr/>
        </p:nvSpPr>
        <p:spPr bwMode="auto">
          <a:xfrm>
            <a:off x="2039938" y="1385888"/>
            <a:ext cx="4838700" cy="830262"/>
          </a:xfrm>
          <a:prstGeom prst="rect">
            <a:avLst/>
          </a:prstGeom>
          <a:noFill/>
          <a:ln w="12700">
            <a:noFill/>
            <a:miter lim="800000"/>
            <a:headEnd/>
            <a:tailEnd/>
          </a:ln>
          <a:effectLst>
            <a:outerShdw blurRad="63500" dist="71842" dir="2700000" algn="ctr" rotWithShape="0">
              <a:schemeClr val="bg2">
                <a:alpha val="74998"/>
              </a:schemeClr>
            </a:outerShdw>
          </a:effectLst>
        </p:spPr>
        <p:txBody>
          <a:bodyPr anchor="ctr">
            <a:spAutoFit/>
          </a:bodyPr>
          <a:lstStyle/>
          <a:p>
            <a:pPr>
              <a:spcBef>
                <a:spcPct val="50000"/>
              </a:spcBef>
              <a:defRPr/>
            </a:pPr>
            <a:r>
              <a:rPr lang="en-US" sz="4800" b="1" dirty="0">
                <a:solidFill>
                  <a:srgbClr val="FFFF00"/>
                </a:solidFill>
                <a:latin typeface="Comic Sans MS" pitchFamily="-107" charset="0"/>
                <a:ea typeface="+mn-ea"/>
                <a:cs typeface="+mn-cs"/>
              </a:rPr>
              <a:t>Lai O </a:t>
            </a:r>
            <a:r>
              <a:rPr lang="en-US" sz="4800" b="1" dirty="0" err="1">
                <a:solidFill>
                  <a:srgbClr val="FFFF00"/>
                </a:solidFill>
                <a:latin typeface="Comic Sans MS" pitchFamily="-107" charset="0"/>
                <a:ea typeface="+mn-ea"/>
                <a:cs typeface="+mn-cs"/>
              </a:rPr>
              <a:t>Tarok</a:t>
            </a:r>
            <a:endParaRPr lang="en-US" sz="4800" b="1" dirty="0">
              <a:solidFill>
                <a:srgbClr val="FFFF00"/>
              </a:solidFill>
              <a:latin typeface="Comic Sans MS" pitchFamily="-107" charset="0"/>
              <a:ea typeface="+mn-ea"/>
              <a:cs typeface="+mn-cs"/>
            </a:endParaRPr>
          </a:p>
        </p:txBody>
      </p:sp>
      <p:sp>
        <p:nvSpPr>
          <p:cNvPr id="31752" name="Text Box 205"/>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31753" name="Text Box 206"/>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31754" name="Text Box 214"/>
          <p:cNvSpPr txBox="1">
            <a:spLocks noChangeArrowheads="1"/>
          </p:cNvSpPr>
          <p:nvPr/>
        </p:nvSpPr>
        <p:spPr bwMode="auto">
          <a:xfrm>
            <a:off x="8085138" y="6521450"/>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14</a:t>
            </a:r>
          </a:p>
        </p:txBody>
      </p:sp>
      <p:sp>
        <p:nvSpPr>
          <p:cNvPr id="31755" name="Text Box 216"/>
          <p:cNvSpPr txBox="1">
            <a:spLocks noChangeArrowheads="1"/>
          </p:cNvSpPr>
          <p:nvPr/>
        </p:nvSpPr>
        <p:spPr bwMode="auto">
          <a:xfrm>
            <a:off x="8743950"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2</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3672"/>
                                        </p:tgtEl>
                                        <p:attrNameLst>
                                          <p:attrName>style.visibility</p:attrName>
                                        </p:attrNameLst>
                                      </p:cBhvr>
                                      <p:to>
                                        <p:strVal val="visible"/>
                                      </p:to>
                                    </p:set>
                                    <p:animEffect transition="in" filter="fade">
                                      <p:cBhvr>
                                        <p:cTn id="7" dur="1000"/>
                                        <p:tgtEl>
                                          <p:spTgt spid="2336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3670"/>
                                        </p:tgtEl>
                                        <p:attrNameLst>
                                          <p:attrName>style.visibility</p:attrName>
                                        </p:attrNameLst>
                                      </p:cBhvr>
                                      <p:to>
                                        <p:strVal val="visible"/>
                                      </p:to>
                                    </p:set>
                                    <p:animEffect transition="in" filter="fade">
                                      <p:cBhvr>
                                        <p:cTn id="12" dur="1000"/>
                                        <p:tgtEl>
                                          <p:spTgt spid="2336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3671"/>
                                        </p:tgtEl>
                                        <p:attrNameLst>
                                          <p:attrName>style.visibility</p:attrName>
                                        </p:attrNameLst>
                                      </p:cBhvr>
                                      <p:to>
                                        <p:strVal val="visible"/>
                                      </p:to>
                                    </p:set>
                                    <p:animEffect transition="in" filter="fade">
                                      <p:cBhvr>
                                        <p:cTn id="17" dur="1000"/>
                                        <p:tgtEl>
                                          <p:spTgt spid="2336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670" grpId="0" autoUpdateAnimBg="0"/>
      <p:bldP spid="233671" grpId="0" autoUpdateAnimBg="0"/>
      <p:bldP spid="233672"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663" y="596900"/>
            <a:ext cx="7874000" cy="562292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3794" name="Rectangle 180"/>
          <p:cNvSpPr>
            <a:spLocks noChangeArrowheads="1"/>
          </p:cNvSpPr>
          <p:nvPr/>
        </p:nvSpPr>
        <p:spPr bwMode="auto">
          <a:xfrm>
            <a:off x="538163" y="569913"/>
            <a:ext cx="7966075" cy="5657850"/>
          </a:xfrm>
          <a:prstGeom prst="rect">
            <a:avLst/>
          </a:prstGeom>
          <a:solidFill>
            <a:srgbClr val="080808">
              <a:alpha val="50195"/>
            </a:srgbClr>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p>
            <a:endParaRPr lang="en-US"/>
          </a:p>
        </p:txBody>
      </p:sp>
      <p:sp>
        <p:nvSpPr>
          <p:cNvPr id="155833" name="Text Box 185"/>
          <p:cNvSpPr txBox="1">
            <a:spLocks noChangeArrowheads="1"/>
          </p:cNvSpPr>
          <p:nvPr/>
        </p:nvSpPr>
        <p:spPr bwMode="auto">
          <a:xfrm>
            <a:off x="319088" y="1539875"/>
            <a:ext cx="7985125" cy="4899025"/>
          </a:xfrm>
          <a:prstGeom prst="rect">
            <a:avLst/>
          </a:prstGeom>
          <a:noFill/>
          <a:ln w="12700">
            <a:noFill/>
            <a:miter lim="800000"/>
            <a:headEnd/>
            <a:tailEnd/>
          </a:ln>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80000"/>
              </a:lnSpc>
              <a:spcBef>
                <a:spcPct val="50000"/>
              </a:spcBef>
              <a:defRPr/>
            </a:pPr>
            <a:r>
              <a:rPr lang="en-US" sz="4400" b="1" smtClean="0">
                <a:solidFill>
                  <a:srgbClr val="FFFF00"/>
                </a:solidFill>
                <a:effectLst>
                  <a:outerShdw blurRad="38100" dist="38100" dir="2700000" algn="tl">
                    <a:srgbClr val="000000"/>
                  </a:outerShdw>
                </a:effectLst>
                <a:latin typeface="Comic Sans MS" charset="0"/>
              </a:rPr>
              <a:t>Tsungremer Talangzükba Sendong</a:t>
            </a:r>
          </a:p>
          <a:p>
            <a:pPr>
              <a:lnSpc>
                <a:spcPct val="80000"/>
              </a:lnSpc>
              <a:spcBef>
                <a:spcPct val="50000"/>
              </a:spcBef>
              <a:defRPr/>
            </a:pPr>
            <a:r>
              <a:rPr lang="en-US" sz="4400" b="1" smtClean="0">
                <a:solidFill>
                  <a:srgbClr val="FFFF00"/>
                </a:solidFill>
                <a:effectLst>
                  <a:outerShdw blurRad="38100" dist="38100" dir="2700000" algn="tl">
                    <a:srgbClr val="000000"/>
                  </a:outerShdw>
                </a:effectLst>
                <a:latin typeface="Comic Sans MS" charset="0"/>
              </a:rPr>
              <a:t>Abraham aser aki Putu Isreal</a:t>
            </a:r>
          </a:p>
          <a:p>
            <a:pPr>
              <a:lnSpc>
                <a:spcPct val="80000"/>
              </a:lnSpc>
              <a:spcBef>
                <a:spcPct val="50000"/>
              </a:spcBef>
              <a:defRPr/>
            </a:pPr>
            <a:r>
              <a:rPr lang="en-US" sz="4400" b="1" smtClean="0">
                <a:solidFill>
                  <a:srgbClr val="FFFF00"/>
                </a:solidFill>
                <a:effectLst>
                  <a:outerShdw blurRad="38100" dist="38100" dir="2700000" algn="tl">
                    <a:srgbClr val="000000"/>
                  </a:outerShdw>
                </a:effectLst>
                <a:latin typeface="Comic Sans MS" charset="0"/>
              </a:rPr>
              <a:t>Kibuba Yisu Krista jungkai adokba </a:t>
            </a:r>
          </a:p>
          <a:p>
            <a:pPr>
              <a:lnSpc>
                <a:spcPct val="80000"/>
              </a:lnSpc>
              <a:spcBef>
                <a:spcPct val="50000"/>
              </a:spcBef>
              <a:defRPr/>
            </a:pPr>
            <a:r>
              <a:rPr lang="en-US" sz="4400" b="1" smtClean="0">
                <a:solidFill>
                  <a:srgbClr val="FFFF00"/>
                </a:solidFill>
                <a:effectLst>
                  <a:outerShdw blurRad="38100" dist="38100" dir="2700000" algn="tl">
                    <a:srgbClr val="000000"/>
                  </a:outerShdw>
                </a:effectLst>
                <a:latin typeface="Comic Sans MS" charset="0"/>
              </a:rPr>
              <a:t>Arogotem asoba</a:t>
            </a:r>
          </a:p>
        </p:txBody>
      </p:sp>
      <p:sp>
        <p:nvSpPr>
          <p:cNvPr id="33796" name="Text Box 188"/>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33797" name="Text Box 190"/>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33798" name="Text Box 191"/>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33799" name="Text Box 192"/>
          <p:cNvSpPr txBox="1">
            <a:spLocks noChangeArrowheads="1"/>
          </p:cNvSpPr>
          <p:nvPr/>
        </p:nvSpPr>
        <p:spPr bwMode="auto">
          <a:xfrm>
            <a:off x="8085138" y="6521450"/>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15</a:t>
            </a:r>
          </a:p>
        </p:txBody>
      </p:sp>
      <p:sp>
        <p:nvSpPr>
          <p:cNvPr id="33800" name="Text Box 193"/>
          <p:cNvSpPr txBox="1">
            <a:spLocks noChangeArrowheads="1"/>
          </p:cNvSpPr>
          <p:nvPr/>
        </p:nvSpPr>
        <p:spPr bwMode="auto">
          <a:xfrm>
            <a:off x="8793163" y="64135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33801" name="Text Box 194"/>
          <p:cNvSpPr txBox="1">
            <a:spLocks noChangeArrowheads="1"/>
          </p:cNvSpPr>
          <p:nvPr/>
        </p:nvSpPr>
        <p:spPr bwMode="auto">
          <a:xfrm>
            <a:off x="8743950" y="6397625"/>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5</a:t>
            </a:r>
          </a:p>
        </p:txBody>
      </p:sp>
      <p:sp>
        <p:nvSpPr>
          <p:cNvPr id="155843" name="Text Box 195"/>
          <p:cNvSpPr txBox="1">
            <a:spLocks noChangeArrowheads="1"/>
          </p:cNvSpPr>
          <p:nvPr/>
        </p:nvSpPr>
        <p:spPr bwMode="auto">
          <a:xfrm>
            <a:off x="928688" y="546100"/>
            <a:ext cx="1755775"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b="1" dirty="0" smtClean="0">
                <a:solidFill>
                  <a:srgbClr val="FFAF18"/>
                </a:solidFill>
                <a:latin typeface="Helvetica" charset="0"/>
              </a:rPr>
              <a:t>?</a:t>
            </a:r>
            <a:endParaRPr lang="en-US" sz="18900" b="1" dirty="0" smtClean="0">
              <a:solidFill>
                <a:srgbClr val="CC1417"/>
              </a:solidFill>
              <a:latin typeface="Helvetica" charset="0"/>
            </a:endParaRPr>
          </a:p>
        </p:txBody>
      </p:sp>
      <p:sp>
        <p:nvSpPr>
          <p:cNvPr id="155844" name="Text Box 196"/>
          <p:cNvSpPr txBox="1">
            <a:spLocks noChangeArrowheads="1"/>
          </p:cNvSpPr>
          <p:nvPr/>
        </p:nvSpPr>
        <p:spPr bwMode="auto">
          <a:xfrm>
            <a:off x="2627313" y="377825"/>
            <a:ext cx="2714625" cy="3000375"/>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sz="18900" b="1" dirty="0">
                <a:solidFill>
                  <a:srgbClr val="CC1417"/>
                </a:solidFill>
                <a:latin typeface="Helvetica" pitchFamily="-107" charset="0"/>
                <a:ea typeface="+mn-ea"/>
                <a:cs typeface="+mn-cs"/>
              </a:rPr>
              <a:t>?</a:t>
            </a:r>
          </a:p>
        </p:txBody>
      </p:sp>
      <p:sp>
        <p:nvSpPr>
          <p:cNvPr id="155845" name="Text Box 197"/>
          <p:cNvSpPr txBox="1">
            <a:spLocks noChangeArrowheads="1"/>
          </p:cNvSpPr>
          <p:nvPr/>
        </p:nvSpPr>
        <p:spPr bwMode="auto">
          <a:xfrm>
            <a:off x="3556000" y="3886200"/>
            <a:ext cx="1495425"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b="1" dirty="0" smtClean="0">
                <a:solidFill>
                  <a:srgbClr val="6C18B0"/>
                </a:solidFill>
                <a:latin typeface="Helvetica" charset="0"/>
              </a:rPr>
              <a:t>?</a:t>
            </a:r>
            <a:endParaRPr lang="en-US" sz="18900" b="1" dirty="0" smtClean="0">
              <a:solidFill>
                <a:srgbClr val="CC1417"/>
              </a:solidFill>
              <a:latin typeface="Helvetica" charset="0"/>
            </a:endParaRPr>
          </a:p>
        </p:txBody>
      </p:sp>
      <p:sp>
        <p:nvSpPr>
          <p:cNvPr id="155846" name="Text Box 198"/>
          <p:cNvSpPr txBox="1">
            <a:spLocks noChangeArrowheads="1"/>
          </p:cNvSpPr>
          <p:nvPr/>
        </p:nvSpPr>
        <p:spPr bwMode="auto">
          <a:xfrm>
            <a:off x="1944688" y="2554288"/>
            <a:ext cx="2655887" cy="3000375"/>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sz="18900" b="1" dirty="0">
                <a:solidFill>
                  <a:schemeClr val="tx1"/>
                </a:solidFill>
                <a:latin typeface="Helvetica" pitchFamily="-107" charset="0"/>
                <a:ea typeface="+mn-ea"/>
                <a:cs typeface="+mn-cs"/>
              </a:rPr>
              <a:t>?</a:t>
            </a:r>
          </a:p>
        </p:txBody>
      </p:sp>
      <p:sp>
        <p:nvSpPr>
          <p:cNvPr id="155847" name="Text Box 199"/>
          <p:cNvSpPr txBox="1">
            <a:spLocks noChangeArrowheads="1"/>
          </p:cNvSpPr>
          <p:nvPr/>
        </p:nvSpPr>
        <p:spPr bwMode="auto">
          <a:xfrm>
            <a:off x="4529138" y="2206625"/>
            <a:ext cx="1741487" cy="3000375"/>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sz="18900" b="1" dirty="0">
                <a:solidFill>
                  <a:srgbClr val="187534"/>
                </a:solidFill>
                <a:latin typeface="Helvetica" pitchFamily="-107" charset="0"/>
                <a:ea typeface="+mn-ea"/>
                <a:cs typeface="+mn-cs"/>
              </a:rPr>
              <a:t>?</a:t>
            </a:r>
          </a:p>
        </p:txBody>
      </p:sp>
      <p:sp>
        <p:nvSpPr>
          <p:cNvPr id="155848" name="Text Box 200"/>
          <p:cNvSpPr txBox="1">
            <a:spLocks noChangeArrowheads="1"/>
          </p:cNvSpPr>
          <p:nvPr/>
        </p:nvSpPr>
        <p:spPr bwMode="auto">
          <a:xfrm>
            <a:off x="885825" y="3322638"/>
            <a:ext cx="1566863"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sz="18900" b="1" dirty="0">
                <a:solidFill>
                  <a:srgbClr val="CC1417"/>
                </a:solidFill>
                <a:latin typeface="Helvetica" pitchFamily="-107" charset="0"/>
                <a:ea typeface="+mn-ea"/>
                <a:cs typeface="+mn-cs"/>
              </a:rPr>
              <a:t>?</a:t>
            </a:r>
          </a:p>
        </p:txBody>
      </p:sp>
      <p:sp>
        <p:nvSpPr>
          <p:cNvPr id="155849" name="Text Box 201"/>
          <p:cNvSpPr txBox="1">
            <a:spLocks noChangeArrowheads="1"/>
          </p:cNvSpPr>
          <p:nvPr/>
        </p:nvSpPr>
        <p:spPr bwMode="auto">
          <a:xfrm>
            <a:off x="5921375" y="566738"/>
            <a:ext cx="1684338" cy="3000375"/>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sz="18900" b="1" dirty="0">
                <a:solidFill>
                  <a:schemeClr val="accent1"/>
                </a:solidFill>
                <a:latin typeface="Helvetica" pitchFamily="-107" charset="0"/>
                <a:ea typeface="+mn-ea"/>
                <a:cs typeface="+mn-cs"/>
              </a:rPr>
              <a:t>?</a:t>
            </a:r>
          </a:p>
        </p:txBody>
      </p:sp>
      <p:sp>
        <p:nvSpPr>
          <p:cNvPr id="155850" name="Text Box 202"/>
          <p:cNvSpPr txBox="1">
            <a:spLocks noChangeArrowheads="1"/>
          </p:cNvSpPr>
          <p:nvPr/>
        </p:nvSpPr>
        <p:spPr bwMode="auto">
          <a:xfrm>
            <a:off x="6850063" y="2960688"/>
            <a:ext cx="1828800" cy="3000375"/>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b="1" dirty="0" smtClean="0">
                <a:solidFill>
                  <a:srgbClr val="F06157"/>
                </a:solidFill>
                <a:latin typeface="Helvetica" charset="0"/>
              </a:rPr>
              <a:t>?</a:t>
            </a:r>
            <a:endParaRPr lang="en-US" sz="18900" b="1" dirty="0" smtClean="0">
              <a:solidFill>
                <a:srgbClr val="CC1417"/>
              </a:solidFill>
              <a:latin typeface="Helvetica" charset="0"/>
            </a:endParaRPr>
          </a:p>
        </p:txBody>
      </p:sp>
      <p:sp>
        <p:nvSpPr>
          <p:cNvPr id="155851" name="Text Box 203"/>
          <p:cNvSpPr txBox="1">
            <a:spLocks noChangeArrowheads="1"/>
          </p:cNvSpPr>
          <p:nvPr/>
        </p:nvSpPr>
        <p:spPr bwMode="auto">
          <a:xfrm>
            <a:off x="5616575" y="3886200"/>
            <a:ext cx="1249363"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sz="18900" b="1" dirty="0">
                <a:solidFill>
                  <a:srgbClr val="1FCC16"/>
                </a:solidFill>
                <a:latin typeface="Helvetica" pitchFamily="-107" charset="0"/>
                <a:ea typeface="+mn-ea"/>
                <a:cs typeface="+mn-cs"/>
              </a:rPr>
              <a:t>?</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5833">
                                            <p:txEl>
                                              <p:pRg st="0" end="0"/>
                                            </p:txEl>
                                          </p:spTgt>
                                        </p:tgtEl>
                                        <p:attrNameLst>
                                          <p:attrName>style.visibility</p:attrName>
                                        </p:attrNameLst>
                                      </p:cBhvr>
                                      <p:to>
                                        <p:strVal val="visible"/>
                                      </p:to>
                                    </p:set>
                                    <p:animEffect transition="in" filter="fade">
                                      <p:cBhvr>
                                        <p:cTn id="7" dur="500"/>
                                        <p:tgtEl>
                                          <p:spTgt spid="15583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5833">
                                            <p:txEl>
                                              <p:pRg st="1" end="1"/>
                                            </p:txEl>
                                          </p:spTgt>
                                        </p:tgtEl>
                                        <p:attrNameLst>
                                          <p:attrName>style.visibility</p:attrName>
                                        </p:attrNameLst>
                                      </p:cBhvr>
                                      <p:to>
                                        <p:strVal val="visible"/>
                                      </p:to>
                                    </p:set>
                                    <p:animEffect transition="in" filter="fade">
                                      <p:cBhvr>
                                        <p:cTn id="12" dur="500"/>
                                        <p:tgtEl>
                                          <p:spTgt spid="15583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5833">
                                            <p:txEl>
                                              <p:pRg st="2" end="2"/>
                                            </p:txEl>
                                          </p:spTgt>
                                        </p:tgtEl>
                                        <p:attrNameLst>
                                          <p:attrName>style.visibility</p:attrName>
                                        </p:attrNameLst>
                                      </p:cBhvr>
                                      <p:to>
                                        <p:strVal val="visible"/>
                                      </p:to>
                                    </p:set>
                                    <p:animEffect transition="in" filter="fade">
                                      <p:cBhvr>
                                        <p:cTn id="17" dur="500"/>
                                        <p:tgtEl>
                                          <p:spTgt spid="15583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5833">
                                            <p:txEl>
                                              <p:pRg st="3" end="3"/>
                                            </p:txEl>
                                          </p:spTgt>
                                        </p:tgtEl>
                                        <p:attrNameLst>
                                          <p:attrName>style.visibility</p:attrName>
                                        </p:attrNameLst>
                                      </p:cBhvr>
                                      <p:to>
                                        <p:strVal val="visible"/>
                                      </p:to>
                                    </p:set>
                                    <p:animEffect transition="in" filter="fade">
                                      <p:cBhvr>
                                        <p:cTn id="22" dur="500"/>
                                        <p:tgtEl>
                                          <p:spTgt spid="15583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5843"/>
                                        </p:tgtEl>
                                        <p:attrNameLst>
                                          <p:attrName>style.visibility</p:attrName>
                                        </p:attrNameLst>
                                      </p:cBhvr>
                                      <p:to>
                                        <p:strVal val="visible"/>
                                      </p:to>
                                    </p:set>
                                    <p:animEffect transition="in" filter="fade">
                                      <p:cBhvr>
                                        <p:cTn id="27" dur="500"/>
                                        <p:tgtEl>
                                          <p:spTgt spid="155843"/>
                                        </p:tgtEl>
                                      </p:cBhvr>
                                    </p:animEffect>
                                  </p:childTnLst>
                                </p:cTn>
                              </p:par>
                            </p:childTnLst>
                          </p:cTn>
                        </p:par>
                        <p:par>
                          <p:cTn id="28" fill="hold" nodeType="afterGroup">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55844"/>
                                        </p:tgtEl>
                                        <p:attrNameLst>
                                          <p:attrName>style.visibility</p:attrName>
                                        </p:attrNameLst>
                                      </p:cBhvr>
                                      <p:to>
                                        <p:strVal val="visible"/>
                                      </p:to>
                                    </p:set>
                                    <p:animEffect transition="in" filter="fade">
                                      <p:cBhvr>
                                        <p:cTn id="31" dur="500"/>
                                        <p:tgtEl>
                                          <p:spTgt spid="155844"/>
                                        </p:tgtEl>
                                      </p:cBhvr>
                                    </p:animEffect>
                                  </p:childTnLst>
                                </p:cTn>
                              </p:par>
                            </p:childTnLst>
                          </p:cTn>
                        </p:par>
                        <p:par>
                          <p:cTn id="32" fill="hold" nodeType="afterGroup">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155845"/>
                                        </p:tgtEl>
                                        <p:attrNameLst>
                                          <p:attrName>style.visibility</p:attrName>
                                        </p:attrNameLst>
                                      </p:cBhvr>
                                      <p:to>
                                        <p:strVal val="visible"/>
                                      </p:to>
                                    </p:set>
                                    <p:animEffect transition="in" filter="fade">
                                      <p:cBhvr>
                                        <p:cTn id="35" dur="500"/>
                                        <p:tgtEl>
                                          <p:spTgt spid="155845"/>
                                        </p:tgtEl>
                                      </p:cBhvr>
                                    </p:animEffect>
                                  </p:childTnLst>
                                </p:cTn>
                              </p:par>
                            </p:childTnLst>
                          </p:cTn>
                        </p:par>
                        <p:par>
                          <p:cTn id="36" fill="hold" nodeType="afterGroup">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155846"/>
                                        </p:tgtEl>
                                        <p:attrNameLst>
                                          <p:attrName>style.visibility</p:attrName>
                                        </p:attrNameLst>
                                      </p:cBhvr>
                                      <p:to>
                                        <p:strVal val="visible"/>
                                      </p:to>
                                    </p:set>
                                    <p:animEffect transition="in" filter="fade">
                                      <p:cBhvr>
                                        <p:cTn id="39" dur="500"/>
                                        <p:tgtEl>
                                          <p:spTgt spid="155846"/>
                                        </p:tgtEl>
                                      </p:cBhvr>
                                    </p:animEffect>
                                  </p:childTnLst>
                                </p:cTn>
                              </p:par>
                            </p:childTnLst>
                          </p:cTn>
                        </p:par>
                        <p:par>
                          <p:cTn id="40" fill="hold" nodeType="afterGroup">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155847"/>
                                        </p:tgtEl>
                                        <p:attrNameLst>
                                          <p:attrName>style.visibility</p:attrName>
                                        </p:attrNameLst>
                                      </p:cBhvr>
                                      <p:to>
                                        <p:strVal val="visible"/>
                                      </p:to>
                                    </p:set>
                                    <p:animEffect transition="in" filter="fade">
                                      <p:cBhvr>
                                        <p:cTn id="43" dur="500"/>
                                        <p:tgtEl>
                                          <p:spTgt spid="155847"/>
                                        </p:tgtEl>
                                      </p:cBhvr>
                                    </p:animEffect>
                                  </p:childTnLst>
                                </p:cTn>
                              </p:par>
                            </p:childTnLst>
                          </p:cTn>
                        </p:par>
                        <p:par>
                          <p:cTn id="44" fill="hold" nodeType="afterGroup">
                            <p:stCondLst>
                              <p:cond delay="2500"/>
                            </p:stCondLst>
                            <p:childTnLst>
                              <p:par>
                                <p:cTn id="45" presetID="10" presetClass="entr" presetSubtype="0" fill="hold" grpId="0" nodeType="afterEffect">
                                  <p:stCondLst>
                                    <p:cond delay="0"/>
                                  </p:stCondLst>
                                  <p:childTnLst>
                                    <p:set>
                                      <p:cBhvr>
                                        <p:cTn id="46" dur="1" fill="hold">
                                          <p:stCondLst>
                                            <p:cond delay="0"/>
                                          </p:stCondLst>
                                        </p:cTn>
                                        <p:tgtEl>
                                          <p:spTgt spid="155848"/>
                                        </p:tgtEl>
                                        <p:attrNameLst>
                                          <p:attrName>style.visibility</p:attrName>
                                        </p:attrNameLst>
                                      </p:cBhvr>
                                      <p:to>
                                        <p:strVal val="visible"/>
                                      </p:to>
                                    </p:set>
                                    <p:animEffect transition="in" filter="fade">
                                      <p:cBhvr>
                                        <p:cTn id="47" dur="500"/>
                                        <p:tgtEl>
                                          <p:spTgt spid="155848"/>
                                        </p:tgtEl>
                                      </p:cBhvr>
                                    </p:animEffect>
                                  </p:childTnLst>
                                </p:cTn>
                              </p:par>
                            </p:childTnLst>
                          </p:cTn>
                        </p:par>
                        <p:par>
                          <p:cTn id="48" fill="hold" nodeType="afterGroup">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155849"/>
                                        </p:tgtEl>
                                        <p:attrNameLst>
                                          <p:attrName>style.visibility</p:attrName>
                                        </p:attrNameLst>
                                      </p:cBhvr>
                                      <p:to>
                                        <p:strVal val="visible"/>
                                      </p:to>
                                    </p:set>
                                    <p:animEffect transition="in" filter="fade">
                                      <p:cBhvr>
                                        <p:cTn id="51" dur="500"/>
                                        <p:tgtEl>
                                          <p:spTgt spid="155849"/>
                                        </p:tgtEl>
                                      </p:cBhvr>
                                    </p:animEffect>
                                  </p:childTnLst>
                                </p:cTn>
                              </p:par>
                            </p:childTnLst>
                          </p:cTn>
                        </p:par>
                        <p:par>
                          <p:cTn id="52" fill="hold" nodeType="afterGroup">
                            <p:stCondLst>
                              <p:cond delay="3500"/>
                            </p:stCondLst>
                            <p:childTnLst>
                              <p:par>
                                <p:cTn id="53" presetID="10" presetClass="entr" presetSubtype="0" fill="hold" grpId="0" nodeType="afterEffect">
                                  <p:stCondLst>
                                    <p:cond delay="0"/>
                                  </p:stCondLst>
                                  <p:childTnLst>
                                    <p:set>
                                      <p:cBhvr>
                                        <p:cTn id="54" dur="1" fill="hold">
                                          <p:stCondLst>
                                            <p:cond delay="0"/>
                                          </p:stCondLst>
                                        </p:cTn>
                                        <p:tgtEl>
                                          <p:spTgt spid="155850"/>
                                        </p:tgtEl>
                                        <p:attrNameLst>
                                          <p:attrName>style.visibility</p:attrName>
                                        </p:attrNameLst>
                                      </p:cBhvr>
                                      <p:to>
                                        <p:strVal val="visible"/>
                                      </p:to>
                                    </p:set>
                                    <p:animEffect transition="in" filter="fade">
                                      <p:cBhvr>
                                        <p:cTn id="55" dur="500"/>
                                        <p:tgtEl>
                                          <p:spTgt spid="155850"/>
                                        </p:tgtEl>
                                      </p:cBhvr>
                                    </p:animEffect>
                                  </p:childTnLst>
                                </p:cTn>
                              </p:par>
                            </p:childTnLst>
                          </p:cTn>
                        </p:par>
                        <p:par>
                          <p:cTn id="56" fill="hold" nodeType="afterGroup">
                            <p:stCondLst>
                              <p:cond delay="4000"/>
                            </p:stCondLst>
                            <p:childTnLst>
                              <p:par>
                                <p:cTn id="57" presetID="10" presetClass="entr" presetSubtype="0" fill="hold" grpId="0" nodeType="afterEffect">
                                  <p:stCondLst>
                                    <p:cond delay="0"/>
                                  </p:stCondLst>
                                  <p:childTnLst>
                                    <p:set>
                                      <p:cBhvr>
                                        <p:cTn id="58" dur="1" fill="hold">
                                          <p:stCondLst>
                                            <p:cond delay="0"/>
                                          </p:stCondLst>
                                        </p:cTn>
                                        <p:tgtEl>
                                          <p:spTgt spid="155851"/>
                                        </p:tgtEl>
                                        <p:attrNameLst>
                                          <p:attrName>style.visibility</p:attrName>
                                        </p:attrNameLst>
                                      </p:cBhvr>
                                      <p:to>
                                        <p:strVal val="visible"/>
                                      </p:to>
                                    </p:set>
                                    <p:animEffect transition="in" filter="fade">
                                      <p:cBhvr>
                                        <p:cTn id="59" dur="500"/>
                                        <p:tgtEl>
                                          <p:spTgt spid="155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833" grpId="0" build="p" autoUpdateAnimBg="0"/>
      <p:bldP spid="155843" grpId="0" autoUpdateAnimBg="0"/>
      <p:bldP spid="155844" grpId="0" autoUpdateAnimBg="0"/>
      <p:bldP spid="155845" grpId="0" autoUpdateAnimBg="0"/>
      <p:bldP spid="155846" grpId="0" autoUpdateAnimBg="0"/>
      <p:bldP spid="155847" grpId="0" autoUpdateAnimBg="0"/>
      <p:bldP spid="155848" grpId="0" autoUpdateAnimBg="0"/>
      <p:bldP spid="155849" grpId="0" autoUpdateAnimBg="0"/>
      <p:bldP spid="155850" grpId="0" autoUpdateAnimBg="0"/>
      <p:bldP spid="155851"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Freeform 5"/>
          <p:cNvSpPr>
            <a:spLocks/>
          </p:cNvSpPr>
          <p:nvPr/>
        </p:nvSpPr>
        <p:spPr bwMode="auto">
          <a:xfrm>
            <a:off x="7815263" y="5137150"/>
            <a:ext cx="217487" cy="242888"/>
          </a:xfrm>
          <a:custGeom>
            <a:avLst/>
            <a:gdLst>
              <a:gd name="T0" fmla="*/ 2147483647 w 138"/>
              <a:gd name="T1" fmla="*/ 2147483647 h 153"/>
              <a:gd name="T2" fmla="*/ 2147483647 w 138"/>
              <a:gd name="T3" fmla="*/ 2147483647 h 153"/>
              <a:gd name="T4" fmla="*/ 2147483647 w 138"/>
              <a:gd name="T5" fmla="*/ 2147483647 h 153"/>
              <a:gd name="T6" fmla="*/ 2147483647 w 138"/>
              <a:gd name="T7" fmla="*/ 2147483647 h 153"/>
              <a:gd name="T8" fmla="*/ 2147483647 w 138"/>
              <a:gd name="T9" fmla="*/ 0 h 153"/>
              <a:gd name="T10" fmla="*/ 2147483647 w 138"/>
              <a:gd name="T11" fmla="*/ 2147483647 h 153"/>
              <a:gd name="T12" fmla="*/ 2147483647 w 138"/>
              <a:gd name="T13" fmla="*/ 2147483647 h 153"/>
              <a:gd name="T14" fmla="*/ 2147483647 w 138"/>
              <a:gd name="T15" fmla="*/ 2147483647 h 153"/>
              <a:gd name="T16" fmla="*/ 2147483647 w 138"/>
              <a:gd name="T17" fmla="*/ 2147483647 h 153"/>
              <a:gd name="T18" fmla="*/ 2147483647 w 138"/>
              <a:gd name="T19" fmla="*/ 2147483647 h 153"/>
              <a:gd name="T20" fmla="*/ 2147483647 w 138"/>
              <a:gd name="T21" fmla="*/ 2147483647 h 153"/>
              <a:gd name="T22" fmla="*/ 2147483647 w 138"/>
              <a:gd name="T23" fmla="*/ 2147483647 h 153"/>
              <a:gd name="T24" fmla="*/ 2147483647 w 138"/>
              <a:gd name="T25" fmla="*/ 2147483647 h 153"/>
              <a:gd name="T26" fmla="*/ 2147483647 w 138"/>
              <a:gd name="T27" fmla="*/ 2147483647 h 1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8"/>
              <a:gd name="T43" fmla="*/ 0 h 153"/>
              <a:gd name="T44" fmla="*/ 138 w 138"/>
              <a:gd name="T45" fmla="*/ 153 h 1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8" h="153">
                <a:moveTo>
                  <a:pt x="30" y="104"/>
                </a:moveTo>
                <a:cubicBezTo>
                  <a:pt x="20" y="89"/>
                  <a:pt x="22" y="81"/>
                  <a:pt x="6" y="76"/>
                </a:cubicBezTo>
                <a:cubicBezTo>
                  <a:pt x="0" y="58"/>
                  <a:pt x="2" y="54"/>
                  <a:pt x="18" y="44"/>
                </a:cubicBezTo>
                <a:cubicBezTo>
                  <a:pt x="19" y="40"/>
                  <a:pt x="25" y="13"/>
                  <a:pt x="34" y="8"/>
                </a:cubicBezTo>
                <a:cubicBezTo>
                  <a:pt x="41" y="3"/>
                  <a:pt x="58" y="0"/>
                  <a:pt x="58" y="0"/>
                </a:cubicBezTo>
                <a:cubicBezTo>
                  <a:pt x="62" y="1"/>
                  <a:pt x="67" y="1"/>
                  <a:pt x="70" y="4"/>
                </a:cubicBezTo>
                <a:cubicBezTo>
                  <a:pt x="72" y="6"/>
                  <a:pt x="70" y="13"/>
                  <a:pt x="74" y="16"/>
                </a:cubicBezTo>
                <a:cubicBezTo>
                  <a:pt x="80" y="20"/>
                  <a:pt x="98" y="24"/>
                  <a:pt x="98" y="24"/>
                </a:cubicBezTo>
                <a:cubicBezTo>
                  <a:pt x="123" y="61"/>
                  <a:pt x="85" y="10"/>
                  <a:pt x="122" y="40"/>
                </a:cubicBezTo>
                <a:cubicBezTo>
                  <a:pt x="130" y="46"/>
                  <a:pt x="127" y="61"/>
                  <a:pt x="130" y="72"/>
                </a:cubicBezTo>
                <a:cubicBezTo>
                  <a:pt x="123" y="90"/>
                  <a:pt x="133" y="106"/>
                  <a:pt x="138" y="124"/>
                </a:cubicBezTo>
                <a:cubicBezTo>
                  <a:pt x="128" y="153"/>
                  <a:pt x="138" y="145"/>
                  <a:pt x="114" y="152"/>
                </a:cubicBezTo>
                <a:cubicBezTo>
                  <a:pt x="87" y="145"/>
                  <a:pt x="64" y="152"/>
                  <a:pt x="38" y="144"/>
                </a:cubicBezTo>
                <a:cubicBezTo>
                  <a:pt x="27" y="113"/>
                  <a:pt x="15" y="140"/>
                  <a:pt x="30" y="104"/>
                </a:cubicBezTo>
                <a:close/>
              </a:path>
            </a:pathLst>
          </a:custGeom>
          <a:solidFill>
            <a:srgbClr val="2F3031"/>
          </a:solidFill>
          <a:ln w="38100">
            <a:solidFill>
              <a:srgbClr val="2F3031"/>
            </a:solidFill>
            <a:round/>
            <a:headEnd/>
            <a:tailEnd/>
          </a:ln>
        </p:spPr>
        <p:txBody>
          <a:bodyPr wrap="none" anchor="ctr"/>
          <a:lstStyle/>
          <a:p>
            <a:endParaRPr lang="en-US"/>
          </a:p>
        </p:txBody>
      </p:sp>
      <p:pic>
        <p:nvPicPr>
          <p:cNvPr id="35842" name="Picture 19"/>
          <p:cNvPicPr>
            <a:picLocks noChangeAspect="1" noChangeArrowheads="1"/>
          </p:cNvPicPr>
          <p:nvPr/>
        </p:nvPicPr>
        <p:blipFill>
          <a:blip r:embed="rId3">
            <a:lum contrast="24000"/>
            <a:extLst>
              <a:ext uri="{28A0092B-C50C-407E-A947-70E740481C1C}">
                <a14:useLocalDpi xmlns:a14="http://schemas.microsoft.com/office/drawing/2010/main" val="0"/>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0260" name="Picture 20"/>
          <p:cNvPicPr>
            <a:picLocks noChangeAspect="1" noChangeArrowheads="1"/>
          </p:cNvPicPr>
          <p:nvPr/>
        </p:nvPicPr>
        <p:blipFill>
          <a:blip r:embed="rId4">
            <a:lum contrast="24000"/>
            <a:extLst>
              <a:ext uri="{28A0092B-C50C-407E-A947-70E740481C1C}">
                <a14:useLocalDpi xmlns:a14="http://schemas.microsoft.com/office/drawing/2010/main" val="0"/>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0261" name="Picture 21"/>
          <p:cNvPicPr>
            <a:picLocks noChangeAspect="1" noChangeArrowheads="1"/>
          </p:cNvPicPr>
          <p:nvPr/>
        </p:nvPicPr>
        <p:blipFill>
          <a:blip r:embed="rId5">
            <a:lum contrast="24000"/>
            <a:extLst>
              <a:ext uri="{28A0092B-C50C-407E-A947-70E740481C1C}">
                <a14:useLocalDpi xmlns:a14="http://schemas.microsoft.com/office/drawing/2010/main" val="0"/>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0262" name="Picture 22"/>
          <p:cNvPicPr>
            <a:picLocks noChangeAspect="1" noChangeArrowheads="1"/>
          </p:cNvPicPr>
          <p:nvPr/>
        </p:nvPicPr>
        <p:blipFill>
          <a:blip r:embed="rId6">
            <a:lum contrast="24000"/>
            <a:extLst>
              <a:ext uri="{28A0092B-C50C-407E-A947-70E740481C1C}">
                <a14:useLocalDpi xmlns:a14="http://schemas.microsoft.com/office/drawing/2010/main" val="0"/>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0263" name="Picture 23"/>
          <p:cNvPicPr>
            <a:picLocks noChangeAspect="1" noChangeArrowheads="1"/>
          </p:cNvPicPr>
          <p:nvPr/>
        </p:nvPicPr>
        <p:blipFill>
          <a:blip r:embed="rId7">
            <a:lum contrast="24000"/>
            <a:extLst>
              <a:ext uri="{28A0092B-C50C-407E-A947-70E740481C1C}">
                <a14:useLocalDpi xmlns:a14="http://schemas.microsoft.com/office/drawing/2010/main" val="0"/>
              </a:ext>
            </a:extLst>
          </a:blip>
          <a:srcRect/>
          <a:stretch>
            <a:fillRect/>
          </a:stretch>
        </p:blipFill>
        <p:spPr bwMode="auto">
          <a:xfrm>
            <a:off x="839788" y="927100"/>
            <a:ext cx="7458075" cy="49688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5847" name="Text Box 25"/>
          <p:cNvSpPr txBox="1">
            <a:spLocks noChangeArrowheads="1"/>
          </p:cNvSpPr>
          <p:nvPr/>
        </p:nvSpPr>
        <p:spPr bwMode="auto">
          <a:xfrm>
            <a:off x="8753475" y="104775"/>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0267" name="Text Box 27"/>
          <p:cNvSpPr txBox="1">
            <a:spLocks noChangeArrowheads="1"/>
          </p:cNvSpPr>
          <p:nvPr/>
        </p:nvSpPr>
        <p:spPr bwMode="auto">
          <a:xfrm>
            <a:off x="579438" y="1801813"/>
            <a:ext cx="7432675" cy="3139321"/>
          </a:xfrm>
          <a:prstGeom prst="rect">
            <a:avLst/>
          </a:prstGeom>
          <a:noFill/>
          <a:ln w="12700">
            <a:noFill/>
            <a:miter lim="800000"/>
            <a:headEnd/>
            <a:tailEnd/>
          </a:ln>
          <a:effectLst/>
        </p:spPr>
        <p:txBody>
          <a:bodyPr anchor="ctr">
            <a:spAutoFit/>
          </a:bodyPr>
          <a:lstStyle/>
          <a:p>
            <a:pPr lvl="1">
              <a:spcBef>
                <a:spcPct val="50000"/>
              </a:spcBef>
              <a:defRPr/>
            </a:pPr>
            <a:r>
              <a:rPr lang="en-US" sz="6600" b="1" dirty="0">
                <a:solidFill>
                  <a:srgbClr val="FFFF00"/>
                </a:solidFill>
                <a:effectLst>
                  <a:glow rad="190500">
                    <a:schemeClr val="bg2"/>
                  </a:glow>
                </a:effectLst>
                <a:latin typeface="Comic Sans MS" pitchFamily="-107" charset="0"/>
                <a:ea typeface="+mn-ea"/>
                <a:cs typeface="+mn-cs"/>
              </a:rPr>
              <a:t>ITEM LAISHIBA TEM AJIANG!</a:t>
            </a:r>
          </a:p>
        </p:txBody>
      </p:sp>
      <p:sp>
        <p:nvSpPr>
          <p:cNvPr id="35849" name="Text Box 2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35850" name="Text Box 2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35851" name="Text Box 3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16</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260"/>
                                        </p:tgtEl>
                                        <p:attrNameLst>
                                          <p:attrName>style.visibility</p:attrName>
                                        </p:attrNameLst>
                                      </p:cBhvr>
                                      <p:to>
                                        <p:strVal val="visible"/>
                                      </p:to>
                                    </p:set>
                                    <p:animEffect transition="in" filter="fade">
                                      <p:cBhvr>
                                        <p:cTn id="7" dur="1000"/>
                                        <p:tgtEl>
                                          <p:spTgt spid="10260"/>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10261"/>
                                        </p:tgtEl>
                                        <p:attrNameLst>
                                          <p:attrName>style.visibility</p:attrName>
                                        </p:attrNameLst>
                                      </p:cBhvr>
                                      <p:to>
                                        <p:strVal val="visible"/>
                                      </p:to>
                                    </p:set>
                                    <p:animEffect transition="in" filter="fade">
                                      <p:cBhvr>
                                        <p:cTn id="11" dur="1000"/>
                                        <p:tgtEl>
                                          <p:spTgt spid="10261"/>
                                        </p:tgtEl>
                                      </p:cBhvr>
                                    </p:animEffect>
                                  </p:childTnLst>
                                </p:cTn>
                              </p:par>
                            </p:childTnLst>
                          </p:cTn>
                        </p:par>
                        <p:par>
                          <p:cTn id="12" fill="hold" nodeType="afterGroup">
                            <p:stCondLst>
                              <p:cond delay="2000"/>
                            </p:stCondLst>
                            <p:childTnLst>
                              <p:par>
                                <p:cTn id="13" presetID="10" presetClass="entr" presetSubtype="0" fill="hold" nodeType="afterEffect">
                                  <p:stCondLst>
                                    <p:cond delay="0"/>
                                  </p:stCondLst>
                                  <p:childTnLst>
                                    <p:set>
                                      <p:cBhvr>
                                        <p:cTn id="14" dur="1" fill="hold">
                                          <p:stCondLst>
                                            <p:cond delay="0"/>
                                          </p:stCondLst>
                                        </p:cTn>
                                        <p:tgtEl>
                                          <p:spTgt spid="10262"/>
                                        </p:tgtEl>
                                        <p:attrNameLst>
                                          <p:attrName>style.visibility</p:attrName>
                                        </p:attrNameLst>
                                      </p:cBhvr>
                                      <p:to>
                                        <p:strVal val="visible"/>
                                      </p:to>
                                    </p:set>
                                    <p:animEffect transition="in" filter="fade">
                                      <p:cBhvr>
                                        <p:cTn id="15" dur="1000"/>
                                        <p:tgtEl>
                                          <p:spTgt spid="10262"/>
                                        </p:tgtEl>
                                      </p:cBhvr>
                                    </p:animEffect>
                                  </p:childTnLst>
                                </p:cTn>
                              </p:par>
                            </p:childTnLst>
                          </p:cTn>
                        </p:par>
                        <p:par>
                          <p:cTn id="16" fill="hold" nodeType="afterGroup">
                            <p:stCondLst>
                              <p:cond delay="3000"/>
                            </p:stCondLst>
                            <p:childTnLst>
                              <p:par>
                                <p:cTn id="17" presetID="10" presetClass="entr" presetSubtype="0" fill="hold" nodeType="afterEffect">
                                  <p:stCondLst>
                                    <p:cond delay="0"/>
                                  </p:stCondLst>
                                  <p:childTnLst>
                                    <p:set>
                                      <p:cBhvr>
                                        <p:cTn id="18" dur="1" fill="hold">
                                          <p:stCondLst>
                                            <p:cond delay="0"/>
                                          </p:stCondLst>
                                        </p:cTn>
                                        <p:tgtEl>
                                          <p:spTgt spid="10263"/>
                                        </p:tgtEl>
                                        <p:attrNameLst>
                                          <p:attrName>style.visibility</p:attrName>
                                        </p:attrNameLst>
                                      </p:cBhvr>
                                      <p:to>
                                        <p:strVal val="visible"/>
                                      </p:to>
                                    </p:set>
                                    <p:animEffect transition="in" filter="fade">
                                      <p:cBhvr>
                                        <p:cTn id="19" dur="1000"/>
                                        <p:tgtEl>
                                          <p:spTgt spid="10263"/>
                                        </p:tgtEl>
                                      </p:cBhvr>
                                    </p:animEffect>
                                  </p:childTnLst>
                                </p:cTn>
                              </p:par>
                            </p:childTnLst>
                          </p:cTn>
                        </p:par>
                        <p:par>
                          <p:cTn id="20" fill="hold" nodeType="afterGroup">
                            <p:stCondLst>
                              <p:cond delay="4000"/>
                            </p:stCondLst>
                            <p:childTnLst>
                              <p:par>
                                <p:cTn id="21" presetID="10" presetClass="entr" presetSubtype="0" fill="hold" nodeType="afterEffect">
                                  <p:stCondLst>
                                    <p:cond delay="0"/>
                                  </p:stCondLst>
                                  <p:childTnLst>
                                    <p:set>
                                      <p:cBhvr>
                                        <p:cTn id="22" dur="1" fill="hold">
                                          <p:stCondLst>
                                            <p:cond delay="0"/>
                                          </p:stCondLst>
                                        </p:cTn>
                                        <p:tgtEl>
                                          <p:spTgt spid="10267"/>
                                        </p:tgtEl>
                                        <p:attrNameLst>
                                          <p:attrName>style.visibility</p:attrName>
                                        </p:attrNameLst>
                                      </p:cBhvr>
                                      <p:to>
                                        <p:strVal val="visible"/>
                                      </p:to>
                                    </p:set>
                                    <p:animEffect transition="in" filter="fade">
                                      <p:cBhvr>
                                        <p:cTn id="23" dur="1000"/>
                                        <p:tgtEl>
                                          <p:spTgt spid="10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63563" y="1660525"/>
            <a:ext cx="7169150" cy="101282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6000">
                <a:solidFill>
                  <a:srgbClr val="00FF00"/>
                </a:solidFill>
                <a:latin typeface="Helvetica" charset="0"/>
              </a:rPr>
              <a:t>•</a:t>
            </a:r>
            <a:r>
              <a:rPr lang="en-US" sz="4400">
                <a:solidFill>
                  <a:srgbClr val="99FF99"/>
                </a:solidFill>
                <a:latin typeface="Helvetica" charset="0"/>
              </a:rPr>
              <a:t>Tangatettsü </a:t>
            </a:r>
            <a:r>
              <a:rPr lang="en-US" sz="4400">
                <a:solidFill>
                  <a:srgbClr val="F6FE0A"/>
                </a:solidFill>
                <a:latin typeface="Helvetica" charset="0"/>
              </a:rPr>
              <a:t>Meyirjang aika</a:t>
            </a:r>
            <a:endParaRPr lang="en-US" sz="4400">
              <a:solidFill>
                <a:srgbClr val="00FF00"/>
              </a:solidFill>
              <a:latin typeface="Helvetica" charset="0"/>
            </a:endParaRPr>
          </a:p>
        </p:txBody>
      </p:sp>
      <p:sp>
        <p:nvSpPr>
          <p:cNvPr id="11267" name="Rectangle 3"/>
          <p:cNvSpPr>
            <a:spLocks noChangeArrowheads="1"/>
          </p:cNvSpPr>
          <p:nvPr/>
        </p:nvSpPr>
        <p:spPr bwMode="auto">
          <a:xfrm>
            <a:off x="1052513" y="2260600"/>
            <a:ext cx="7889875" cy="101282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6000">
                <a:solidFill>
                  <a:srgbClr val="00FF00"/>
                </a:solidFill>
                <a:latin typeface="Helvetica" charset="0"/>
              </a:rPr>
              <a:t>•</a:t>
            </a:r>
            <a:r>
              <a:rPr lang="en-US" sz="4400">
                <a:solidFill>
                  <a:schemeClr val="tx2"/>
                </a:solidFill>
                <a:latin typeface="Helvetica" charset="0"/>
              </a:rPr>
              <a:t> </a:t>
            </a:r>
            <a:r>
              <a:rPr lang="en-US" sz="4400">
                <a:solidFill>
                  <a:srgbClr val="99FF99"/>
                </a:solidFill>
                <a:latin typeface="Helvetica" charset="0"/>
              </a:rPr>
              <a:t>Zulujang Yimya </a:t>
            </a:r>
            <a:r>
              <a:rPr lang="en-US" sz="4400">
                <a:solidFill>
                  <a:srgbClr val="F6FE0A"/>
                </a:solidFill>
                <a:latin typeface="Helvetica" charset="0"/>
              </a:rPr>
              <a:t>Noklang aika</a:t>
            </a:r>
            <a:endParaRPr lang="en-US" sz="4400">
              <a:solidFill>
                <a:srgbClr val="00FF00"/>
              </a:solidFill>
              <a:latin typeface="Helvetica" charset="0"/>
            </a:endParaRPr>
          </a:p>
        </p:txBody>
      </p:sp>
      <p:sp>
        <p:nvSpPr>
          <p:cNvPr id="11268" name="Rectangle 4"/>
          <p:cNvSpPr>
            <a:spLocks noChangeArrowheads="1"/>
          </p:cNvSpPr>
          <p:nvPr/>
        </p:nvSpPr>
        <p:spPr bwMode="auto">
          <a:xfrm>
            <a:off x="1566863" y="2908300"/>
            <a:ext cx="4064000" cy="101282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6000">
                <a:solidFill>
                  <a:srgbClr val="00FF00"/>
                </a:solidFill>
                <a:latin typeface="Helvetica" charset="0"/>
              </a:rPr>
              <a:t>•</a:t>
            </a:r>
            <a:r>
              <a:rPr lang="en-US" sz="4400">
                <a:solidFill>
                  <a:schemeClr val="tx2"/>
                </a:solidFill>
                <a:latin typeface="Helvetica" charset="0"/>
              </a:rPr>
              <a:t> </a:t>
            </a:r>
            <a:r>
              <a:rPr lang="en-US" sz="4400">
                <a:solidFill>
                  <a:srgbClr val="F6FE0A"/>
                </a:solidFill>
                <a:latin typeface="Helvetica" charset="0"/>
              </a:rPr>
              <a:t>750,000</a:t>
            </a:r>
            <a:r>
              <a:rPr lang="en-US" sz="4400">
                <a:solidFill>
                  <a:schemeClr val="tx2"/>
                </a:solidFill>
                <a:latin typeface="Helvetica" charset="0"/>
              </a:rPr>
              <a:t> </a:t>
            </a:r>
            <a:r>
              <a:rPr lang="en-US" sz="4400">
                <a:solidFill>
                  <a:srgbClr val="99FF99"/>
                </a:solidFill>
                <a:latin typeface="Helvetica" charset="0"/>
              </a:rPr>
              <a:t>Oren</a:t>
            </a:r>
            <a:endParaRPr lang="en-US" sz="4400">
              <a:solidFill>
                <a:srgbClr val="00FF00"/>
              </a:solidFill>
              <a:latin typeface="Helvetica" charset="0"/>
            </a:endParaRPr>
          </a:p>
        </p:txBody>
      </p:sp>
      <p:sp>
        <p:nvSpPr>
          <p:cNvPr id="11269" name="Rectangle 5"/>
          <p:cNvSpPr>
            <a:spLocks noChangeArrowheads="1"/>
          </p:cNvSpPr>
          <p:nvPr/>
        </p:nvSpPr>
        <p:spPr bwMode="auto">
          <a:xfrm>
            <a:off x="2055813" y="3536950"/>
            <a:ext cx="3394075" cy="101282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6000">
                <a:solidFill>
                  <a:srgbClr val="00FF00"/>
                </a:solidFill>
                <a:latin typeface="Helvetica" charset="0"/>
              </a:rPr>
              <a:t>•</a:t>
            </a:r>
            <a:r>
              <a:rPr lang="en-US" sz="4400">
                <a:solidFill>
                  <a:schemeClr val="tx2"/>
                </a:solidFill>
                <a:latin typeface="Helvetica" charset="0"/>
              </a:rPr>
              <a:t> </a:t>
            </a:r>
            <a:r>
              <a:rPr lang="en-US" sz="4400">
                <a:solidFill>
                  <a:srgbClr val="F6FE0A"/>
                </a:solidFill>
                <a:latin typeface="Helvetica" charset="0"/>
              </a:rPr>
              <a:t>1,200</a:t>
            </a:r>
            <a:r>
              <a:rPr lang="en-US" sz="4400">
                <a:solidFill>
                  <a:schemeClr val="tx2"/>
                </a:solidFill>
                <a:latin typeface="Helvetica" charset="0"/>
              </a:rPr>
              <a:t> </a:t>
            </a:r>
            <a:r>
              <a:rPr lang="en-US" sz="4400">
                <a:solidFill>
                  <a:srgbClr val="99FF99"/>
                </a:solidFill>
                <a:latin typeface="Helvetica" charset="0"/>
              </a:rPr>
              <a:t>Tapu</a:t>
            </a:r>
            <a:endParaRPr lang="en-US" sz="4400">
              <a:solidFill>
                <a:srgbClr val="00FF00"/>
              </a:solidFill>
              <a:latin typeface="Helvetica" charset="0"/>
            </a:endParaRPr>
          </a:p>
        </p:txBody>
      </p:sp>
      <p:sp>
        <p:nvSpPr>
          <p:cNvPr id="11270" name="Rectangle 6"/>
          <p:cNvSpPr>
            <a:spLocks noChangeArrowheads="1"/>
          </p:cNvSpPr>
          <p:nvPr/>
        </p:nvSpPr>
        <p:spPr bwMode="auto">
          <a:xfrm>
            <a:off x="2595563" y="4222750"/>
            <a:ext cx="4305300" cy="101282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6000">
                <a:solidFill>
                  <a:srgbClr val="00FF00"/>
                </a:solidFill>
                <a:latin typeface="Helvetica" charset="0"/>
              </a:rPr>
              <a:t>•</a:t>
            </a:r>
            <a:r>
              <a:rPr lang="en-US" sz="4400">
                <a:solidFill>
                  <a:schemeClr val="tx2"/>
                </a:solidFill>
                <a:latin typeface="Helvetica" charset="0"/>
              </a:rPr>
              <a:t> </a:t>
            </a:r>
            <a:r>
              <a:rPr lang="en-US" sz="4400">
                <a:solidFill>
                  <a:srgbClr val="F6FE0A"/>
                </a:solidFill>
                <a:latin typeface="Helvetica" charset="0"/>
              </a:rPr>
              <a:t>31,000</a:t>
            </a:r>
            <a:r>
              <a:rPr lang="en-US" sz="4400">
                <a:solidFill>
                  <a:schemeClr val="tx2"/>
                </a:solidFill>
                <a:latin typeface="Helvetica" charset="0"/>
              </a:rPr>
              <a:t> </a:t>
            </a:r>
            <a:r>
              <a:rPr lang="en-US" sz="4400">
                <a:solidFill>
                  <a:srgbClr val="99FF99"/>
                </a:solidFill>
                <a:latin typeface="Helvetica" charset="0"/>
              </a:rPr>
              <a:t>Tekong</a:t>
            </a:r>
            <a:endParaRPr lang="en-US" sz="4400">
              <a:solidFill>
                <a:srgbClr val="00FF00"/>
              </a:solidFill>
              <a:latin typeface="Helvetica" charset="0"/>
            </a:endParaRPr>
          </a:p>
        </p:txBody>
      </p:sp>
      <p:sp>
        <p:nvSpPr>
          <p:cNvPr id="11271" name="Rectangle 7"/>
          <p:cNvSpPr>
            <a:spLocks noChangeArrowheads="1"/>
          </p:cNvSpPr>
          <p:nvPr/>
        </p:nvSpPr>
        <p:spPr bwMode="auto">
          <a:xfrm>
            <a:off x="3071813" y="4832350"/>
            <a:ext cx="6140450" cy="156686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6000">
                <a:solidFill>
                  <a:srgbClr val="00FF00"/>
                </a:solidFill>
                <a:latin typeface="Helvetica" charset="0"/>
              </a:rPr>
              <a:t>•</a:t>
            </a:r>
            <a:r>
              <a:rPr lang="en-US" sz="4400">
                <a:solidFill>
                  <a:schemeClr val="tx2"/>
                </a:solidFill>
                <a:latin typeface="Helvetica" charset="0"/>
              </a:rPr>
              <a:t> </a:t>
            </a:r>
            <a:r>
              <a:rPr lang="en-US" sz="3600">
                <a:solidFill>
                  <a:srgbClr val="F6FE0A"/>
                </a:solidFill>
                <a:latin typeface="Helvetica" charset="0"/>
              </a:rPr>
              <a:t>Mezüngmaba</a:t>
            </a:r>
            <a:r>
              <a:rPr lang="en-US" sz="3600">
                <a:solidFill>
                  <a:schemeClr val="tx2"/>
                </a:solidFill>
                <a:latin typeface="Helvetica" charset="0"/>
              </a:rPr>
              <a:t> </a:t>
            </a:r>
            <a:r>
              <a:rPr lang="en-US" sz="3600">
                <a:solidFill>
                  <a:srgbClr val="99FF99"/>
                </a:solidFill>
                <a:latin typeface="Helvetica" charset="0"/>
              </a:rPr>
              <a:t>Telemsatem </a:t>
            </a:r>
          </a:p>
          <a:p>
            <a:pPr algn="l">
              <a:defRPr/>
            </a:pPr>
            <a:r>
              <a:rPr lang="en-US" sz="3600">
                <a:solidFill>
                  <a:srgbClr val="99FF99"/>
                </a:solidFill>
                <a:latin typeface="Helvetica" charset="0"/>
              </a:rPr>
              <a:t>	aser Temeyipzükba tem </a:t>
            </a:r>
          </a:p>
        </p:txBody>
      </p:sp>
      <p:sp>
        <p:nvSpPr>
          <p:cNvPr id="11272" name="Rectangle 8"/>
          <p:cNvSpPr>
            <a:spLocks noChangeArrowheads="1"/>
          </p:cNvSpPr>
          <p:nvPr/>
        </p:nvSpPr>
        <p:spPr bwMode="auto">
          <a:xfrm>
            <a:off x="481013" y="527050"/>
            <a:ext cx="8396287" cy="1012825"/>
          </a:xfrm>
          <a:prstGeom prst="rect">
            <a:avLst/>
          </a:prstGeom>
          <a:noFill/>
          <a:ln w="12700">
            <a:noFill/>
            <a:miter lim="800000"/>
            <a:headEnd/>
            <a:tailEnd/>
          </a:ln>
          <a:effectLst>
            <a:outerShdw blurRad="63500" dist="89803" dir="2700000" algn="ctr" rotWithShape="0">
              <a:schemeClr val="bg2">
                <a:alpha val="74998"/>
              </a:schemeClr>
            </a:outerShdw>
          </a:effectLst>
        </p:spPr>
        <p:txBody>
          <a:bodyPr lIns="90487" tIns="44450" rIns="90487" bIns="44450">
            <a:spAutoFit/>
          </a:bodyPr>
          <a:lstStyle/>
          <a:p>
            <a:pPr>
              <a:defRPr/>
            </a:pPr>
            <a:r>
              <a:rPr lang="en-US" altLang="ja-JP" sz="3600">
                <a:solidFill>
                  <a:srgbClr val="F6FE0A"/>
                </a:solidFill>
                <a:latin typeface="Helvetica" charset="0"/>
              </a:rPr>
              <a:t>Aser item ajanga tebilemtsütemji tenzük!</a:t>
            </a:r>
            <a:endParaRPr lang="en-US" altLang="ja-JP" sz="3200">
              <a:solidFill>
                <a:srgbClr val="F6FE0A"/>
              </a:solidFill>
              <a:latin typeface="Helvetica" charset="0"/>
            </a:endParaRPr>
          </a:p>
          <a:p>
            <a:pPr algn="l">
              <a:defRPr/>
            </a:pPr>
            <a:endParaRPr lang="en-US" sz="2400" b="1" i="1">
              <a:solidFill>
                <a:srgbClr val="7FFF00"/>
              </a:solidFill>
              <a:latin typeface="Helvetica" charset="0"/>
            </a:endParaRPr>
          </a:p>
        </p:txBody>
      </p:sp>
      <p:sp>
        <p:nvSpPr>
          <p:cNvPr id="11273" name="Text Box 9"/>
          <p:cNvSpPr txBox="1">
            <a:spLocks noChangeArrowheads="1"/>
          </p:cNvSpPr>
          <p:nvPr/>
        </p:nvSpPr>
        <p:spPr bwMode="auto">
          <a:xfrm>
            <a:off x="-225425" y="1204913"/>
            <a:ext cx="9369425" cy="646112"/>
          </a:xfrm>
          <a:prstGeom prst="rect">
            <a:avLst/>
          </a:prstGeom>
          <a:noFill/>
          <a:ln w="12700">
            <a:noFill/>
            <a:miter lim="800000"/>
            <a:headEnd/>
            <a:tailEnd/>
          </a:ln>
          <a:effectLst>
            <a:outerShdw blurRad="63500" dist="91581" dir="2021404"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2800" i="1" smtClean="0">
                <a:solidFill>
                  <a:srgbClr val="99FF99"/>
                </a:solidFill>
                <a:latin typeface="Helvetica" charset="0"/>
              </a:rPr>
              <a:t> </a:t>
            </a:r>
            <a:r>
              <a:rPr lang="en-US" sz="2800" b="1" i="1" smtClean="0">
                <a:solidFill>
                  <a:srgbClr val="99FF99"/>
                </a:solidFill>
                <a:latin typeface="Helvetica" charset="0"/>
              </a:rPr>
              <a:t>ITEMYA MEBENTETBA TEMANGMANGTSÜ TULUJI </a:t>
            </a:r>
            <a:r>
              <a:rPr lang="en-US" sz="3600" b="1" i="1" smtClean="0">
                <a:solidFill>
                  <a:srgbClr val="99FF99"/>
                </a:solidFill>
                <a:latin typeface="Helvetica" charset="0"/>
              </a:rPr>
              <a:t>!</a:t>
            </a:r>
          </a:p>
        </p:txBody>
      </p:sp>
      <p:sp>
        <p:nvSpPr>
          <p:cNvPr id="37897" name="Text Box 13"/>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37898" name="Text Box 15"/>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37899" name="Text Box 16"/>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37900" name="Text Box 17"/>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17</a:t>
            </a:r>
          </a:p>
        </p:txBody>
      </p:sp>
      <p:sp>
        <p:nvSpPr>
          <p:cNvPr id="37901" name="Text Box 19"/>
          <p:cNvSpPr txBox="1">
            <a:spLocks noChangeArrowheads="1"/>
          </p:cNvSpPr>
          <p:nvPr/>
        </p:nvSpPr>
        <p:spPr bwMode="auto">
          <a:xfrm>
            <a:off x="8743950"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7</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73"/>
                                        </p:tgtEl>
                                        <p:attrNameLst>
                                          <p:attrName>style.visibility</p:attrName>
                                        </p:attrNameLst>
                                      </p:cBhvr>
                                      <p:to>
                                        <p:strVal val="visible"/>
                                      </p:to>
                                    </p:set>
                                    <p:anim calcmode="lin" valueType="num">
                                      <p:cBhvr additive="base">
                                        <p:cTn id="7" dur="500" fill="hold"/>
                                        <p:tgtEl>
                                          <p:spTgt spid="11273"/>
                                        </p:tgtEl>
                                        <p:attrNameLst>
                                          <p:attrName>ppt_x</p:attrName>
                                        </p:attrNameLst>
                                      </p:cBhvr>
                                      <p:tavLst>
                                        <p:tav tm="0">
                                          <p:val>
                                            <p:strVal val="0-#ppt_w/2"/>
                                          </p:val>
                                        </p:tav>
                                        <p:tav tm="100000">
                                          <p:val>
                                            <p:strVal val="#ppt_x"/>
                                          </p:val>
                                        </p:tav>
                                      </p:tavLst>
                                    </p:anim>
                                    <p:anim calcmode="lin" valueType="num">
                                      <p:cBhvr additive="base">
                                        <p:cTn id="8" dur="500" fill="hold"/>
                                        <p:tgtEl>
                                          <p:spTgt spid="1127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528" fill="hold" grpId="0" nodeType="clickEffect">
                                  <p:stCondLst>
                                    <p:cond delay="0"/>
                                  </p:stCondLst>
                                  <p:childTnLst>
                                    <p:set>
                                      <p:cBhvr>
                                        <p:cTn id="12" dur="1" fill="hold">
                                          <p:stCondLst>
                                            <p:cond delay="0"/>
                                          </p:stCondLst>
                                        </p:cTn>
                                        <p:tgtEl>
                                          <p:spTgt spid="11266"/>
                                        </p:tgtEl>
                                        <p:attrNameLst>
                                          <p:attrName>style.visibility</p:attrName>
                                        </p:attrNameLst>
                                      </p:cBhvr>
                                      <p:to>
                                        <p:strVal val="visible"/>
                                      </p:to>
                                    </p:set>
                                    <p:anim calcmode="lin" valueType="num">
                                      <p:cBhvr>
                                        <p:cTn id="13" dur="500" fill="hold"/>
                                        <p:tgtEl>
                                          <p:spTgt spid="11266"/>
                                        </p:tgtEl>
                                        <p:attrNameLst>
                                          <p:attrName>ppt_w</p:attrName>
                                        </p:attrNameLst>
                                      </p:cBhvr>
                                      <p:tavLst>
                                        <p:tav tm="0">
                                          <p:val>
                                            <p:fltVal val="0"/>
                                          </p:val>
                                        </p:tav>
                                        <p:tav tm="100000">
                                          <p:val>
                                            <p:strVal val="#ppt_w"/>
                                          </p:val>
                                        </p:tav>
                                      </p:tavLst>
                                    </p:anim>
                                    <p:anim calcmode="lin" valueType="num">
                                      <p:cBhvr>
                                        <p:cTn id="14" dur="500" fill="hold"/>
                                        <p:tgtEl>
                                          <p:spTgt spid="11266"/>
                                        </p:tgtEl>
                                        <p:attrNameLst>
                                          <p:attrName>ppt_h</p:attrName>
                                        </p:attrNameLst>
                                      </p:cBhvr>
                                      <p:tavLst>
                                        <p:tav tm="0">
                                          <p:val>
                                            <p:fltVal val="0"/>
                                          </p:val>
                                        </p:tav>
                                        <p:tav tm="100000">
                                          <p:val>
                                            <p:strVal val="#ppt_h"/>
                                          </p:val>
                                        </p:tav>
                                      </p:tavLst>
                                    </p:anim>
                                    <p:anim calcmode="lin" valueType="num">
                                      <p:cBhvr>
                                        <p:cTn id="15" dur="500" fill="hold"/>
                                        <p:tgtEl>
                                          <p:spTgt spid="11266"/>
                                        </p:tgtEl>
                                        <p:attrNameLst>
                                          <p:attrName>ppt_x</p:attrName>
                                        </p:attrNameLst>
                                      </p:cBhvr>
                                      <p:tavLst>
                                        <p:tav tm="0">
                                          <p:val>
                                            <p:fltVal val="0.5"/>
                                          </p:val>
                                        </p:tav>
                                        <p:tav tm="100000">
                                          <p:val>
                                            <p:strVal val="#ppt_x"/>
                                          </p:val>
                                        </p:tav>
                                      </p:tavLst>
                                    </p:anim>
                                    <p:anim calcmode="lin" valueType="num">
                                      <p:cBhvr>
                                        <p:cTn id="16" dur="500" fill="hold"/>
                                        <p:tgtEl>
                                          <p:spTgt spid="11266"/>
                                        </p:tgtEl>
                                        <p:attrNameLst>
                                          <p:attrName>ppt_y</p:attrName>
                                        </p:attrNameLst>
                                      </p:cBhvr>
                                      <p:tavLst>
                                        <p:tav tm="0">
                                          <p:val>
                                            <p:fltVal val="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528" fill="hold" grpId="0" nodeType="clickEffect">
                                  <p:stCondLst>
                                    <p:cond delay="0"/>
                                  </p:stCondLst>
                                  <p:childTnLst>
                                    <p:set>
                                      <p:cBhvr>
                                        <p:cTn id="20" dur="1" fill="hold">
                                          <p:stCondLst>
                                            <p:cond delay="0"/>
                                          </p:stCondLst>
                                        </p:cTn>
                                        <p:tgtEl>
                                          <p:spTgt spid="11267"/>
                                        </p:tgtEl>
                                        <p:attrNameLst>
                                          <p:attrName>style.visibility</p:attrName>
                                        </p:attrNameLst>
                                      </p:cBhvr>
                                      <p:to>
                                        <p:strVal val="visible"/>
                                      </p:to>
                                    </p:set>
                                    <p:anim calcmode="lin" valueType="num">
                                      <p:cBhvr>
                                        <p:cTn id="21" dur="500" fill="hold"/>
                                        <p:tgtEl>
                                          <p:spTgt spid="11267"/>
                                        </p:tgtEl>
                                        <p:attrNameLst>
                                          <p:attrName>ppt_w</p:attrName>
                                        </p:attrNameLst>
                                      </p:cBhvr>
                                      <p:tavLst>
                                        <p:tav tm="0">
                                          <p:val>
                                            <p:fltVal val="0"/>
                                          </p:val>
                                        </p:tav>
                                        <p:tav tm="100000">
                                          <p:val>
                                            <p:strVal val="#ppt_w"/>
                                          </p:val>
                                        </p:tav>
                                      </p:tavLst>
                                    </p:anim>
                                    <p:anim calcmode="lin" valueType="num">
                                      <p:cBhvr>
                                        <p:cTn id="22" dur="500" fill="hold"/>
                                        <p:tgtEl>
                                          <p:spTgt spid="11267"/>
                                        </p:tgtEl>
                                        <p:attrNameLst>
                                          <p:attrName>ppt_h</p:attrName>
                                        </p:attrNameLst>
                                      </p:cBhvr>
                                      <p:tavLst>
                                        <p:tav tm="0">
                                          <p:val>
                                            <p:fltVal val="0"/>
                                          </p:val>
                                        </p:tav>
                                        <p:tav tm="100000">
                                          <p:val>
                                            <p:strVal val="#ppt_h"/>
                                          </p:val>
                                        </p:tav>
                                      </p:tavLst>
                                    </p:anim>
                                    <p:anim calcmode="lin" valueType="num">
                                      <p:cBhvr>
                                        <p:cTn id="23" dur="500" fill="hold"/>
                                        <p:tgtEl>
                                          <p:spTgt spid="11267"/>
                                        </p:tgtEl>
                                        <p:attrNameLst>
                                          <p:attrName>ppt_x</p:attrName>
                                        </p:attrNameLst>
                                      </p:cBhvr>
                                      <p:tavLst>
                                        <p:tav tm="0">
                                          <p:val>
                                            <p:fltVal val="0.5"/>
                                          </p:val>
                                        </p:tav>
                                        <p:tav tm="100000">
                                          <p:val>
                                            <p:strVal val="#ppt_x"/>
                                          </p:val>
                                        </p:tav>
                                      </p:tavLst>
                                    </p:anim>
                                    <p:anim calcmode="lin" valueType="num">
                                      <p:cBhvr>
                                        <p:cTn id="24" dur="500" fill="hold"/>
                                        <p:tgtEl>
                                          <p:spTgt spid="11267"/>
                                        </p:tgtEl>
                                        <p:attrNameLst>
                                          <p:attrName>ppt_y</p:attrName>
                                        </p:attrNameLst>
                                      </p:cBhvr>
                                      <p:tavLst>
                                        <p:tav tm="0">
                                          <p:val>
                                            <p:fltVal val="0.5"/>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528" fill="hold" grpId="0" nodeType="clickEffect">
                                  <p:stCondLst>
                                    <p:cond delay="0"/>
                                  </p:stCondLst>
                                  <p:childTnLst>
                                    <p:set>
                                      <p:cBhvr>
                                        <p:cTn id="28" dur="1" fill="hold">
                                          <p:stCondLst>
                                            <p:cond delay="0"/>
                                          </p:stCondLst>
                                        </p:cTn>
                                        <p:tgtEl>
                                          <p:spTgt spid="11268"/>
                                        </p:tgtEl>
                                        <p:attrNameLst>
                                          <p:attrName>style.visibility</p:attrName>
                                        </p:attrNameLst>
                                      </p:cBhvr>
                                      <p:to>
                                        <p:strVal val="visible"/>
                                      </p:to>
                                    </p:set>
                                    <p:anim calcmode="lin" valueType="num">
                                      <p:cBhvr>
                                        <p:cTn id="29" dur="500" fill="hold"/>
                                        <p:tgtEl>
                                          <p:spTgt spid="11268"/>
                                        </p:tgtEl>
                                        <p:attrNameLst>
                                          <p:attrName>ppt_w</p:attrName>
                                        </p:attrNameLst>
                                      </p:cBhvr>
                                      <p:tavLst>
                                        <p:tav tm="0">
                                          <p:val>
                                            <p:fltVal val="0"/>
                                          </p:val>
                                        </p:tav>
                                        <p:tav tm="100000">
                                          <p:val>
                                            <p:strVal val="#ppt_w"/>
                                          </p:val>
                                        </p:tav>
                                      </p:tavLst>
                                    </p:anim>
                                    <p:anim calcmode="lin" valueType="num">
                                      <p:cBhvr>
                                        <p:cTn id="30" dur="500" fill="hold"/>
                                        <p:tgtEl>
                                          <p:spTgt spid="11268"/>
                                        </p:tgtEl>
                                        <p:attrNameLst>
                                          <p:attrName>ppt_h</p:attrName>
                                        </p:attrNameLst>
                                      </p:cBhvr>
                                      <p:tavLst>
                                        <p:tav tm="0">
                                          <p:val>
                                            <p:fltVal val="0"/>
                                          </p:val>
                                        </p:tav>
                                        <p:tav tm="100000">
                                          <p:val>
                                            <p:strVal val="#ppt_h"/>
                                          </p:val>
                                        </p:tav>
                                      </p:tavLst>
                                    </p:anim>
                                    <p:anim calcmode="lin" valueType="num">
                                      <p:cBhvr>
                                        <p:cTn id="31" dur="500" fill="hold"/>
                                        <p:tgtEl>
                                          <p:spTgt spid="11268"/>
                                        </p:tgtEl>
                                        <p:attrNameLst>
                                          <p:attrName>ppt_x</p:attrName>
                                        </p:attrNameLst>
                                      </p:cBhvr>
                                      <p:tavLst>
                                        <p:tav tm="0">
                                          <p:val>
                                            <p:fltVal val="0.5"/>
                                          </p:val>
                                        </p:tav>
                                        <p:tav tm="100000">
                                          <p:val>
                                            <p:strVal val="#ppt_x"/>
                                          </p:val>
                                        </p:tav>
                                      </p:tavLst>
                                    </p:anim>
                                    <p:anim calcmode="lin" valueType="num">
                                      <p:cBhvr>
                                        <p:cTn id="32" dur="500" fill="hold"/>
                                        <p:tgtEl>
                                          <p:spTgt spid="11268"/>
                                        </p:tgtEl>
                                        <p:attrNameLst>
                                          <p:attrName>ppt_y</p:attrName>
                                        </p:attrNameLst>
                                      </p:cBhvr>
                                      <p:tavLst>
                                        <p:tav tm="0">
                                          <p:val>
                                            <p:fltVal val="0.5"/>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528" fill="hold" grpId="0" nodeType="clickEffect">
                                  <p:stCondLst>
                                    <p:cond delay="0"/>
                                  </p:stCondLst>
                                  <p:childTnLst>
                                    <p:set>
                                      <p:cBhvr>
                                        <p:cTn id="36" dur="1" fill="hold">
                                          <p:stCondLst>
                                            <p:cond delay="0"/>
                                          </p:stCondLst>
                                        </p:cTn>
                                        <p:tgtEl>
                                          <p:spTgt spid="11269"/>
                                        </p:tgtEl>
                                        <p:attrNameLst>
                                          <p:attrName>style.visibility</p:attrName>
                                        </p:attrNameLst>
                                      </p:cBhvr>
                                      <p:to>
                                        <p:strVal val="visible"/>
                                      </p:to>
                                    </p:set>
                                    <p:anim calcmode="lin" valueType="num">
                                      <p:cBhvr>
                                        <p:cTn id="37" dur="500" fill="hold"/>
                                        <p:tgtEl>
                                          <p:spTgt spid="11269"/>
                                        </p:tgtEl>
                                        <p:attrNameLst>
                                          <p:attrName>ppt_w</p:attrName>
                                        </p:attrNameLst>
                                      </p:cBhvr>
                                      <p:tavLst>
                                        <p:tav tm="0">
                                          <p:val>
                                            <p:fltVal val="0"/>
                                          </p:val>
                                        </p:tav>
                                        <p:tav tm="100000">
                                          <p:val>
                                            <p:strVal val="#ppt_w"/>
                                          </p:val>
                                        </p:tav>
                                      </p:tavLst>
                                    </p:anim>
                                    <p:anim calcmode="lin" valueType="num">
                                      <p:cBhvr>
                                        <p:cTn id="38" dur="500" fill="hold"/>
                                        <p:tgtEl>
                                          <p:spTgt spid="11269"/>
                                        </p:tgtEl>
                                        <p:attrNameLst>
                                          <p:attrName>ppt_h</p:attrName>
                                        </p:attrNameLst>
                                      </p:cBhvr>
                                      <p:tavLst>
                                        <p:tav tm="0">
                                          <p:val>
                                            <p:fltVal val="0"/>
                                          </p:val>
                                        </p:tav>
                                        <p:tav tm="100000">
                                          <p:val>
                                            <p:strVal val="#ppt_h"/>
                                          </p:val>
                                        </p:tav>
                                      </p:tavLst>
                                    </p:anim>
                                    <p:anim calcmode="lin" valueType="num">
                                      <p:cBhvr>
                                        <p:cTn id="39" dur="500" fill="hold"/>
                                        <p:tgtEl>
                                          <p:spTgt spid="11269"/>
                                        </p:tgtEl>
                                        <p:attrNameLst>
                                          <p:attrName>ppt_x</p:attrName>
                                        </p:attrNameLst>
                                      </p:cBhvr>
                                      <p:tavLst>
                                        <p:tav tm="0">
                                          <p:val>
                                            <p:fltVal val="0.5"/>
                                          </p:val>
                                        </p:tav>
                                        <p:tav tm="100000">
                                          <p:val>
                                            <p:strVal val="#ppt_x"/>
                                          </p:val>
                                        </p:tav>
                                      </p:tavLst>
                                    </p:anim>
                                    <p:anim calcmode="lin" valueType="num">
                                      <p:cBhvr>
                                        <p:cTn id="40" dur="500" fill="hold"/>
                                        <p:tgtEl>
                                          <p:spTgt spid="11269"/>
                                        </p:tgtEl>
                                        <p:attrNameLst>
                                          <p:attrName>ppt_y</p:attrName>
                                        </p:attrNameLst>
                                      </p:cBhvr>
                                      <p:tavLst>
                                        <p:tav tm="0">
                                          <p:val>
                                            <p:fltVal val="0.5"/>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3" presetClass="entr" presetSubtype="528" fill="hold" grpId="0" nodeType="clickEffect">
                                  <p:stCondLst>
                                    <p:cond delay="0"/>
                                  </p:stCondLst>
                                  <p:childTnLst>
                                    <p:set>
                                      <p:cBhvr>
                                        <p:cTn id="44" dur="1" fill="hold">
                                          <p:stCondLst>
                                            <p:cond delay="0"/>
                                          </p:stCondLst>
                                        </p:cTn>
                                        <p:tgtEl>
                                          <p:spTgt spid="11270"/>
                                        </p:tgtEl>
                                        <p:attrNameLst>
                                          <p:attrName>style.visibility</p:attrName>
                                        </p:attrNameLst>
                                      </p:cBhvr>
                                      <p:to>
                                        <p:strVal val="visible"/>
                                      </p:to>
                                    </p:set>
                                    <p:anim calcmode="lin" valueType="num">
                                      <p:cBhvr>
                                        <p:cTn id="45" dur="500" fill="hold"/>
                                        <p:tgtEl>
                                          <p:spTgt spid="11270"/>
                                        </p:tgtEl>
                                        <p:attrNameLst>
                                          <p:attrName>ppt_w</p:attrName>
                                        </p:attrNameLst>
                                      </p:cBhvr>
                                      <p:tavLst>
                                        <p:tav tm="0">
                                          <p:val>
                                            <p:fltVal val="0"/>
                                          </p:val>
                                        </p:tav>
                                        <p:tav tm="100000">
                                          <p:val>
                                            <p:strVal val="#ppt_w"/>
                                          </p:val>
                                        </p:tav>
                                      </p:tavLst>
                                    </p:anim>
                                    <p:anim calcmode="lin" valueType="num">
                                      <p:cBhvr>
                                        <p:cTn id="46" dur="500" fill="hold"/>
                                        <p:tgtEl>
                                          <p:spTgt spid="11270"/>
                                        </p:tgtEl>
                                        <p:attrNameLst>
                                          <p:attrName>ppt_h</p:attrName>
                                        </p:attrNameLst>
                                      </p:cBhvr>
                                      <p:tavLst>
                                        <p:tav tm="0">
                                          <p:val>
                                            <p:fltVal val="0"/>
                                          </p:val>
                                        </p:tav>
                                        <p:tav tm="100000">
                                          <p:val>
                                            <p:strVal val="#ppt_h"/>
                                          </p:val>
                                        </p:tav>
                                      </p:tavLst>
                                    </p:anim>
                                    <p:anim calcmode="lin" valueType="num">
                                      <p:cBhvr>
                                        <p:cTn id="47" dur="500" fill="hold"/>
                                        <p:tgtEl>
                                          <p:spTgt spid="11270"/>
                                        </p:tgtEl>
                                        <p:attrNameLst>
                                          <p:attrName>ppt_x</p:attrName>
                                        </p:attrNameLst>
                                      </p:cBhvr>
                                      <p:tavLst>
                                        <p:tav tm="0">
                                          <p:val>
                                            <p:fltVal val="0.5"/>
                                          </p:val>
                                        </p:tav>
                                        <p:tav tm="100000">
                                          <p:val>
                                            <p:strVal val="#ppt_x"/>
                                          </p:val>
                                        </p:tav>
                                      </p:tavLst>
                                    </p:anim>
                                    <p:anim calcmode="lin" valueType="num">
                                      <p:cBhvr>
                                        <p:cTn id="48" dur="500" fill="hold"/>
                                        <p:tgtEl>
                                          <p:spTgt spid="11270"/>
                                        </p:tgtEl>
                                        <p:attrNameLst>
                                          <p:attrName>ppt_y</p:attrName>
                                        </p:attrNameLst>
                                      </p:cBhvr>
                                      <p:tavLst>
                                        <p:tav tm="0">
                                          <p:val>
                                            <p:fltVal val="0.5"/>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528" fill="hold" grpId="0" nodeType="clickEffect">
                                  <p:stCondLst>
                                    <p:cond delay="0"/>
                                  </p:stCondLst>
                                  <p:childTnLst>
                                    <p:set>
                                      <p:cBhvr>
                                        <p:cTn id="52" dur="1" fill="hold">
                                          <p:stCondLst>
                                            <p:cond delay="0"/>
                                          </p:stCondLst>
                                        </p:cTn>
                                        <p:tgtEl>
                                          <p:spTgt spid="11271"/>
                                        </p:tgtEl>
                                        <p:attrNameLst>
                                          <p:attrName>style.visibility</p:attrName>
                                        </p:attrNameLst>
                                      </p:cBhvr>
                                      <p:to>
                                        <p:strVal val="visible"/>
                                      </p:to>
                                    </p:set>
                                    <p:anim calcmode="lin" valueType="num">
                                      <p:cBhvr>
                                        <p:cTn id="53" dur="500" fill="hold"/>
                                        <p:tgtEl>
                                          <p:spTgt spid="11271"/>
                                        </p:tgtEl>
                                        <p:attrNameLst>
                                          <p:attrName>ppt_w</p:attrName>
                                        </p:attrNameLst>
                                      </p:cBhvr>
                                      <p:tavLst>
                                        <p:tav tm="0">
                                          <p:val>
                                            <p:fltVal val="0"/>
                                          </p:val>
                                        </p:tav>
                                        <p:tav tm="100000">
                                          <p:val>
                                            <p:strVal val="#ppt_w"/>
                                          </p:val>
                                        </p:tav>
                                      </p:tavLst>
                                    </p:anim>
                                    <p:anim calcmode="lin" valueType="num">
                                      <p:cBhvr>
                                        <p:cTn id="54" dur="500" fill="hold"/>
                                        <p:tgtEl>
                                          <p:spTgt spid="11271"/>
                                        </p:tgtEl>
                                        <p:attrNameLst>
                                          <p:attrName>ppt_h</p:attrName>
                                        </p:attrNameLst>
                                      </p:cBhvr>
                                      <p:tavLst>
                                        <p:tav tm="0">
                                          <p:val>
                                            <p:fltVal val="0"/>
                                          </p:val>
                                        </p:tav>
                                        <p:tav tm="100000">
                                          <p:val>
                                            <p:strVal val="#ppt_h"/>
                                          </p:val>
                                        </p:tav>
                                      </p:tavLst>
                                    </p:anim>
                                    <p:anim calcmode="lin" valueType="num">
                                      <p:cBhvr>
                                        <p:cTn id="55" dur="500" fill="hold"/>
                                        <p:tgtEl>
                                          <p:spTgt spid="11271"/>
                                        </p:tgtEl>
                                        <p:attrNameLst>
                                          <p:attrName>ppt_x</p:attrName>
                                        </p:attrNameLst>
                                      </p:cBhvr>
                                      <p:tavLst>
                                        <p:tav tm="0">
                                          <p:val>
                                            <p:fltVal val="0.5"/>
                                          </p:val>
                                        </p:tav>
                                        <p:tav tm="100000">
                                          <p:val>
                                            <p:strVal val="#ppt_x"/>
                                          </p:val>
                                        </p:tav>
                                      </p:tavLst>
                                    </p:anim>
                                    <p:anim calcmode="lin" valueType="num">
                                      <p:cBhvr>
                                        <p:cTn id="56" dur="500" fill="hold"/>
                                        <p:tgtEl>
                                          <p:spTgt spid="1127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267" grpId="0" autoUpdateAnimBg="0"/>
      <p:bldP spid="11268" grpId="0" autoUpdateAnimBg="0"/>
      <p:bldP spid="11269" grpId="0" autoUpdateAnimBg="0"/>
      <p:bldP spid="11270" grpId="0" autoUpdateAnimBg="0"/>
      <p:bldP spid="11271" grpId="0" autoUpdateAnimBg="0"/>
      <p:bldP spid="11273"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66" name="Object 2"/>
          <p:cNvGraphicFramePr>
            <a:graphicFrameLocks/>
          </p:cNvGraphicFramePr>
          <p:nvPr/>
        </p:nvGraphicFramePr>
        <p:xfrm>
          <a:off x="1744663" y="1428750"/>
          <a:ext cx="5743575" cy="4095750"/>
        </p:xfrm>
        <a:graphic>
          <a:graphicData uri="http://schemas.openxmlformats.org/presentationml/2006/ole">
            <mc:AlternateContent xmlns:mc="http://schemas.openxmlformats.org/markup-compatibility/2006">
              <mc:Choice xmlns:v="urn:schemas-microsoft-com:vml" Requires="v">
                <p:oleObj spid="_x0000_s39952" name="Microsoft ClipArt Gallery" r:id="rId4" imgW="3949700" imgH="2755900" progId="MS_ClipArt_Gallery">
                  <p:embed/>
                </p:oleObj>
              </mc:Choice>
              <mc:Fallback>
                <p:oleObj name="Microsoft ClipArt Gallery" r:id="rId4" imgW="3949700" imgH="2755900" progId="MS_ClipArt_Gallery">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4663" y="1428750"/>
                        <a:ext cx="5743575" cy="4095750"/>
                      </a:xfrm>
                      <a:prstGeom prst="rect">
                        <a:avLst/>
                      </a:prstGeom>
                      <a:noFill/>
                      <a:ln>
                        <a:noFill/>
                      </a:ln>
                      <a:effectLst>
                        <a:outerShdw blurRad="63500" dist="144802" dir="2272499"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62467" name="Rectangle 3"/>
          <p:cNvSpPr>
            <a:spLocks noChangeArrowheads="1"/>
          </p:cNvSpPr>
          <p:nvPr/>
        </p:nvSpPr>
        <p:spPr bwMode="auto">
          <a:xfrm rot="900000">
            <a:off x="682625" y="2854325"/>
            <a:ext cx="2035175" cy="70485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4000" b="1" dirty="0">
                <a:solidFill>
                  <a:srgbClr val="00FF00"/>
                </a:solidFill>
                <a:latin typeface="Times" pitchFamily="-107" charset="0"/>
                <a:ea typeface="+mn-ea"/>
                <a:cs typeface="+mn-cs"/>
              </a:rPr>
              <a:t>KAKET</a:t>
            </a:r>
          </a:p>
        </p:txBody>
      </p:sp>
      <p:sp>
        <p:nvSpPr>
          <p:cNvPr id="62468" name="Rectangle 4"/>
          <p:cNvSpPr>
            <a:spLocks noChangeArrowheads="1"/>
          </p:cNvSpPr>
          <p:nvPr/>
        </p:nvSpPr>
        <p:spPr bwMode="auto">
          <a:xfrm rot="360000">
            <a:off x="69850" y="3733800"/>
            <a:ext cx="3492500" cy="70485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4000" b="1" dirty="0">
                <a:solidFill>
                  <a:srgbClr val="00FF00"/>
                </a:solidFill>
                <a:latin typeface="Times" pitchFamily="-107" charset="0"/>
                <a:ea typeface="+mn-ea"/>
                <a:cs typeface="+mn-cs"/>
              </a:rPr>
              <a:t>NISONG TEM</a:t>
            </a:r>
          </a:p>
        </p:txBody>
      </p:sp>
      <p:sp>
        <p:nvSpPr>
          <p:cNvPr id="62469" name="Rectangle 5"/>
          <p:cNvSpPr>
            <a:spLocks noChangeArrowheads="1"/>
          </p:cNvSpPr>
          <p:nvPr/>
        </p:nvSpPr>
        <p:spPr bwMode="auto">
          <a:xfrm rot="20700000">
            <a:off x="5976938" y="4411663"/>
            <a:ext cx="3198812" cy="642937"/>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l">
              <a:defRPr/>
            </a:pPr>
            <a:r>
              <a:rPr lang="en-US" sz="3600" b="1" dirty="0">
                <a:solidFill>
                  <a:srgbClr val="00FF00"/>
                </a:solidFill>
                <a:latin typeface="Times" pitchFamily="-107" charset="0"/>
                <a:ea typeface="+mn-ea"/>
                <a:cs typeface="+mn-cs"/>
              </a:rPr>
              <a:t>ANUGO TEM</a:t>
            </a:r>
          </a:p>
        </p:txBody>
      </p:sp>
      <p:sp>
        <p:nvSpPr>
          <p:cNvPr id="62470" name="Rectangle 6"/>
          <p:cNvSpPr>
            <a:spLocks noChangeArrowheads="1"/>
          </p:cNvSpPr>
          <p:nvPr/>
        </p:nvSpPr>
        <p:spPr bwMode="auto">
          <a:xfrm rot="20340000">
            <a:off x="419100" y="1390650"/>
            <a:ext cx="5016500" cy="64452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3600" b="1" dirty="0">
                <a:solidFill>
                  <a:srgbClr val="F6FE0A"/>
                </a:solidFill>
                <a:latin typeface="Times" pitchFamily="-107" charset="0"/>
                <a:ea typeface="+mn-ea"/>
                <a:cs typeface="+mn-cs"/>
              </a:rPr>
              <a:t>SHIBAI </a:t>
            </a:r>
            <a:r>
              <a:rPr lang="en-US" sz="3600" b="1" dirty="0">
                <a:solidFill>
                  <a:srgbClr val="00FF00"/>
                </a:solidFill>
                <a:latin typeface="Times" pitchFamily="-107" charset="0"/>
                <a:ea typeface="+mn-ea"/>
                <a:cs typeface="+mn-cs"/>
              </a:rPr>
              <a:t>KECHI</a:t>
            </a:r>
            <a:r>
              <a:rPr lang="en-US" sz="3600" b="1" dirty="0">
                <a:solidFill>
                  <a:srgbClr val="F6FE0A"/>
                </a:solidFill>
                <a:latin typeface="Times" pitchFamily="-107" charset="0"/>
                <a:ea typeface="ＭＳ Ｐゴシック" pitchFamily="34" charset="-128"/>
                <a:cs typeface="+mn-cs"/>
              </a:rPr>
              <a:t> ASHI</a:t>
            </a:r>
            <a:r>
              <a:rPr lang="en-US" sz="3600" b="1" dirty="0">
                <a:solidFill>
                  <a:srgbClr val="00FF00"/>
                </a:solidFill>
                <a:latin typeface="Times" pitchFamily="-107" charset="0"/>
                <a:ea typeface="+mn-ea"/>
                <a:cs typeface="+mn-cs"/>
              </a:rPr>
              <a:t> </a:t>
            </a:r>
            <a:r>
              <a:rPr lang="en-US" sz="3600" b="1" dirty="0">
                <a:solidFill>
                  <a:srgbClr val="FAFD00"/>
                </a:solidFill>
                <a:latin typeface="Times" pitchFamily="-107" charset="0"/>
                <a:ea typeface="+mn-ea"/>
                <a:cs typeface="+mn-cs"/>
              </a:rPr>
              <a:t>?</a:t>
            </a:r>
          </a:p>
        </p:txBody>
      </p:sp>
      <p:sp>
        <p:nvSpPr>
          <p:cNvPr id="62471" name="Rectangle 7"/>
          <p:cNvSpPr>
            <a:spLocks noChangeArrowheads="1"/>
          </p:cNvSpPr>
          <p:nvPr/>
        </p:nvSpPr>
        <p:spPr bwMode="auto">
          <a:xfrm rot="1080000">
            <a:off x="6110288" y="2879725"/>
            <a:ext cx="2860675" cy="70485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4000" b="1" dirty="0">
                <a:solidFill>
                  <a:srgbClr val="00FF00"/>
                </a:solidFill>
                <a:latin typeface="Times" pitchFamily="-107" charset="0"/>
                <a:ea typeface="+mn-ea"/>
                <a:cs typeface="+mn-cs"/>
              </a:rPr>
              <a:t>KECHIBA?</a:t>
            </a:r>
          </a:p>
        </p:txBody>
      </p:sp>
      <p:sp>
        <p:nvSpPr>
          <p:cNvPr id="62472" name="Rectangle 8"/>
          <p:cNvSpPr>
            <a:spLocks noChangeArrowheads="1"/>
          </p:cNvSpPr>
          <p:nvPr/>
        </p:nvSpPr>
        <p:spPr bwMode="auto">
          <a:xfrm rot="1468859">
            <a:off x="4676775" y="1187450"/>
            <a:ext cx="5073650" cy="58102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l">
              <a:defRPr/>
            </a:pPr>
            <a:r>
              <a:rPr lang="en-US" sz="3200" b="1" dirty="0">
                <a:solidFill>
                  <a:srgbClr val="F6FE0A"/>
                </a:solidFill>
                <a:latin typeface="Times" pitchFamily="-107" charset="0"/>
                <a:ea typeface="+mn-ea"/>
                <a:cs typeface="+mn-cs"/>
              </a:rPr>
              <a:t>SHIBAI KECHI</a:t>
            </a:r>
            <a:r>
              <a:rPr lang="en-US" sz="3200" b="1" dirty="0">
                <a:solidFill>
                  <a:schemeClr val="tx2"/>
                </a:solidFill>
                <a:latin typeface="Times" pitchFamily="-107" charset="0"/>
                <a:ea typeface="+mn-ea"/>
                <a:cs typeface="+mn-cs"/>
              </a:rPr>
              <a:t> </a:t>
            </a:r>
            <a:r>
              <a:rPr lang="en-US" sz="3200" b="1" dirty="0">
                <a:solidFill>
                  <a:srgbClr val="00FF00"/>
                </a:solidFill>
                <a:latin typeface="Times" pitchFamily="-107" charset="0"/>
                <a:ea typeface="+mn-ea"/>
                <a:cs typeface="+mn-cs"/>
              </a:rPr>
              <a:t>INYAK</a:t>
            </a:r>
            <a:r>
              <a:rPr lang="en-US" sz="3200" b="1" dirty="0">
                <a:solidFill>
                  <a:srgbClr val="F6FE0A"/>
                </a:solidFill>
                <a:latin typeface="Times" pitchFamily="-107" charset="0"/>
                <a:ea typeface="+mn-ea"/>
                <a:cs typeface="+mn-cs"/>
              </a:rPr>
              <a:t>?</a:t>
            </a:r>
          </a:p>
        </p:txBody>
      </p:sp>
      <p:sp>
        <p:nvSpPr>
          <p:cNvPr id="62473" name="Rectangle 9"/>
          <p:cNvSpPr>
            <a:spLocks noChangeArrowheads="1"/>
          </p:cNvSpPr>
          <p:nvPr/>
        </p:nvSpPr>
        <p:spPr bwMode="auto">
          <a:xfrm rot="360000">
            <a:off x="109538" y="5521325"/>
            <a:ext cx="9423400" cy="64452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l">
              <a:defRPr/>
            </a:pPr>
            <a:r>
              <a:rPr lang="en-US" sz="3600" b="1" dirty="0">
                <a:solidFill>
                  <a:srgbClr val="00FF00"/>
                </a:solidFill>
                <a:latin typeface="Times" pitchFamily="-107" charset="0"/>
                <a:ea typeface="+mn-ea"/>
                <a:cs typeface="+mn-cs"/>
              </a:rPr>
              <a:t>SHIBA/KECHI </a:t>
            </a:r>
            <a:r>
              <a:rPr lang="en-US" sz="3600" b="1" dirty="0">
                <a:solidFill>
                  <a:schemeClr val="tx2"/>
                </a:solidFill>
                <a:latin typeface="Times" pitchFamily="-107" charset="0"/>
                <a:ea typeface="+mn-ea"/>
                <a:cs typeface="+mn-cs"/>
              </a:rPr>
              <a:t> </a:t>
            </a:r>
            <a:r>
              <a:rPr lang="en-US" sz="3600" b="1" dirty="0">
                <a:solidFill>
                  <a:srgbClr val="F6FE0A"/>
                </a:solidFill>
                <a:latin typeface="Times" pitchFamily="-107" charset="0"/>
                <a:ea typeface="+mn-ea"/>
                <a:cs typeface="+mn-cs"/>
              </a:rPr>
              <a:t>DAK SENDAKTEPA ALI?</a:t>
            </a:r>
            <a:endParaRPr lang="en-US" sz="3600" b="1" dirty="0">
              <a:solidFill>
                <a:srgbClr val="00FF00"/>
              </a:solidFill>
              <a:latin typeface="Times" pitchFamily="-107" charset="0"/>
              <a:ea typeface="+mn-ea"/>
              <a:cs typeface="+mn-cs"/>
            </a:endParaRPr>
          </a:p>
        </p:txBody>
      </p:sp>
      <p:sp>
        <p:nvSpPr>
          <p:cNvPr id="39945" name="Text Box 14"/>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39946" name="Text Box 16"/>
          <p:cNvSpPr txBox="1">
            <a:spLocks noChangeArrowheads="1"/>
          </p:cNvSpPr>
          <p:nvPr/>
        </p:nvSpPr>
        <p:spPr bwMode="auto">
          <a:xfrm>
            <a:off x="8832850" y="6384925"/>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39947" name="Text Box 17"/>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39948" name="Text Box 18"/>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18</a:t>
            </a:r>
          </a:p>
        </p:txBody>
      </p:sp>
      <p:sp>
        <p:nvSpPr>
          <p:cNvPr id="39949" name="Text Box 19"/>
          <p:cNvSpPr txBox="1">
            <a:spLocks noChangeArrowheads="1"/>
          </p:cNvSpPr>
          <p:nvPr/>
        </p:nvSpPr>
        <p:spPr bwMode="auto">
          <a:xfrm>
            <a:off x="8747125"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7</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fade">
                                      <p:cBhvr>
                                        <p:cTn id="7" dur="1000"/>
                                        <p:tgtEl>
                                          <p:spTgt spid="624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grpId="0" nodeType="clickEffect">
                                  <p:stCondLst>
                                    <p:cond delay="0"/>
                                  </p:stCondLst>
                                  <p:childTnLst>
                                    <p:set>
                                      <p:cBhvr>
                                        <p:cTn id="11" dur="1" fill="hold">
                                          <p:stCondLst>
                                            <p:cond delay="0"/>
                                          </p:stCondLst>
                                        </p:cTn>
                                        <p:tgtEl>
                                          <p:spTgt spid="62467"/>
                                        </p:tgtEl>
                                        <p:attrNameLst>
                                          <p:attrName>style.visibility</p:attrName>
                                        </p:attrNameLst>
                                      </p:cBhvr>
                                      <p:to>
                                        <p:strVal val="visible"/>
                                      </p:to>
                                    </p:set>
                                    <p:anim calcmode="lin" valueType="num">
                                      <p:cBhvr>
                                        <p:cTn id="12" dur="500" fill="hold"/>
                                        <p:tgtEl>
                                          <p:spTgt spid="62467"/>
                                        </p:tgtEl>
                                        <p:attrNameLst>
                                          <p:attrName>ppt_w</p:attrName>
                                        </p:attrNameLst>
                                      </p:cBhvr>
                                      <p:tavLst>
                                        <p:tav tm="0">
                                          <p:val>
                                            <p:fltVal val="0"/>
                                          </p:val>
                                        </p:tav>
                                        <p:tav tm="100000">
                                          <p:val>
                                            <p:strVal val="#ppt_w"/>
                                          </p:val>
                                        </p:tav>
                                      </p:tavLst>
                                    </p:anim>
                                    <p:anim calcmode="lin" valueType="num">
                                      <p:cBhvr>
                                        <p:cTn id="13" dur="500" fill="hold"/>
                                        <p:tgtEl>
                                          <p:spTgt spid="62467"/>
                                        </p:tgtEl>
                                        <p:attrNameLst>
                                          <p:attrName>ppt_h</p:attrName>
                                        </p:attrNameLst>
                                      </p:cBhvr>
                                      <p:tavLst>
                                        <p:tav tm="0">
                                          <p:val>
                                            <p:fltVal val="0"/>
                                          </p:val>
                                        </p:tav>
                                        <p:tav tm="100000">
                                          <p:val>
                                            <p:strVal val="#ppt_h"/>
                                          </p:val>
                                        </p:tav>
                                      </p:tavLst>
                                    </p:anim>
                                    <p:anim calcmode="lin" valueType="num">
                                      <p:cBhvr>
                                        <p:cTn id="14" dur="500" fill="hold"/>
                                        <p:tgtEl>
                                          <p:spTgt spid="62467"/>
                                        </p:tgtEl>
                                        <p:attrNameLst>
                                          <p:attrName>ppt_x</p:attrName>
                                        </p:attrNameLst>
                                      </p:cBhvr>
                                      <p:tavLst>
                                        <p:tav tm="0">
                                          <p:val>
                                            <p:fltVal val="0.5"/>
                                          </p:val>
                                        </p:tav>
                                        <p:tav tm="100000">
                                          <p:val>
                                            <p:strVal val="#ppt_x"/>
                                          </p:val>
                                        </p:tav>
                                      </p:tavLst>
                                    </p:anim>
                                    <p:anim calcmode="lin" valueType="num">
                                      <p:cBhvr>
                                        <p:cTn id="15" dur="500" fill="hold"/>
                                        <p:tgtEl>
                                          <p:spTgt spid="62467"/>
                                        </p:tgtEl>
                                        <p:attrNameLst>
                                          <p:attrName>ppt_y</p:attrName>
                                        </p:attrNameLst>
                                      </p:cBhvr>
                                      <p:tavLst>
                                        <p:tav tm="0">
                                          <p:val>
                                            <p:fltVal val="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528" fill="hold" grpId="0" nodeType="clickEffect">
                                  <p:stCondLst>
                                    <p:cond delay="0"/>
                                  </p:stCondLst>
                                  <p:childTnLst>
                                    <p:set>
                                      <p:cBhvr>
                                        <p:cTn id="19" dur="1" fill="hold">
                                          <p:stCondLst>
                                            <p:cond delay="0"/>
                                          </p:stCondLst>
                                        </p:cTn>
                                        <p:tgtEl>
                                          <p:spTgt spid="62468"/>
                                        </p:tgtEl>
                                        <p:attrNameLst>
                                          <p:attrName>style.visibility</p:attrName>
                                        </p:attrNameLst>
                                      </p:cBhvr>
                                      <p:to>
                                        <p:strVal val="visible"/>
                                      </p:to>
                                    </p:set>
                                    <p:anim calcmode="lin" valueType="num">
                                      <p:cBhvr>
                                        <p:cTn id="20" dur="500" fill="hold"/>
                                        <p:tgtEl>
                                          <p:spTgt spid="62468"/>
                                        </p:tgtEl>
                                        <p:attrNameLst>
                                          <p:attrName>ppt_w</p:attrName>
                                        </p:attrNameLst>
                                      </p:cBhvr>
                                      <p:tavLst>
                                        <p:tav tm="0">
                                          <p:val>
                                            <p:fltVal val="0"/>
                                          </p:val>
                                        </p:tav>
                                        <p:tav tm="100000">
                                          <p:val>
                                            <p:strVal val="#ppt_w"/>
                                          </p:val>
                                        </p:tav>
                                      </p:tavLst>
                                    </p:anim>
                                    <p:anim calcmode="lin" valueType="num">
                                      <p:cBhvr>
                                        <p:cTn id="21" dur="500" fill="hold"/>
                                        <p:tgtEl>
                                          <p:spTgt spid="62468"/>
                                        </p:tgtEl>
                                        <p:attrNameLst>
                                          <p:attrName>ppt_h</p:attrName>
                                        </p:attrNameLst>
                                      </p:cBhvr>
                                      <p:tavLst>
                                        <p:tav tm="0">
                                          <p:val>
                                            <p:fltVal val="0"/>
                                          </p:val>
                                        </p:tav>
                                        <p:tav tm="100000">
                                          <p:val>
                                            <p:strVal val="#ppt_h"/>
                                          </p:val>
                                        </p:tav>
                                      </p:tavLst>
                                    </p:anim>
                                    <p:anim calcmode="lin" valueType="num">
                                      <p:cBhvr>
                                        <p:cTn id="22" dur="500" fill="hold"/>
                                        <p:tgtEl>
                                          <p:spTgt spid="62468"/>
                                        </p:tgtEl>
                                        <p:attrNameLst>
                                          <p:attrName>ppt_x</p:attrName>
                                        </p:attrNameLst>
                                      </p:cBhvr>
                                      <p:tavLst>
                                        <p:tav tm="0">
                                          <p:val>
                                            <p:fltVal val="0.5"/>
                                          </p:val>
                                        </p:tav>
                                        <p:tav tm="100000">
                                          <p:val>
                                            <p:strVal val="#ppt_x"/>
                                          </p:val>
                                        </p:tav>
                                      </p:tavLst>
                                    </p:anim>
                                    <p:anim calcmode="lin" valueType="num">
                                      <p:cBhvr>
                                        <p:cTn id="23" dur="500" fill="hold"/>
                                        <p:tgtEl>
                                          <p:spTgt spid="62468"/>
                                        </p:tgtEl>
                                        <p:attrNameLst>
                                          <p:attrName>ppt_y</p:attrName>
                                        </p:attrNameLst>
                                      </p:cBhvr>
                                      <p:tavLst>
                                        <p:tav tm="0">
                                          <p:val>
                                            <p:fltVal val="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grpId="0" nodeType="clickEffect">
                                  <p:stCondLst>
                                    <p:cond delay="0"/>
                                  </p:stCondLst>
                                  <p:childTnLst>
                                    <p:set>
                                      <p:cBhvr>
                                        <p:cTn id="27" dur="1" fill="hold">
                                          <p:stCondLst>
                                            <p:cond delay="0"/>
                                          </p:stCondLst>
                                        </p:cTn>
                                        <p:tgtEl>
                                          <p:spTgt spid="62469"/>
                                        </p:tgtEl>
                                        <p:attrNameLst>
                                          <p:attrName>style.visibility</p:attrName>
                                        </p:attrNameLst>
                                      </p:cBhvr>
                                      <p:to>
                                        <p:strVal val="visible"/>
                                      </p:to>
                                    </p:set>
                                    <p:anim calcmode="lin" valueType="num">
                                      <p:cBhvr>
                                        <p:cTn id="28" dur="500" fill="hold"/>
                                        <p:tgtEl>
                                          <p:spTgt spid="62469"/>
                                        </p:tgtEl>
                                        <p:attrNameLst>
                                          <p:attrName>ppt_w</p:attrName>
                                        </p:attrNameLst>
                                      </p:cBhvr>
                                      <p:tavLst>
                                        <p:tav tm="0">
                                          <p:val>
                                            <p:fltVal val="0"/>
                                          </p:val>
                                        </p:tav>
                                        <p:tav tm="100000">
                                          <p:val>
                                            <p:strVal val="#ppt_w"/>
                                          </p:val>
                                        </p:tav>
                                      </p:tavLst>
                                    </p:anim>
                                    <p:anim calcmode="lin" valueType="num">
                                      <p:cBhvr>
                                        <p:cTn id="29" dur="500" fill="hold"/>
                                        <p:tgtEl>
                                          <p:spTgt spid="62469"/>
                                        </p:tgtEl>
                                        <p:attrNameLst>
                                          <p:attrName>ppt_h</p:attrName>
                                        </p:attrNameLst>
                                      </p:cBhvr>
                                      <p:tavLst>
                                        <p:tav tm="0">
                                          <p:val>
                                            <p:fltVal val="0"/>
                                          </p:val>
                                        </p:tav>
                                        <p:tav tm="100000">
                                          <p:val>
                                            <p:strVal val="#ppt_h"/>
                                          </p:val>
                                        </p:tav>
                                      </p:tavLst>
                                    </p:anim>
                                    <p:anim calcmode="lin" valueType="num">
                                      <p:cBhvr>
                                        <p:cTn id="30" dur="500" fill="hold"/>
                                        <p:tgtEl>
                                          <p:spTgt spid="62469"/>
                                        </p:tgtEl>
                                        <p:attrNameLst>
                                          <p:attrName>ppt_x</p:attrName>
                                        </p:attrNameLst>
                                      </p:cBhvr>
                                      <p:tavLst>
                                        <p:tav tm="0">
                                          <p:val>
                                            <p:fltVal val="0.5"/>
                                          </p:val>
                                        </p:tav>
                                        <p:tav tm="100000">
                                          <p:val>
                                            <p:strVal val="#ppt_x"/>
                                          </p:val>
                                        </p:tav>
                                      </p:tavLst>
                                    </p:anim>
                                    <p:anim calcmode="lin" valueType="num">
                                      <p:cBhvr>
                                        <p:cTn id="31" dur="500" fill="hold"/>
                                        <p:tgtEl>
                                          <p:spTgt spid="62469"/>
                                        </p:tgtEl>
                                        <p:attrNameLst>
                                          <p:attrName>ppt_y</p:attrName>
                                        </p:attrNameLst>
                                      </p:cBhvr>
                                      <p:tavLst>
                                        <p:tav tm="0">
                                          <p:val>
                                            <p:fltVal val="0.5"/>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528" fill="hold" grpId="0" nodeType="clickEffect">
                                  <p:stCondLst>
                                    <p:cond delay="0"/>
                                  </p:stCondLst>
                                  <p:childTnLst>
                                    <p:set>
                                      <p:cBhvr>
                                        <p:cTn id="35" dur="1" fill="hold">
                                          <p:stCondLst>
                                            <p:cond delay="0"/>
                                          </p:stCondLst>
                                        </p:cTn>
                                        <p:tgtEl>
                                          <p:spTgt spid="62470"/>
                                        </p:tgtEl>
                                        <p:attrNameLst>
                                          <p:attrName>style.visibility</p:attrName>
                                        </p:attrNameLst>
                                      </p:cBhvr>
                                      <p:to>
                                        <p:strVal val="visible"/>
                                      </p:to>
                                    </p:set>
                                    <p:anim calcmode="lin" valueType="num">
                                      <p:cBhvr>
                                        <p:cTn id="36" dur="500" fill="hold"/>
                                        <p:tgtEl>
                                          <p:spTgt spid="62470"/>
                                        </p:tgtEl>
                                        <p:attrNameLst>
                                          <p:attrName>ppt_w</p:attrName>
                                        </p:attrNameLst>
                                      </p:cBhvr>
                                      <p:tavLst>
                                        <p:tav tm="0">
                                          <p:val>
                                            <p:fltVal val="0"/>
                                          </p:val>
                                        </p:tav>
                                        <p:tav tm="100000">
                                          <p:val>
                                            <p:strVal val="#ppt_w"/>
                                          </p:val>
                                        </p:tav>
                                      </p:tavLst>
                                    </p:anim>
                                    <p:anim calcmode="lin" valueType="num">
                                      <p:cBhvr>
                                        <p:cTn id="37" dur="500" fill="hold"/>
                                        <p:tgtEl>
                                          <p:spTgt spid="62470"/>
                                        </p:tgtEl>
                                        <p:attrNameLst>
                                          <p:attrName>ppt_h</p:attrName>
                                        </p:attrNameLst>
                                      </p:cBhvr>
                                      <p:tavLst>
                                        <p:tav tm="0">
                                          <p:val>
                                            <p:fltVal val="0"/>
                                          </p:val>
                                        </p:tav>
                                        <p:tav tm="100000">
                                          <p:val>
                                            <p:strVal val="#ppt_h"/>
                                          </p:val>
                                        </p:tav>
                                      </p:tavLst>
                                    </p:anim>
                                    <p:anim calcmode="lin" valueType="num">
                                      <p:cBhvr>
                                        <p:cTn id="38" dur="500" fill="hold"/>
                                        <p:tgtEl>
                                          <p:spTgt spid="62470"/>
                                        </p:tgtEl>
                                        <p:attrNameLst>
                                          <p:attrName>ppt_x</p:attrName>
                                        </p:attrNameLst>
                                      </p:cBhvr>
                                      <p:tavLst>
                                        <p:tav tm="0">
                                          <p:val>
                                            <p:fltVal val="0.5"/>
                                          </p:val>
                                        </p:tav>
                                        <p:tav tm="100000">
                                          <p:val>
                                            <p:strVal val="#ppt_x"/>
                                          </p:val>
                                        </p:tav>
                                      </p:tavLst>
                                    </p:anim>
                                    <p:anim calcmode="lin" valueType="num">
                                      <p:cBhvr>
                                        <p:cTn id="39" dur="500" fill="hold"/>
                                        <p:tgtEl>
                                          <p:spTgt spid="62470"/>
                                        </p:tgtEl>
                                        <p:attrNameLst>
                                          <p:attrName>ppt_y</p:attrName>
                                        </p:attrNameLst>
                                      </p:cBhvr>
                                      <p:tavLst>
                                        <p:tav tm="0">
                                          <p:val>
                                            <p:fltVal val="0.5"/>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528" fill="hold" grpId="0" nodeType="clickEffect">
                                  <p:stCondLst>
                                    <p:cond delay="0"/>
                                  </p:stCondLst>
                                  <p:childTnLst>
                                    <p:set>
                                      <p:cBhvr>
                                        <p:cTn id="43" dur="1" fill="hold">
                                          <p:stCondLst>
                                            <p:cond delay="0"/>
                                          </p:stCondLst>
                                        </p:cTn>
                                        <p:tgtEl>
                                          <p:spTgt spid="62471"/>
                                        </p:tgtEl>
                                        <p:attrNameLst>
                                          <p:attrName>style.visibility</p:attrName>
                                        </p:attrNameLst>
                                      </p:cBhvr>
                                      <p:to>
                                        <p:strVal val="visible"/>
                                      </p:to>
                                    </p:set>
                                    <p:anim calcmode="lin" valueType="num">
                                      <p:cBhvr>
                                        <p:cTn id="44" dur="500" fill="hold"/>
                                        <p:tgtEl>
                                          <p:spTgt spid="62471"/>
                                        </p:tgtEl>
                                        <p:attrNameLst>
                                          <p:attrName>ppt_w</p:attrName>
                                        </p:attrNameLst>
                                      </p:cBhvr>
                                      <p:tavLst>
                                        <p:tav tm="0">
                                          <p:val>
                                            <p:fltVal val="0"/>
                                          </p:val>
                                        </p:tav>
                                        <p:tav tm="100000">
                                          <p:val>
                                            <p:strVal val="#ppt_w"/>
                                          </p:val>
                                        </p:tav>
                                      </p:tavLst>
                                    </p:anim>
                                    <p:anim calcmode="lin" valueType="num">
                                      <p:cBhvr>
                                        <p:cTn id="45" dur="500" fill="hold"/>
                                        <p:tgtEl>
                                          <p:spTgt spid="62471"/>
                                        </p:tgtEl>
                                        <p:attrNameLst>
                                          <p:attrName>ppt_h</p:attrName>
                                        </p:attrNameLst>
                                      </p:cBhvr>
                                      <p:tavLst>
                                        <p:tav tm="0">
                                          <p:val>
                                            <p:fltVal val="0"/>
                                          </p:val>
                                        </p:tav>
                                        <p:tav tm="100000">
                                          <p:val>
                                            <p:strVal val="#ppt_h"/>
                                          </p:val>
                                        </p:tav>
                                      </p:tavLst>
                                    </p:anim>
                                    <p:anim calcmode="lin" valueType="num">
                                      <p:cBhvr>
                                        <p:cTn id="46" dur="500" fill="hold"/>
                                        <p:tgtEl>
                                          <p:spTgt spid="62471"/>
                                        </p:tgtEl>
                                        <p:attrNameLst>
                                          <p:attrName>ppt_x</p:attrName>
                                        </p:attrNameLst>
                                      </p:cBhvr>
                                      <p:tavLst>
                                        <p:tav tm="0">
                                          <p:val>
                                            <p:fltVal val="0.5"/>
                                          </p:val>
                                        </p:tav>
                                        <p:tav tm="100000">
                                          <p:val>
                                            <p:strVal val="#ppt_x"/>
                                          </p:val>
                                        </p:tav>
                                      </p:tavLst>
                                    </p:anim>
                                    <p:anim calcmode="lin" valueType="num">
                                      <p:cBhvr>
                                        <p:cTn id="47" dur="500" fill="hold"/>
                                        <p:tgtEl>
                                          <p:spTgt spid="62471"/>
                                        </p:tgtEl>
                                        <p:attrNameLst>
                                          <p:attrName>ppt_y</p:attrName>
                                        </p:attrNameLst>
                                      </p:cBhvr>
                                      <p:tavLst>
                                        <p:tav tm="0">
                                          <p:val>
                                            <p:fltVal val="0.5"/>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3" presetClass="entr" presetSubtype="528" fill="hold" grpId="0" nodeType="clickEffect">
                                  <p:stCondLst>
                                    <p:cond delay="0"/>
                                  </p:stCondLst>
                                  <p:childTnLst>
                                    <p:set>
                                      <p:cBhvr>
                                        <p:cTn id="51" dur="1" fill="hold">
                                          <p:stCondLst>
                                            <p:cond delay="0"/>
                                          </p:stCondLst>
                                        </p:cTn>
                                        <p:tgtEl>
                                          <p:spTgt spid="62472"/>
                                        </p:tgtEl>
                                        <p:attrNameLst>
                                          <p:attrName>style.visibility</p:attrName>
                                        </p:attrNameLst>
                                      </p:cBhvr>
                                      <p:to>
                                        <p:strVal val="visible"/>
                                      </p:to>
                                    </p:set>
                                    <p:anim calcmode="lin" valueType="num">
                                      <p:cBhvr>
                                        <p:cTn id="52" dur="500" fill="hold"/>
                                        <p:tgtEl>
                                          <p:spTgt spid="62472"/>
                                        </p:tgtEl>
                                        <p:attrNameLst>
                                          <p:attrName>ppt_w</p:attrName>
                                        </p:attrNameLst>
                                      </p:cBhvr>
                                      <p:tavLst>
                                        <p:tav tm="0">
                                          <p:val>
                                            <p:fltVal val="0"/>
                                          </p:val>
                                        </p:tav>
                                        <p:tav tm="100000">
                                          <p:val>
                                            <p:strVal val="#ppt_w"/>
                                          </p:val>
                                        </p:tav>
                                      </p:tavLst>
                                    </p:anim>
                                    <p:anim calcmode="lin" valueType="num">
                                      <p:cBhvr>
                                        <p:cTn id="53" dur="500" fill="hold"/>
                                        <p:tgtEl>
                                          <p:spTgt spid="62472"/>
                                        </p:tgtEl>
                                        <p:attrNameLst>
                                          <p:attrName>ppt_h</p:attrName>
                                        </p:attrNameLst>
                                      </p:cBhvr>
                                      <p:tavLst>
                                        <p:tav tm="0">
                                          <p:val>
                                            <p:fltVal val="0"/>
                                          </p:val>
                                        </p:tav>
                                        <p:tav tm="100000">
                                          <p:val>
                                            <p:strVal val="#ppt_h"/>
                                          </p:val>
                                        </p:tav>
                                      </p:tavLst>
                                    </p:anim>
                                    <p:anim calcmode="lin" valueType="num">
                                      <p:cBhvr>
                                        <p:cTn id="54" dur="500" fill="hold"/>
                                        <p:tgtEl>
                                          <p:spTgt spid="62472"/>
                                        </p:tgtEl>
                                        <p:attrNameLst>
                                          <p:attrName>ppt_x</p:attrName>
                                        </p:attrNameLst>
                                      </p:cBhvr>
                                      <p:tavLst>
                                        <p:tav tm="0">
                                          <p:val>
                                            <p:fltVal val="0.5"/>
                                          </p:val>
                                        </p:tav>
                                        <p:tav tm="100000">
                                          <p:val>
                                            <p:strVal val="#ppt_x"/>
                                          </p:val>
                                        </p:tav>
                                      </p:tavLst>
                                    </p:anim>
                                    <p:anim calcmode="lin" valueType="num">
                                      <p:cBhvr>
                                        <p:cTn id="55" dur="500" fill="hold"/>
                                        <p:tgtEl>
                                          <p:spTgt spid="62472"/>
                                        </p:tgtEl>
                                        <p:attrNameLst>
                                          <p:attrName>ppt_y</p:attrName>
                                        </p:attrNameLst>
                                      </p:cBhvr>
                                      <p:tavLst>
                                        <p:tav tm="0">
                                          <p:val>
                                            <p:fltVal val="0.5"/>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3" presetClass="entr" presetSubtype="528" fill="hold" grpId="0" nodeType="clickEffect">
                                  <p:stCondLst>
                                    <p:cond delay="0"/>
                                  </p:stCondLst>
                                  <p:childTnLst>
                                    <p:set>
                                      <p:cBhvr>
                                        <p:cTn id="59" dur="1" fill="hold">
                                          <p:stCondLst>
                                            <p:cond delay="0"/>
                                          </p:stCondLst>
                                        </p:cTn>
                                        <p:tgtEl>
                                          <p:spTgt spid="62473"/>
                                        </p:tgtEl>
                                        <p:attrNameLst>
                                          <p:attrName>style.visibility</p:attrName>
                                        </p:attrNameLst>
                                      </p:cBhvr>
                                      <p:to>
                                        <p:strVal val="visible"/>
                                      </p:to>
                                    </p:set>
                                    <p:anim calcmode="lin" valueType="num">
                                      <p:cBhvr>
                                        <p:cTn id="60" dur="500" fill="hold"/>
                                        <p:tgtEl>
                                          <p:spTgt spid="62473"/>
                                        </p:tgtEl>
                                        <p:attrNameLst>
                                          <p:attrName>ppt_w</p:attrName>
                                        </p:attrNameLst>
                                      </p:cBhvr>
                                      <p:tavLst>
                                        <p:tav tm="0">
                                          <p:val>
                                            <p:fltVal val="0"/>
                                          </p:val>
                                        </p:tav>
                                        <p:tav tm="100000">
                                          <p:val>
                                            <p:strVal val="#ppt_w"/>
                                          </p:val>
                                        </p:tav>
                                      </p:tavLst>
                                    </p:anim>
                                    <p:anim calcmode="lin" valueType="num">
                                      <p:cBhvr>
                                        <p:cTn id="61" dur="500" fill="hold"/>
                                        <p:tgtEl>
                                          <p:spTgt spid="62473"/>
                                        </p:tgtEl>
                                        <p:attrNameLst>
                                          <p:attrName>ppt_h</p:attrName>
                                        </p:attrNameLst>
                                      </p:cBhvr>
                                      <p:tavLst>
                                        <p:tav tm="0">
                                          <p:val>
                                            <p:fltVal val="0"/>
                                          </p:val>
                                        </p:tav>
                                        <p:tav tm="100000">
                                          <p:val>
                                            <p:strVal val="#ppt_h"/>
                                          </p:val>
                                        </p:tav>
                                      </p:tavLst>
                                    </p:anim>
                                    <p:anim calcmode="lin" valueType="num">
                                      <p:cBhvr>
                                        <p:cTn id="62" dur="500" fill="hold"/>
                                        <p:tgtEl>
                                          <p:spTgt spid="62473"/>
                                        </p:tgtEl>
                                        <p:attrNameLst>
                                          <p:attrName>ppt_x</p:attrName>
                                        </p:attrNameLst>
                                      </p:cBhvr>
                                      <p:tavLst>
                                        <p:tav tm="0">
                                          <p:val>
                                            <p:fltVal val="0.5"/>
                                          </p:val>
                                        </p:tav>
                                        <p:tav tm="100000">
                                          <p:val>
                                            <p:strVal val="#ppt_x"/>
                                          </p:val>
                                        </p:tav>
                                      </p:tavLst>
                                    </p:anim>
                                    <p:anim calcmode="lin" valueType="num">
                                      <p:cBhvr>
                                        <p:cTn id="63" dur="500" fill="hold"/>
                                        <p:tgtEl>
                                          <p:spTgt spid="6247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autoUpdateAnimBg="0"/>
      <p:bldP spid="62468" grpId="0" autoUpdateAnimBg="0"/>
      <p:bldP spid="62469" grpId="0" autoUpdateAnimBg="0"/>
      <p:bldP spid="62470" grpId="0" autoUpdateAnimBg="0"/>
      <p:bldP spid="62471" grpId="0" autoUpdateAnimBg="0"/>
      <p:bldP spid="62472" grpId="0" autoUpdateAnimBg="0"/>
      <p:bldP spid="62473"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21" name="Rectangle 17"/>
          <p:cNvSpPr>
            <a:spLocks noChangeArrowheads="1"/>
          </p:cNvSpPr>
          <p:nvPr/>
        </p:nvSpPr>
        <p:spPr bwMode="auto">
          <a:xfrm rot="1920000">
            <a:off x="4237038" y="1201738"/>
            <a:ext cx="5295900" cy="64452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3600" b="1" dirty="0">
                <a:solidFill>
                  <a:schemeClr val="accent1"/>
                </a:solidFill>
                <a:latin typeface="Times" pitchFamily="-107" charset="0"/>
                <a:ea typeface="+mn-ea"/>
                <a:cs typeface="+mn-cs"/>
              </a:rPr>
              <a:t>SHIBAI KECHI INYAK?</a:t>
            </a:r>
          </a:p>
        </p:txBody>
      </p:sp>
      <p:graphicFrame>
        <p:nvGraphicFramePr>
          <p:cNvPr id="41986" name="Object 2"/>
          <p:cNvGraphicFramePr>
            <a:graphicFrameLocks/>
          </p:cNvGraphicFramePr>
          <p:nvPr/>
        </p:nvGraphicFramePr>
        <p:xfrm>
          <a:off x="1744663" y="1428750"/>
          <a:ext cx="5743575" cy="4095750"/>
        </p:xfrm>
        <a:graphic>
          <a:graphicData uri="http://schemas.openxmlformats.org/presentationml/2006/ole">
            <mc:AlternateContent xmlns:mc="http://schemas.openxmlformats.org/markup-compatibility/2006">
              <mc:Choice xmlns:v="urn:schemas-microsoft-com:vml" Requires="v">
                <p:oleObj spid="_x0000_s42000" name="Microsoft ClipArt Gallery" r:id="rId4" imgW="3949700" imgH="2755900" progId="MS_ClipArt_Gallery">
                  <p:embed/>
                </p:oleObj>
              </mc:Choice>
              <mc:Fallback>
                <p:oleObj name="Microsoft ClipArt Gallery" r:id="rId4" imgW="3949700" imgH="2755900" progId="MS_ClipArt_Gallery">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4663" y="1428750"/>
                        <a:ext cx="5743575" cy="4095750"/>
                      </a:xfrm>
                      <a:prstGeom prst="rect">
                        <a:avLst/>
                      </a:prstGeom>
                      <a:noFill/>
                      <a:ln>
                        <a:noFill/>
                      </a:ln>
                      <a:effectLst>
                        <a:outerShdw blurRad="63500" dist="144802" dir="2272499"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123907" name="Rectangle 3"/>
          <p:cNvSpPr>
            <a:spLocks noChangeArrowheads="1"/>
          </p:cNvSpPr>
          <p:nvPr/>
        </p:nvSpPr>
        <p:spPr bwMode="auto">
          <a:xfrm rot="900000">
            <a:off x="614363" y="2827338"/>
            <a:ext cx="2033587" cy="70485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l">
              <a:defRPr/>
            </a:pPr>
            <a:r>
              <a:rPr lang="en-US" sz="4000" b="1" dirty="0">
                <a:solidFill>
                  <a:schemeClr val="accent1"/>
                </a:solidFill>
                <a:latin typeface="Times" pitchFamily="-107" charset="0"/>
                <a:ea typeface="+mn-ea"/>
                <a:cs typeface="+mn-cs"/>
              </a:rPr>
              <a:t>KAKET</a:t>
            </a:r>
          </a:p>
        </p:txBody>
      </p:sp>
      <p:sp>
        <p:nvSpPr>
          <p:cNvPr id="123908" name="Rectangle 4"/>
          <p:cNvSpPr>
            <a:spLocks noChangeArrowheads="1"/>
          </p:cNvSpPr>
          <p:nvPr/>
        </p:nvSpPr>
        <p:spPr bwMode="auto">
          <a:xfrm rot="360000">
            <a:off x="69850" y="3733800"/>
            <a:ext cx="3492500" cy="70485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4000" b="1" dirty="0">
                <a:solidFill>
                  <a:schemeClr val="accent1"/>
                </a:solidFill>
                <a:latin typeface="Times" pitchFamily="-107" charset="0"/>
                <a:ea typeface="+mn-ea"/>
                <a:cs typeface="+mn-cs"/>
              </a:rPr>
              <a:t>NISONG TEM</a:t>
            </a:r>
          </a:p>
        </p:txBody>
      </p:sp>
      <p:sp>
        <p:nvSpPr>
          <p:cNvPr id="123909" name="Rectangle 5"/>
          <p:cNvSpPr>
            <a:spLocks noChangeArrowheads="1"/>
          </p:cNvSpPr>
          <p:nvPr/>
        </p:nvSpPr>
        <p:spPr bwMode="auto">
          <a:xfrm rot="20700000">
            <a:off x="6045200" y="4338638"/>
            <a:ext cx="3376613" cy="70485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4000" b="1" dirty="0">
                <a:solidFill>
                  <a:schemeClr val="accent1"/>
                </a:solidFill>
                <a:latin typeface="Times" pitchFamily="-107" charset="0"/>
                <a:ea typeface="+mn-ea"/>
                <a:cs typeface="+mn-cs"/>
              </a:rPr>
              <a:t>ANUGO TEM</a:t>
            </a:r>
          </a:p>
        </p:txBody>
      </p:sp>
      <p:sp>
        <p:nvSpPr>
          <p:cNvPr id="123910" name="Rectangle 6"/>
          <p:cNvSpPr>
            <a:spLocks noChangeArrowheads="1"/>
          </p:cNvSpPr>
          <p:nvPr/>
        </p:nvSpPr>
        <p:spPr bwMode="auto">
          <a:xfrm rot="20340000">
            <a:off x="346075" y="1360488"/>
            <a:ext cx="5162550" cy="70485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3600" b="1" dirty="0">
                <a:solidFill>
                  <a:schemeClr val="accent1"/>
                </a:solidFill>
                <a:latin typeface="Times" pitchFamily="-107" charset="0"/>
                <a:ea typeface="+mn-ea"/>
                <a:cs typeface="+mn-cs"/>
              </a:rPr>
              <a:t>SHIBAI KE</a:t>
            </a:r>
            <a:r>
              <a:rPr lang="en-US" sz="4000" b="1" dirty="0">
                <a:solidFill>
                  <a:schemeClr val="accent1"/>
                </a:solidFill>
                <a:latin typeface="Times" pitchFamily="-107" charset="0"/>
                <a:ea typeface="+mn-ea"/>
                <a:cs typeface="+mn-cs"/>
              </a:rPr>
              <a:t>CHI ASHI?</a:t>
            </a:r>
          </a:p>
        </p:txBody>
      </p:sp>
      <p:sp>
        <p:nvSpPr>
          <p:cNvPr id="123911" name="Rectangle 7"/>
          <p:cNvSpPr>
            <a:spLocks noChangeArrowheads="1"/>
          </p:cNvSpPr>
          <p:nvPr/>
        </p:nvSpPr>
        <p:spPr bwMode="auto">
          <a:xfrm rot="1080000">
            <a:off x="6110288" y="2879725"/>
            <a:ext cx="2860675" cy="70485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4000" b="1" dirty="0">
                <a:solidFill>
                  <a:schemeClr val="accent1"/>
                </a:solidFill>
                <a:latin typeface="Times" pitchFamily="-107" charset="0"/>
                <a:ea typeface="+mn-ea"/>
                <a:cs typeface="+mn-cs"/>
              </a:rPr>
              <a:t>KECHIBA?</a:t>
            </a:r>
          </a:p>
        </p:txBody>
      </p:sp>
      <p:sp>
        <p:nvSpPr>
          <p:cNvPr id="123913" name="Rectangle 9"/>
          <p:cNvSpPr>
            <a:spLocks noChangeArrowheads="1"/>
          </p:cNvSpPr>
          <p:nvPr/>
        </p:nvSpPr>
        <p:spPr bwMode="auto">
          <a:xfrm rot="360000">
            <a:off x="109538" y="5521325"/>
            <a:ext cx="9423400" cy="64452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l">
              <a:defRPr/>
            </a:pPr>
            <a:r>
              <a:rPr lang="en-US" sz="3600" b="1" dirty="0">
                <a:solidFill>
                  <a:schemeClr val="accent1"/>
                </a:solidFill>
                <a:latin typeface="Times" pitchFamily="-107" charset="0"/>
                <a:ea typeface="+mn-ea"/>
                <a:cs typeface="+mn-cs"/>
              </a:rPr>
              <a:t>SHIBA/KECHI DAK SENDAKTEPA  ALI?</a:t>
            </a:r>
          </a:p>
        </p:txBody>
      </p:sp>
      <p:sp>
        <p:nvSpPr>
          <p:cNvPr id="123915" name="WordArt 11"/>
          <p:cNvSpPr>
            <a:spLocks noChangeArrowheads="1" noChangeShapeType="1" noTextEdit="1"/>
          </p:cNvSpPr>
          <p:nvPr/>
        </p:nvSpPr>
        <p:spPr bwMode="auto">
          <a:xfrm>
            <a:off x="520700" y="739775"/>
            <a:ext cx="7635875" cy="5630863"/>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r>
              <a:rPr lang="en-US" sz="3600" kern="10">
                <a:ln w="9525">
                  <a:round/>
                  <a:headEnd/>
                  <a:tailEnd/>
                </a:ln>
                <a:gradFill rotWithShape="1">
                  <a:gsLst>
                    <a:gs pos="0">
                      <a:srgbClr val="FFE701"/>
                    </a:gs>
                    <a:gs pos="100000">
                      <a:srgbClr val="FE3E02"/>
                    </a:gs>
                  </a:gsLst>
                  <a:lin ang="5400000" scaled="1"/>
                </a:gradFill>
                <a:latin typeface="Impact"/>
                <a:ea typeface="Impact"/>
                <a:cs typeface="Impact"/>
              </a:rPr>
              <a:t>YARIANG!</a:t>
            </a:r>
          </a:p>
        </p:txBody>
      </p:sp>
      <p:sp>
        <p:nvSpPr>
          <p:cNvPr id="41994" name="Text Box 12"/>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41995" name="Text Box 14"/>
          <p:cNvSpPr txBox="1">
            <a:spLocks noChangeArrowheads="1"/>
          </p:cNvSpPr>
          <p:nvPr/>
        </p:nvSpPr>
        <p:spPr bwMode="auto">
          <a:xfrm>
            <a:off x="8797925" y="640715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41996" name="Text Box 15"/>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41997" name="Text Box 18"/>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19</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withEffect">
                                  <p:stCondLst>
                                    <p:cond delay="0"/>
                                  </p:stCondLst>
                                  <p:childTnLst>
                                    <p:set>
                                      <p:cBhvr>
                                        <p:cTn id="6" dur="1" fill="hold">
                                          <p:stCondLst>
                                            <p:cond delay="0"/>
                                          </p:stCondLst>
                                        </p:cTn>
                                        <p:tgtEl>
                                          <p:spTgt spid="123915"/>
                                        </p:tgtEl>
                                        <p:attrNameLst>
                                          <p:attrName>style.visibility</p:attrName>
                                        </p:attrNameLst>
                                      </p:cBhvr>
                                      <p:to>
                                        <p:strVal val="visible"/>
                                      </p:to>
                                    </p:set>
                                    <p:anim calcmode="lin" valueType="num">
                                      <p:cBhvr additive="base">
                                        <p:cTn id="7" dur="5000" fill="hold"/>
                                        <p:tgtEl>
                                          <p:spTgt spid="123915"/>
                                        </p:tgtEl>
                                        <p:attrNameLst>
                                          <p:attrName>ppt_x</p:attrName>
                                        </p:attrNameLst>
                                      </p:cBhvr>
                                      <p:tavLst>
                                        <p:tav tm="0">
                                          <p:val>
                                            <p:strVal val="#ppt_x"/>
                                          </p:val>
                                        </p:tav>
                                        <p:tav tm="100000">
                                          <p:val>
                                            <p:strVal val="#ppt_x"/>
                                          </p:val>
                                        </p:tav>
                                      </p:tavLst>
                                    </p:anim>
                                    <p:anim calcmode="lin" valueType="num">
                                      <p:cBhvr additive="base">
                                        <p:cTn id="8" dur="5000" fill="hold"/>
                                        <p:tgtEl>
                                          <p:spTgt spid="1239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4"/>
          <p:cNvSpPr>
            <a:spLocks noChangeArrowheads="1"/>
          </p:cNvSpPr>
          <p:nvPr/>
        </p:nvSpPr>
        <p:spPr bwMode="auto">
          <a:xfrm>
            <a:off x="0" y="0"/>
            <a:ext cx="9144000" cy="6858000"/>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170" name="Text Box 19"/>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80247" name="Text Box 23"/>
          <p:cNvSpPr txBox="1">
            <a:spLocks noChangeArrowheads="1"/>
          </p:cNvSpPr>
          <p:nvPr/>
        </p:nvSpPr>
        <p:spPr bwMode="auto">
          <a:xfrm>
            <a:off x="3151188" y="1628775"/>
            <a:ext cx="5681662"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800" b="1">
                <a:solidFill>
                  <a:srgbClr val="FFEA18"/>
                </a:solidFill>
              </a:rPr>
              <a:t>YOUR ATTENTION PLEASE…                    KINDLY SILENCE ALL CELL PHONES, BEEPERS AND OTHER COMMUNICATION DEVICES DURING THE TEACHING SESSIONS.  YOUR FRIENDS IN THE CLASSES WILL THANK YOU!</a:t>
            </a:r>
          </a:p>
        </p:txBody>
      </p:sp>
      <p:grpSp>
        <p:nvGrpSpPr>
          <p:cNvPr id="2" name="Group 27"/>
          <p:cNvGrpSpPr>
            <a:grpSpLocks/>
          </p:cNvGrpSpPr>
          <p:nvPr/>
        </p:nvGrpSpPr>
        <p:grpSpPr bwMode="auto">
          <a:xfrm>
            <a:off x="460375" y="1735138"/>
            <a:ext cx="2792413" cy="2836862"/>
            <a:chOff x="258" y="850"/>
            <a:chExt cx="1759" cy="1787"/>
          </a:xfrm>
        </p:grpSpPr>
        <p:pic>
          <p:nvPicPr>
            <p:cNvPr id="7177"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 y="850"/>
              <a:ext cx="1759" cy="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Line 26"/>
            <p:cNvSpPr>
              <a:spLocks noChangeShapeType="1"/>
            </p:cNvSpPr>
            <p:nvPr/>
          </p:nvSpPr>
          <p:spPr bwMode="auto">
            <a:xfrm>
              <a:off x="945" y="1074"/>
              <a:ext cx="186" cy="53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80253" name="Oval 29"/>
          <p:cNvSpPr>
            <a:spLocks noChangeArrowheads="1"/>
          </p:cNvSpPr>
          <p:nvPr/>
        </p:nvSpPr>
        <p:spPr bwMode="auto">
          <a:xfrm>
            <a:off x="323850" y="5989638"/>
            <a:ext cx="655638" cy="590550"/>
          </a:xfrm>
          <a:prstGeom prst="ellipse">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80254" name="Rectangle 30"/>
          <p:cNvSpPr>
            <a:spLocks noChangeArrowheads="1"/>
          </p:cNvSpPr>
          <p:nvPr/>
        </p:nvSpPr>
        <p:spPr bwMode="auto">
          <a:xfrm>
            <a:off x="7583488" y="6526213"/>
            <a:ext cx="73660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a:t>
            </a:r>
          </a:p>
        </p:txBody>
      </p:sp>
      <p:sp>
        <p:nvSpPr>
          <p:cNvPr id="180255" name="Rectangle 31"/>
          <p:cNvSpPr>
            <a:spLocks noChangeArrowheads="1"/>
          </p:cNvSpPr>
          <p:nvPr/>
        </p:nvSpPr>
        <p:spPr bwMode="auto">
          <a:xfrm>
            <a:off x="8129588" y="6523038"/>
            <a:ext cx="339725" cy="247650"/>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02</a:t>
            </a:r>
          </a:p>
        </p:txBody>
      </p:sp>
      <p:sp>
        <p:nvSpPr>
          <p:cNvPr id="7176" name="Text Box 32"/>
          <p:cNvSpPr txBox="1">
            <a:spLocks noChangeArrowheads="1"/>
          </p:cNvSpPr>
          <p:nvPr/>
        </p:nvSpPr>
        <p:spPr bwMode="auto">
          <a:xfrm>
            <a:off x="8721725" y="6403975"/>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1</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180253"/>
                                        </p:tgtEl>
                                      </p:cBhvr>
                                    </p:animEffect>
                                    <p:set>
                                      <p:cBhvr>
                                        <p:cTn id="7" dur="1" fill="hold">
                                          <p:stCondLst>
                                            <p:cond delay="1999"/>
                                          </p:stCondLst>
                                        </p:cTn>
                                        <p:tgtEl>
                                          <p:spTgt spid="180253"/>
                                        </p:tgtEl>
                                        <p:attrNameLst>
                                          <p:attrName>style.visibility</p:attrName>
                                        </p:attrNameLst>
                                      </p:cBhvr>
                                      <p:to>
                                        <p:strVal val="hidden"/>
                                      </p:to>
                                    </p:se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nodeType="afterGroup">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180247"/>
                                        </p:tgtEl>
                                        <p:attrNameLst>
                                          <p:attrName>style.visibility</p:attrName>
                                        </p:attrNameLst>
                                      </p:cBhvr>
                                      <p:to>
                                        <p:strVal val="visible"/>
                                      </p:to>
                                    </p:set>
                                    <p:animEffect transition="in" filter="fade">
                                      <p:cBhvr>
                                        <p:cTn id="15" dur="500"/>
                                        <p:tgtEl>
                                          <p:spTgt spid="18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47" grpId="0"/>
      <p:bldP spid="1802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1" name="Oval 9"/>
          <p:cNvSpPr>
            <a:spLocks noChangeArrowheads="1"/>
          </p:cNvSpPr>
          <p:nvPr/>
        </p:nvSpPr>
        <p:spPr bwMode="auto">
          <a:xfrm>
            <a:off x="3200400" y="749300"/>
            <a:ext cx="3727450" cy="2159000"/>
          </a:xfrm>
          <a:prstGeom prst="ellipse">
            <a:avLst/>
          </a:prstGeom>
          <a:solidFill>
            <a:schemeClr val="accent1"/>
          </a:solidFill>
          <a:ln w="12700">
            <a:solidFill>
              <a:schemeClr val="bg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3322" name="Rectangle 10"/>
          <p:cNvSpPr>
            <a:spLocks noChangeArrowheads="1"/>
          </p:cNvSpPr>
          <p:nvPr/>
        </p:nvSpPr>
        <p:spPr bwMode="auto">
          <a:xfrm>
            <a:off x="3165475" y="850900"/>
            <a:ext cx="3924300" cy="1812925"/>
          </a:xfrm>
          <a:prstGeom prst="rect">
            <a:avLst/>
          </a:prstGeom>
          <a:noFill/>
          <a:ln w="12700">
            <a:noFill/>
            <a:miter lim="800000"/>
            <a:headEnd/>
            <a:tailEnd/>
          </a:ln>
          <a:effectLst>
            <a:outerShdw blurRad="63500" dist="74053" dir="3542175" algn="ctr" rotWithShape="0">
              <a:schemeClr val="bg2">
                <a:alpha val="74998"/>
              </a:schemeClr>
            </a:outerShdw>
          </a:effectLst>
        </p:spPr>
        <p:txBody>
          <a:bodyPr lIns="90487" tIns="44450" rIns="90487" bIns="44450">
            <a:spAutoFit/>
          </a:bodyPr>
          <a:lstStyle/>
          <a:p>
            <a:pPr>
              <a:defRPr/>
            </a:pPr>
            <a:r>
              <a:rPr lang="en-US" sz="3600" b="1" i="1">
                <a:solidFill>
                  <a:srgbClr val="FFFF00"/>
                </a:solidFill>
                <a:latin typeface="Times" charset="0"/>
              </a:rPr>
              <a:t>YARIANG! </a:t>
            </a:r>
          </a:p>
          <a:p>
            <a:pPr>
              <a:defRPr/>
            </a:pPr>
            <a:r>
              <a:rPr lang="en-US" sz="3600" b="1" i="1">
                <a:solidFill>
                  <a:srgbClr val="FFFF00"/>
                </a:solidFill>
                <a:latin typeface="Times" charset="0"/>
              </a:rPr>
              <a:t>NI KÜ SASA MAKITETER!!!</a:t>
            </a:r>
          </a:p>
        </p:txBody>
      </p:sp>
      <p:graphicFrame>
        <p:nvGraphicFramePr>
          <p:cNvPr id="44035" name="Object 2"/>
          <p:cNvGraphicFramePr>
            <a:graphicFrameLocks/>
          </p:cNvGraphicFramePr>
          <p:nvPr/>
        </p:nvGraphicFramePr>
        <p:xfrm>
          <a:off x="773113" y="698500"/>
          <a:ext cx="3825875" cy="5461000"/>
        </p:xfrm>
        <a:graphic>
          <a:graphicData uri="http://schemas.openxmlformats.org/presentationml/2006/ole">
            <mc:AlternateContent xmlns:mc="http://schemas.openxmlformats.org/markup-compatibility/2006">
              <mc:Choice xmlns:v="urn:schemas-microsoft-com:vml" Requires="v">
                <p:oleObj spid="_x0000_s44045" name="Microsoft ClipArt Gallery" r:id="rId4" imgW="3835400" imgH="5473700" progId="MS_ClipArt_Gallery">
                  <p:embed/>
                </p:oleObj>
              </mc:Choice>
              <mc:Fallback>
                <p:oleObj name="Microsoft ClipArt Gallery" r:id="rId4" imgW="3835400" imgH="5473700" progId="MS_ClipArt_Gallery">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113" y="698500"/>
                        <a:ext cx="3825875" cy="5461000"/>
                      </a:xfrm>
                      <a:prstGeom prst="rect">
                        <a:avLst/>
                      </a:prstGeom>
                      <a:noFill/>
                      <a:ln>
                        <a:noFill/>
                      </a:ln>
                      <a:effectLst>
                        <a:outerShdw blurRad="63500" dist="107763"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pSp>
        <p:nvGrpSpPr>
          <p:cNvPr id="2" name="Group 16"/>
          <p:cNvGrpSpPr>
            <a:grpSpLocks/>
          </p:cNvGrpSpPr>
          <p:nvPr/>
        </p:nvGrpSpPr>
        <p:grpSpPr bwMode="auto">
          <a:xfrm>
            <a:off x="3733800" y="2743200"/>
            <a:ext cx="4724400" cy="2781300"/>
            <a:chOff x="2352" y="1728"/>
            <a:chExt cx="2976" cy="1752"/>
          </a:xfrm>
        </p:grpSpPr>
        <p:sp>
          <p:nvSpPr>
            <p:cNvPr id="13329" name="Oval 17"/>
            <p:cNvSpPr>
              <a:spLocks noChangeArrowheads="1"/>
            </p:cNvSpPr>
            <p:nvPr/>
          </p:nvSpPr>
          <p:spPr bwMode="auto">
            <a:xfrm>
              <a:off x="2352" y="1728"/>
              <a:ext cx="2976" cy="1752"/>
            </a:xfrm>
            <a:prstGeom prst="ellipse">
              <a:avLst/>
            </a:prstGeom>
            <a:solidFill>
              <a:schemeClr val="accent1"/>
            </a:solidFill>
            <a:ln w="12700">
              <a:solidFill>
                <a:schemeClr val="bg2"/>
              </a:solidFill>
              <a:round/>
              <a:headEnd/>
              <a:tailEnd/>
            </a:ln>
            <a:effectLst>
              <a:outerShdw blurRad="63500" dist="74053" dir="3542175"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3330" name="Rectangle 18"/>
            <p:cNvSpPr>
              <a:spLocks noChangeArrowheads="1"/>
            </p:cNvSpPr>
            <p:nvPr/>
          </p:nvSpPr>
          <p:spPr bwMode="auto">
            <a:xfrm>
              <a:off x="2650" y="1914"/>
              <a:ext cx="2339" cy="1452"/>
            </a:xfrm>
            <a:prstGeom prst="rect">
              <a:avLst/>
            </a:prstGeom>
            <a:noFill/>
            <a:ln w="12700">
              <a:noFill/>
              <a:miter lim="800000"/>
              <a:headEnd/>
              <a:tailEnd/>
            </a:ln>
            <a:effectLst>
              <a:outerShdw blurRad="63500" dist="74053" dir="3542175" algn="ctr" rotWithShape="0">
                <a:schemeClr val="bg2">
                  <a:alpha val="74998"/>
                </a:schemeClr>
              </a:outerShdw>
            </a:effectLst>
          </p:spPr>
          <p:txBody>
            <a:bodyPr lIns="90487" tIns="44450" rIns="90487" bIns="44450">
              <a:spAutoFit/>
            </a:bodyPr>
            <a:lstStyle/>
            <a:p>
              <a:pPr>
                <a:defRPr/>
              </a:pPr>
              <a:r>
                <a:rPr lang="en-US" sz="3600" b="1" i="1">
                  <a:solidFill>
                    <a:srgbClr val="FFFF00"/>
                  </a:solidFill>
                  <a:latin typeface="Times" charset="0"/>
                </a:rPr>
                <a:t>ANUNGI… SANNÜKER NEMJI SÜDAKTSÜDI!</a:t>
              </a:r>
            </a:p>
          </p:txBody>
        </p:sp>
      </p:grpSp>
      <p:sp>
        <p:nvSpPr>
          <p:cNvPr id="44037" name="Text Box 19"/>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44038" name="Text Box 21"/>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44039" name="Text Box 22"/>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44040" name="Text Box 23"/>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20</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ChangeArrowheads="1"/>
          </p:cNvSpPr>
          <p:nvPr/>
        </p:nvSpPr>
        <p:spPr bwMode="auto">
          <a:xfrm>
            <a:off x="1225550" y="1073150"/>
            <a:ext cx="6997700" cy="4978400"/>
          </a:xfrm>
          <a:prstGeom prst="rect">
            <a:avLst/>
          </a:prstGeom>
          <a:gradFill rotWithShape="0">
            <a:gsLst>
              <a:gs pos="0">
                <a:srgbClr val="200EA6">
                  <a:gamma/>
                  <a:shade val="0"/>
                  <a:invGamma/>
                </a:srgbClr>
              </a:gs>
              <a:gs pos="100000">
                <a:srgbClr val="200EA6"/>
              </a:gs>
            </a:gsLst>
            <a:lin ang="5400000" scaled="1"/>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46082" name="Text Box 5"/>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46083" name="Text Box 7"/>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46084" name="Text Box 8"/>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46085" name="Text Box 9"/>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21</a:t>
            </a:r>
          </a:p>
        </p:txBody>
      </p:sp>
      <p:sp>
        <p:nvSpPr>
          <p:cNvPr id="177356" name="Rectangle 204"/>
          <p:cNvSpPr>
            <a:spLocks noChangeArrowheads="1"/>
          </p:cNvSpPr>
          <p:nvPr/>
        </p:nvSpPr>
        <p:spPr bwMode="auto">
          <a:xfrm>
            <a:off x="1244600" y="2019300"/>
            <a:ext cx="6929438" cy="304482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r>
              <a:rPr lang="en-US" sz="9600" i="1" dirty="0">
                <a:solidFill>
                  <a:srgbClr val="E8EC39"/>
                </a:solidFill>
                <a:latin typeface="Times" pitchFamily="-107" charset="0"/>
                <a:ea typeface="+mn-ea"/>
                <a:cs typeface="+mn-cs"/>
              </a:rPr>
              <a:t>SHIBAI HAU DA ALI?</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177356"/>
                                        </p:tgtEl>
                                        <p:attrNameLst>
                                          <p:attrName>style.visibility</p:attrName>
                                        </p:attrNameLst>
                                      </p:cBhvr>
                                      <p:to>
                                        <p:strVal val="visible"/>
                                      </p:to>
                                    </p:set>
                                    <p:anim calcmode="lin" valueType="num">
                                      <p:cBhvr>
                                        <p:cTn id="7" dur="500" fill="hold"/>
                                        <p:tgtEl>
                                          <p:spTgt spid="177356"/>
                                        </p:tgtEl>
                                        <p:attrNameLst>
                                          <p:attrName>ppt_w</p:attrName>
                                        </p:attrNameLst>
                                      </p:cBhvr>
                                      <p:tavLst>
                                        <p:tav tm="0">
                                          <p:val>
                                            <p:fltVal val="0"/>
                                          </p:val>
                                        </p:tav>
                                        <p:tav tm="100000">
                                          <p:val>
                                            <p:strVal val="#ppt_w"/>
                                          </p:val>
                                        </p:tav>
                                      </p:tavLst>
                                    </p:anim>
                                    <p:anim calcmode="lin" valueType="num">
                                      <p:cBhvr>
                                        <p:cTn id="8" dur="500" fill="hold"/>
                                        <p:tgtEl>
                                          <p:spTgt spid="177356"/>
                                        </p:tgtEl>
                                        <p:attrNameLst>
                                          <p:attrName>ppt_h</p:attrName>
                                        </p:attrNameLst>
                                      </p:cBhvr>
                                      <p:tavLst>
                                        <p:tav tm="0">
                                          <p:val>
                                            <p:fltVal val="0"/>
                                          </p:val>
                                        </p:tav>
                                        <p:tav tm="100000">
                                          <p:val>
                                            <p:strVal val="#ppt_h"/>
                                          </p:val>
                                        </p:tav>
                                      </p:tavLst>
                                    </p:anim>
                                    <p:anim calcmode="lin" valueType="num">
                                      <p:cBhvr>
                                        <p:cTn id="9" dur="500" fill="hold"/>
                                        <p:tgtEl>
                                          <p:spTgt spid="177356"/>
                                        </p:tgtEl>
                                        <p:attrNameLst>
                                          <p:attrName>ppt_x</p:attrName>
                                        </p:attrNameLst>
                                      </p:cBhvr>
                                      <p:tavLst>
                                        <p:tav tm="0">
                                          <p:val>
                                            <p:fltVal val="0.5"/>
                                          </p:val>
                                        </p:tav>
                                        <p:tav tm="100000">
                                          <p:val>
                                            <p:strVal val="#ppt_x"/>
                                          </p:val>
                                        </p:tav>
                                      </p:tavLst>
                                    </p:anim>
                                    <p:anim calcmode="lin" valueType="num">
                                      <p:cBhvr>
                                        <p:cTn id="10" dur="500" fill="hold"/>
                                        <p:tgtEl>
                                          <p:spTgt spid="17735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356"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ChangeArrowheads="1"/>
          </p:cNvSpPr>
          <p:nvPr/>
        </p:nvSpPr>
        <p:spPr bwMode="auto">
          <a:xfrm>
            <a:off x="1225550" y="1073150"/>
            <a:ext cx="6997700" cy="4978400"/>
          </a:xfrm>
          <a:prstGeom prst="rect">
            <a:avLst/>
          </a:prstGeom>
          <a:gradFill rotWithShape="0">
            <a:gsLst>
              <a:gs pos="0">
                <a:srgbClr val="200EA6">
                  <a:gamma/>
                  <a:shade val="0"/>
                  <a:invGamma/>
                </a:srgbClr>
              </a:gs>
              <a:gs pos="100000">
                <a:srgbClr val="200EA6"/>
              </a:gs>
            </a:gsLst>
            <a:lin ang="5400000" scaled="1"/>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78181" name="Rectangle 5"/>
          <p:cNvSpPr>
            <a:spLocks noChangeArrowheads="1"/>
          </p:cNvSpPr>
          <p:nvPr/>
        </p:nvSpPr>
        <p:spPr bwMode="auto">
          <a:xfrm>
            <a:off x="1244600" y="1406525"/>
            <a:ext cx="6915150" cy="4522788"/>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r>
              <a:rPr lang="en-US" sz="9600" i="1">
                <a:solidFill>
                  <a:srgbClr val="E8EC39"/>
                </a:solidFill>
                <a:latin typeface="Times" charset="0"/>
              </a:rPr>
              <a:t>ANUNGI KECHA MASÜ?</a:t>
            </a:r>
          </a:p>
        </p:txBody>
      </p:sp>
      <p:sp>
        <p:nvSpPr>
          <p:cNvPr id="48131"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48132"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48133"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22</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178181"/>
                                        </p:tgtEl>
                                        <p:attrNameLst>
                                          <p:attrName>style.visibility</p:attrName>
                                        </p:attrNameLst>
                                      </p:cBhvr>
                                      <p:to>
                                        <p:strVal val="visible"/>
                                      </p:to>
                                    </p:set>
                                    <p:anim calcmode="lin" valueType="num">
                                      <p:cBhvr>
                                        <p:cTn id="7" dur="500" fill="hold"/>
                                        <p:tgtEl>
                                          <p:spTgt spid="178181"/>
                                        </p:tgtEl>
                                        <p:attrNameLst>
                                          <p:attrName>ppt_w</p:attrName>
                                        </p:attrNameLst>
                                      </p:cBhvr>
                                      <p:tavLst>
                                        <p:tav tm="0">
                                          <p:val>
                                            <p:fltVal val="0"/>
                                          </p:val>
                                        </p:tav>
                                        <p:tav tm="100000">
                                          <p:val>
                                            <p:strVal val="#ppt_w"/>
                                          </p:val>
                                        </p:tav>
                                      </p:tavLst>
                                    </p:anim>
                                    <p:anim calcmode="lin" valueType="num">
                                      <p:cBhvr>
                                        <p:cTn id="8" dur="500" fill="hold"/>
                                        <p:tgtEl>
                                          <p:spTgt spid="178181"/>
                                        </p:tgtEl>
                                        <p:attrNameLst>
                                          <p:attrName>ppt_h</p:attrName>
                                        </p:attrNameLst>
                                      </p:cBhvr>
                                      <p:tavLst>
                                        <p:tav tm="0">
                                          <p:val>
                                            <p:fltVal val="0"/>
                                          </p:val>
                                        </p:tav>
                                        <p:tav tm="100000">
                                          <p:val>
                                            <p:strVal val="#ppt_h"/>
                                          </p:val>
                                        </p:tav>
                                      </p:tavLst>
                                    </p:anim>
                                    <p:anim calcmode="lin" valueType="num">
                                      <p:cBhvr>
                                        <p:cTn id="9" dur="500" fill="hold"/>
                                        <p:tgtEl>
                                          <p:spTgt spid="178181"/>
                                        </p:tgtEl>
                                        <p:attrNameLst>
                                          <p:attrName>ppt_x</p:attrName>
                                        </p:attrNameLst>
                                      </p:cBhvr>
                                      <p:tavLst>
                                        <p:tav tm="0">
                                          <p:val>
                                            <p:fltVal val="0.5"/>
                                          </p:val>
                                        </p:tav>
                                        <p:tav tm="100000">
                                          <p:val>
                                            <p:strVal val="#ppt_x"/>
                                          </p:val>
                                        </p:tav>
                                      </p:tavLst>
                                    </p:anim>
                                    <p:anim calcmode="lin" valueType="num">
                                      <p:cBhvr>
                                        <p:cTn id="10" dur="500" fill="hold"/>
                                        <p:tgtEl>
                                          <p:spTgt spid="1781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1"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782638" y="393700"/>
            <a:ext cx="7559675" cy="61214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l">
              <a:defRPr/>
            </a:pPr>
            <a:r>
              <a:rPr lang="en-US" sz="5400" b="1">
                <a:solidFill>
                  <a:srgbClr val="FAFD00"/>
                </a:solidFill>
                <a:latin typeface="Times" charset="0"/>
              </a:rPr>
              <a:t>       </a:t>
            </a:r>
            <a:r>
              <a:rPr lang="en-US" altLang="ja-JP" sz="5400" b="1">
                <a:solidFill>
                  <a:srgbClr val="FAFD00"/>
                </a:solidFill>
                <a:latin typeface="Times" charset="0"/>
              </a:rPr>
              <a:t>“Asen </a:t>
            </a:r>
            <a:r>
              <a:rPr lang="en-US" altLang="ja-JP" sz="5400" b="1">
                <a:solidFill>
                  <a:schemeClr val="tx1"/>
                </a:solidFill>
                <a:latin typeface="Times" charset="0"/>
              </a:rPr>
              <a:t>tamangi</a:t>
            </a:r>
            <a:r>
              <a:rPr lang="en-US" altLang="ja-JP" sz="5400" b="1">
                <a:solidFill>
                  <a:srgbClr val="FAFD00"/>
                </a:solidFill>
                <a:latin typeface="Times" charset="0"/>
              </a:rPr>
              <a:t> ochi nung yanglua melira, item ajak ya </a:t>
            </a:r>
            <a:r>
              <a:rPr lang="en-US" altLang="ja-JP" sz="5400" b="1">
                <a:solidFill>
                  <a:schemeClr val="tx1"/>
                </a:solidFill>
                <a:latin typeface="Times" charset="0"/>
              </a:rPr>
              <a:t>tebilemba</a:t>
            </a:r>
            <a:r>
              <a:rPr lang="en-US" altLang="ja-JP" sz="5400" b="1">
                <a:solidFill>
                  <a:srgbClr val="FAFD00"/>
                </a:solidFill>
                <a:latin typeface="Times" charset="0"/>
              </a:rPr>
              <a:t>, </a:t>
            </a:r>
            <a:r>
              <a:rPr lang="en-US" altLang="ja-JP" sz="5400" b="1">
                <a:solidFill>
                  <a:schemeClr val="tx1"/>
                </a:solidFill>
                <a:latin typeface="Times" charset="0"/>
              </a:rPr>
              <a:t>takzutapongba</a:t>
            </a:r>
            <a:r>
              <a:rPr lang="en-US" altLang="ja-JP" sz="5400" b="1">
                <a:solidFill>
                  <a:srgbClr val="FAFD00"/>
                </a:solidFill>
                <a:latin typeface="Times" charset="0"/>
              </a:rPr>
              <a:t> aser </a:t>
            </a:r>
            <a:r>
              <a:rPr lang="en-US" altLang="ja-JP" sz="5400" b="1">
                <a:solidFill>
                  <a:schemeClr val="tx1"/>
                </a:solidFill>
                <a:latin typeface="Times" charset="0"/>
              </a:rPr>
              <a:t>asutsu sudi </a:t>
            </a:r>
            <a:r>
              <a:rPr lang="en-US" altLang="ja-JP" sz="5400" b="1">
                <a:solidFill>
                  <a:srgbClr val="FAFD00"/>
                </a:solidFill>
                <a:latin typeface="Times" charset="0"/>
              </a:rPr>
              <a:t>ta bilemba ka dang asütsü."</a:t>
            </a:r>
          </a:p>
          <a:p>
            <a:pPr algn="l">
              <a:defRPr/>
            </a:pPr>
            <a:r>
              <a:rPr lang="en-US" sz="4000" b="1">
                <a:solidFill>
                  <a:srgbClr val="FAFD00"/>
                </a:solidFill>
                <a:latin typeface="Times" charset="0"/>
              </a:rPr>
              <a:t>                            Miles Stanford</a:t>
            </a:r>
          </a:p>
          <a:p>
            <a:pPr algn="l">
              <a:defRPr/>
            </a:pPr>
            <a:r>
              <a:rPr lang="en-US" sz="2800" b="1" i="1">
                <a:solidFill>
                  <a:srgbClr val="FAFD00"/>
                </a:solidFill>
                <a:latin typeface="Times" charset="0"/>
              </a:rPr>
              <a:t>         Tanela Ainba nung Tenüngdaktsü Yimyatem</a:t>
            </a:r>
            <a:endParaRPr lang="en-US" sz="4000" b="1">
              <a:solidFill>
                <a:srgbClr val="FAFD00"/>
              </a:solidFill>
              <a:latin typeface="Times" charset="0"/>
            </a:endParaRPr>
          </a:p>
        </p:txBody>
      </p:sp>
      <p:sp>
        <p:nvSpPr>
          <p:cNvPr id="17413" name="Text Box 5"/>
          <p:cNvSpPr txBox="1">
            <a:spLocks noChangeArrowheads="1"/>
          </p:cNvSpPr>
          <p:nvPr/>
        </p:nvSpPr>
        <p:spPr bwMode="auto">
          <a:xfrm>
            <a:off x="3948113" y="366713"/>
            <a:ext cx="261302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5400" b="1">
                <a:solidFill>
                  <a:srgbClr val="00CCFF"/>
                </a:solidFill>
                <a:latin typeface="Times" charset="0"/>
              </a:rPr>
              <a:t>tamangi</a:t>
            </a:r>
          </a:p>
        </p:txBody>
      </p:sp>
      <p:sp>
        <p:nvSpPr>
          <p:cNvPr id="17414" name="Text Box 6"/>
          <p:cNvSpPr txBox="1">
            <a:spLocks noChangeArrowheads="1"/>
          </p:cNvSpPr>
          <p:nvPr/>
        </p:nvSpPr>
        <p:spPr bwMode="auto">
          <a:xfrm>
            <a:off x="4557713" y="2016125"/>
            <a:ext cx="3251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5400" b="1">
                <a:solidFill>
                  <a:srgbClr val="00CCFF"/>
                </a:solidFill>
                <a:latin typeface="Times" charset="0"/>
              </a:rPr>
              <a:t>tebilemba</a:t>
            </a:r>
          </a:p>
        </p:txBody>
      </p:sp>
      <p:sp>
        <p:nvSpPr>
          <p:cNvPr id="17415" name="Text Box 7"/>
          <p:cNvSpPr txBox="1">
            <a:spLocks noChangeArrowheads="1"/>
          </p:cNvSpPr>
          <p:nvPr/>
        </p:nvSpPr>
        <p:spPr bwMode="auto">
          <a:xfrm>
            <a:off x="769938" y="2841625"/>
            <a:ext cx="494823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5400" b="1">
                <a:solidFill>
                  <a:srgbClr val="00CCFF"/>
                </a:solidFill>
                <a:latin typeface="Times" charset="0"/>
              </a:rPr>
              <a:t>takzutapongba</a:t>
            </a:r>
            <a:endParaRPr lang="en-US" sz="5400" b="1">
              <a:solidFill>
                <a:srgbClr val="CC3F3D"/>
              </a:solidFill>
              <a:latin typeface="Times" charset="0"/>
            </a:endParaRPr>
          </a:p>
        </p:txBody>
      </p:sp>
      <p:sp>
        <p:nvSpPr>
          <p:cNvPr id="17416" name="Text Box 8"/>
          <p:cNvSpPr txBox="1">
            <a:spLocks noChangeArrowheads="1"/>
          </p:cNvSpPr>
          <p:nvPr/>
        </p:nvSpPr>
        <p:spPr bwMode="auto">
          <a:xfrm>
            <a:off x="812800" y="3683000"/>
            <a:ext cx="35274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5400" b="1">
                <a:solidFill>
                  <a:srgbClr val="00CCFF"/>
                </a:solidFill>
                <a:latin typeface="Times" charset="0"/>
              </a:rPr>
              <a:t>asutsu sudi  </a:t>
            </a:r>
            <a:endParaRPr lang="en-US" sz="5400" b="1">
              <a:solidFill>
                <a:srgbClr val="CC3F3D"/>
              </a:solidFill>
              <a:latin typeface="Times" charset="0"/>
            </a:endParaRPr>
          </a:p>
        </p:txBody>
      </p:sp>
      <p:sp>
        <p:nvSpPr>
          <p:cNvPr id="50182" name="Text Box 13"/>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23</a:t>
            </a:r>
          </a:p>
        </p:txBody>
      </p:sp>
      <p:sp>
        <p:nvSpPr>
          <p:cNvPr id="50183" name="Text Box 14"/>
          <p:cNvSpPr txBox="1">
            <a:spLocks noChangeArrowheads="1"/>
          </p:cNvSpPr>
          <p:nvPr/>
        </p:nvSpPr>
        <p:spPr bwMode="auto">
          <a:xfrm>
            <a:off x="8753475"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4</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 calcmode="lin" valueType="num">
                                      <p:cBhvr>
                                        <p:cTn id="7" dur="500" fill="hold"/>
                                        <p:tgtEl>
                                          <p:spTgt spid="17413"/>
                                        </p:tgtEl>
                                        <p:attrNameLst>
                                          <p:attrName>ppt_w</p:attrName>
                                        </p:attrNameLst>
                                      </p:cBhvr>
                                      <p:tavLst>
                                        <p:tav tm="0">
                                          <p:val>
                                            <p:fltVal val="0"/>
                                          </p:val>
                                        </p:tav>
                                        <p:tav tm="100000">
                                          <p:val>
                                            <p:strVal val="#ppt_w"/>
                                          </p:val>
                                        </p:tav>
                                      </p:tavLst>
                                    </p:anim>
                                    <p:anim calcmode="lin" valueType="num">
                                      <p:cBhvr>
                                        <p:cTn id="8" dur="500" fill="hold"/>
                                        <p:tgtEl>
                                          <p:spTgt spid="17413"/>
                                        </p:tgtEl>
                                        <p:attrNameLst>
                                          <p:attrName>ppt_h</p:attrName>
                                        </p:attrNameLst>
                                      </p:cBhvr>
                                      <p:tavLst>
                                        <p:tav tm="0">
                                          <p:val>
                                            <p:fltVal val="0"/>
                                          </p:val>
                                        </p:tav>
                                        <p:tav tm="100000">
                                          <p:val>
                                            <p:strVal val="#ppt_h"/>
                                          </p:val>
                                        </p:tav>
                                      </p:tavLst>
                                    </p:anim>
                                    <p:anim calcmode="lin" valueType="num">
                                      <p:cBhvr>
                                        <p:cTn id="9" dur="500" fill="hold"/>
                                        <p:tgtEl>
                                          <p:spTgt spid="17413"/>
                                        </p:tgtEl>
                                        <p:attrNameLst>
                                          <p:attrName>ppt_x</p:attrName>
                                        </p:attrNameLst>
                                      </p:cBhvr>
                                      <p:tavLst>
                                        <p:tav tm="0">
                                          <p:val>
                                            <p:fltVal val="0.5"/>
                                          </p:val>
                                        </p:tav>
                                        <p:tav tm="100000">
                                          <p:val>
                                            <p:strVal val="#ppt_x"/>
                                          </p:val>
                                        </p:tav>
                                      </p:tavLst>
                                    </p:anim>
                                    <p:anim calcmode="lin" valueType="num">
                                      <p:cBhvr>
                                        <p:cTn id="10" dur="500" fill="hold"/>
                                        <p:tgtEl>
                                          <p:spTgt spid="17413"/>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17414"/>
                                        </p:tgtEl>
                                        <p:attrNameLst>
                                          <p:attrName>style.visibility</p:attrName>
                                        </p:attrNameLst>
                                      </p:cBhvr>
                                      <p:to>
                                        <p:strVal val="visible"/>
                                      </p:to>
                                    </p:set>
                                    <p:anim calcmode="lin" valueType="num">
                                      <p:cBhvr>
                                        <p:cTn id="15" dur="500" fill="hold"/>
                                        <p:tgtEl>
                                          <p:spTgt spid="17414"/>
                                        </p:tgtEl>
                                        <p:attrNameLst>
                                          <p:attrName>ppt_w</p:attrName>
                                        </p:attrNameLst>
                                      </p:cBhvr>
                                      <p:tavLst>
                                        <p:tav tm="0">
                                          <p:val>
                                            <p:fltVal val="0"/>
                                          </p:val>
                                        </p:tav>
                                        <p:tav tm="100000">
                                          <p:val>
                                            <p:strVal val="#ppt_w"/>
                                          </p:val>
                                        </p:tav>
                                      </p:tavLst>
                                    </p:anim>
                                    <p:anim calcmode="lin" valueType="num">
                                      <p:cBhvr>
                                        <p:cTn id="16" dur="500" fill="hold"/>
                                        <p:tgtEl>
                                          <p:spTgt spid="17414"/>
                                        </p:tgtEl>
                                        <p:attrNameLst>
                                          <p:attrName>ppt_h</p:attrName>
                                        </p:attrNameLst>
                                      </p:cBhvr>
                                      <p:tavLst>
                                        <p:tav tm="0">
                                          <p:val>
                                            <p:fltVal val="0"/>
                                          </p:val>
                                        </p:tav>
                                        <p:tav tm="100000">
                                          <p:val>
                                            <p:strVal val="#ppt_h"/>
                                          </p:val>
                                        </p:tav>
                                      </p:tavLst>
                                    </p:anim>
                                    <p:anim calcmode="lin" valueType="num">
                                      <p:cBhvr>
                                        <p:cTn id="17" dur="500" fill="hold"/>
                                        <p:tgtEl>
                                          <p:spTgt spid="17414"/>
                                        </p:tgtEl>
                                        <p:attrNameLst>
                                          <p:attrName>ppt_x</p:attrName>
                                        </p:attrNameLst>
                                      </p:cBhvr>
                                      <p:tavLst>
                                        <p:tav tm="0">
                                          <p:val>
                                            <p:fltVal val="0.5"/>
                                          </p:val>
                                        </p:tav>
                                        <p:tav tm="100000">
                                          <p:val>
                                            <p:strVal val="#ppt_x"/>
                                          </p:val>
                                        </p:tav>
                                      </p:tavLst>
                                    </p:anim>
                                    <p:anim calcmode="lin" valueType="num">
                                      <p:cBhvr>
                                        <p:cTn id="18" dur="500" fill="hold"/>
                                        <p:tgtEl>
                                          <p:spTgt spid="17414"/>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17415"/>
                                        </p:tgtEl>
                                        <p:attrNameLst>
                                          <p:attrName>style.visibility</p:attrName>
                                        </p:attrNameLst>
                                      </p:cBhvr>
                                      <p:to>
                                        <p:strVal val="visible"/>
                                      </p:to>
                                    </p:set>
                                    <p:anim calcmode="lin" valueType="num">
                                      <p:cBhvr>
                                        <p:cTn id="23" dur="500" fill="hold"/>
                                        <p:tgtEl>
                                          <p:spTgt spid="17415"/>
                                        </p:tgtEl>
                                        <p:attrNameLst>
                                          <p:attrName>ppt_w</p:attrName>
                                        </p:attrNameLst>
                                      </p:cBhvr>
                                      <p:tavLst>
                                        <p:tav tm="0">
                                          <p:val>
                                            <p:fltVal val="0"/>
                                          </p:val>
                                        </p:tav>
                                        <p:tav tm="100000">
                                          <p:val>
                                            <p:strVal val="#ppt_w"/>
                                          </p:val>
                                        </p:tav>
                                      </p:tavLst>
                                    </p:anim>
                                    <p:anim calcmode="lin" valueType="num">
                                      <p:cBhvr>
                                        <p:cTn id="24" dur="500" fill="hold"/>
                                        <p:tgtEl>
                                          <p:spTgt spid="17415"/>
                                        </p:tgtEl>
                                        <p:attrNameLst>
                                          <p:attrName>ppt_h</p:attrName>
                                        </p:attrNameLst>
                                      </p:cBhvr>
                                      <p:tavLst>
                                        <p:tav tm="0">
                                          <p:val>
                                            <p:fltVal val="0"/>
                                          </p:val>
                                        </p:tav>
                                        <p:tav tm="100000">
                                          <p:val>
                                            <p:strVal val="#ppt_h"/>
                                          </p:val>
                                        </p:tav>
                                      </p:tavLst>
                                    </p:anim>
                                    <p:anim calcmode="lin" valueType="num">
                                      <p:cBhvr>
                                        <p:cTn id="25" dur="500" fill="hold"/>
                                        <p:tgtEl>
                                          <p:spTgt spid="17415"/>
                                        </p:tgtEl>
                                        <p:attrNameLst>
                                          <p:attrName>ppt_x</p:attrName>
                                        </p:attrNameLst>
                                      </p:cBhvr>
                                      <p:tavLst>
                                        <p:tav tm="0">
                                          <p:val>
                                            <p:fltVal val="0.5"/>
                                          </p:val>
                                        </p:tav>
                                        <p:tav tm="100000">
                                          <p:val>
                                            <p:strVal val="#ppt_x"/>
                                          </p:val>
                                        </p:tav>
                                      </p:tavLst>
                                    </p:anim>
                                    <p:anim calcmode="lin" valueType="num">
                                      <p:cBhvr>
                                        <p:cTn id="26" dur="500" fill="hold"/>
                                        <p:tgtEl>
                                          <p:spTgt spid="17415"/>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17416"/>
                                        </p:tgtEl>
                                        <p:attrNameLst>
                                          <p:attrName>style.visibility</p:attrName>
                                        </p:attrNameLst>
                                      </p:cBhvr>
                                      <p:to>
                                        <p:strVal val="visible"/>
                                      </p:to>
                                    </p:set>
                                    <p:anim calcmode="lin" valueType="num">
                                      <p:cBhvr>
                                        <p:cTn id="31" dur="500" fill="hold"/>
                                        <p:tgtEl>
                                          <p:spTgt spid="17416"/>
                                        </p:tgtEl>
                                        <p:attrNameLst>
                                          <p:attrName>ppt_w</p:attrName>
                                        </p:attrNameLst>
                                      </p:cBhvr>
                                      <p:tavLst>
                                        <p:tav tm="0">
                                          <p:val>
                                            <p:fltVal val="0"/>
                                          </p:val>
                                        </p:tav>
                                        <p:tav tm="100000">
                                          <p:val>
                                            <p:strVal val="#ppt_w"/>
                                          </p:val>
                                        </p:tav>
                                      </p:tavLst>
                                    </p:anim>
                                    <p:anim calcmode="lin" valueType="num">
                                      <p:cBhvr>
                                        <p:cTn id="32" dur="500" fill="hold"/>
                                        <p:tgtEl>
                                          <p:spTgt spid="17416"/>
                                        </p:tgtEl>
                                        <p:attrNameLst>
                                          <p:attrName>ppt_h</p:attrName>
                                        </p:attrNameLst>
                                      </p:cBhvr>
                                      <p:tavLst>
                                        <p:tav tm="0">
                                          <p:val>
                                            <p:fltVal val="0"/>
                                          </p:val>
                                        </p:tav>
                                        <p:tav tm="100000">
                                          <p:val>
                                            <p:strVal val="#ppt_h"/>
                                          </p:val>
                                        </p:tav>
                                      </p:tavLst>
                                    </p:anim>
                                    <p:anim calcmode="lin" valueType="num">
                                      <p:cBhvr>
                                        <p:cTn id="33" dur="500" fill="hold"/>
                                        <p:tgtEl>
                                          <p:spTgt spid="17416"/>
                                        </p:tgtEl>
                                        <p:attrNameLst>
                                          <p:attrName>ppt_x</p:attrName>
                                        </p:attrNameLst>
                                      </p:cBhvr>
                                      <p:tavLst>
                                        <p:tav tm="0">
                                          <p:val>
                                            <p:fltVal val="0.5"/>
                                          </p:val>
                                        </p:tav>
                                        <p:tav tm="100000">
                                          <p:val>
                                            <p:strVal val="#ppt_x"/>
                                          </p:val>
                                        </p:tav>
                                      </p:tavLst>
                                    </p:anim>
                                    <p:anim calcmode="lin" valueType="num">
                                      <p:cBhvr>
                                        <p:cTn id="34" dur="500" fill="hold"/>
                                        <p:tgtEl>
                                          <p:spTgt spid="1741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utoUpdateAnimBg="0"/>
      <p:bldP spid="17414" grpId="0" autoUpdateAnimBg="0"/>
      <p:bldP spid="17415" grpId="0" autoUpdateAnimBg="0"/>
      <p:bldP spid="17416"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ChangeArrowheads="1"/>
          </p:cNvSpPr>
          <p:nvPr/>
        </p:nvSpPr>
        <p:spPr bwMode="auto">
          <a:xfrm>
            <a:off x="674688" y="858838"/>
            <a:ext cx="8240712" cy="582612"/>
          </a:xfrm>
          <a:prstGeom prst="rect">
            <a:avLst/>
          </a:prstGeom>
          <a:noFill/>
          <a:ln w="12700">
            <a:noFill/>
            <a:miter lim="800000"/>
            <a:headEnd/>
            <a:tailEnd/>
          </a:ln>
          <a:effectLst>
            <a:outerShdw blurRad="63500" dist="53882" dir="2700000" algn="ctr" rotWithShape="0">
              <a:schemeClr val="bg2">
                <a:alpha val="74998"/>
              </a:schemeClr>
            </a:outerShdw>
          </a:effectLst>
        </p:spPr>
        <p:txBody>
          <a:bodyPr lIns="90487" tIns="44450" rIns="90487" bIns="44450">
            <a:spAutoFit/>
          </a:bodyPr>
          <a:lstStyle/>
          <a:p>
            <a:pPr algn="l">
              <a:defRPr/>
            </a:pPr>
            <a:r>
              <a:rPr lang="en-US" sz="3200" b="1" dirty="0" err="1">
                <a:solidFill>
                  <a:srgbClr val="FFFF00"/>
                </a:solidFill>
              </a:rPr>
              <a:t>Angatettsü</a:t>
            </a:r>
            <a:r>
              <a:rPr lang="en-US" sz="3200" b="1" dirty="0">
                <a:solidFill>
                  <a:srgbClr val="FFFF00"/>
                </a:solidFill>
              </a:rPr>
              <a:t> </a:t>
            </a:r>
            <a:r>
              <a:rPr lang="en-US" sz="3200" b="1" dirty="0" err="1">
                <a:solidFill>
                  <a:srgbClr val="FFFF00"/>
                </a:solidFill>
              </a:rPr>
              <a:t>asoshi</a:t>
            </a:r>
            <a:r>
              <a:rPr lang="en-US" sz="3200" b="1" dirty="0">
                <a:solidFill>
                  <a:srgbClr val="FFFF00"/>
                </a:solidFill>
              </a:rPr>
              <a:t> </a:t>
            </a:r>
            <a:r>
              <a:rPr lang="en-US" sz="3200" b="1" dirty="0" err="1">
                <a:solidFill>
                  <a:srgbClr val="FFFF00"/>
                </a:solidFill>
              </a:rPr>
              <a:t>akanga</a:t>
            </a:r>
            <a:r>
              <a:rPr lang="en-US" sz="3200" b="1" dirty="0">
                <a:solidFill>
                  <a:srgbClr val="FFFF00"/>
                </a:solidFill>
              </a:rPr>
              <a:t> </a:t>
            </a:r>
            <a:r>
              <a:rPr lang="en-US" sz="3200" b="1" dirty="0" err="1">
                <a:solidFill>
                  <a:srgbClr val="FFFF00"/>
                </a:solidFill>
              </a:rPr>
              <a:t>amendakdak</a:t>
            </a:r>
            <a:r>
              <a:rPr lang="en-US" sz="3200" b="1" dirty="0">
                <a:solidFill>
                  <a:srgbClr val="FFFF00"/>
                </a:solidFill>
              </a:rPr>
              <a:t>…</a:t>
            </a:r>
          </a:p>
        </p:txBody>
      </p:sp>
      <p:sp>
        <p:nvSpPr>
          <p:cNvPr id="52226" name="Text Box 7"/>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52227"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52228" name="Text Box 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52229"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24</a:t>
            </a:r>
          </a:p>
        </p:txBody>
      </p:sp>
      <p:sp>
        <p:nvSpPr>
          <p:cNvPr id="331788" name="Rectangle 12"/>
          <p:cNvSpPr>
            <a:spLocks noChangeArrowheads="1"/>
          </p:cNvSpPr>
          <p:nvPr/>
        </p:nvSpPr>
        <p:spPr bwMode="auto">
          <a:xfrm>
            <a:off x="222250" y="1685925"/>
            <a:ext cx="8674100" cy="1751013"/>
          </a:xfrm>
          <a:prstGeom prst="rect">
            <a:avLst/>
          </a:prstGeom>
          <a:noFill/>
          <a:ln>
            <a:noFill/>
          </a:ln>
          <a:effectLst>
            <a:outerShdw blurRad="63500" dist="57501" dir="3723739"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defRPr/>
            </a:pPr>
            <a:r>
              <a:rPr lang="en-US" altLang="ja-JP" sz="5400" b="1">
                <a:solidFill>
                  <a:schemeClr val="tx1"/>
                </a:solidFill>
              </a:rPr>
              <a:t>“Asenoki </a:t>
            </a:r>
            <a:r>
              <a:rPr lang="en-US" altLang="ja-JP" sz="5400" b="1">
                <a:solidFill>
                  <a:srgbClr val="FFEA18"/>
                </a:solidFill>
              </a:rPr>
              <a:t>metetba </a:t>
            </a:r>
            <a:r>
              <a:rPr lang="en-US" altLang="ja-JP" sz="5400" b="1">
                <a:solidFill>
                  <a:schemeClr val="tx1"/>
                </a:solidFill>
              </a:rPr>
              <a:t>dak alaka oa mamangtsüla,    </a:t>
            </a:r>
            <a:endParaRPr lang="en-US" sz="4000" b="1">
              <a:solidFill>
                <a:schemeClr val="tx1"/>
              </a:solidFill>
              <a:latin typeface="Times" charset="0"/>
            </a:endParaRPr>
          </a:p>
        </p:txBody>
      </p:sp>
      <p:sp>
        <p:nvSpPr>
          <p:cNvPr id="331789" name="Rectangle 13"/>
          <p:cNvSpPr>
            <a:spLocks noChangeArrowheads="1"/>
          </p:cNvSpPr>
          <p:nvPr/>
        </p:nvSpPr>
        <p:spPr bwMode="auto">
          <a:xfrm>
            <a:off x="4406900" y="5268913"/>
            <a:ext cx="3721100" cy="1003300"/>
          </a:xfrm>
          <a:prstGeom prst="rect">
            <a:avLst/>
          </a:prstGeom>
          <a:noFill/>
          <a:ln>
            <a:noFill/>
          </a:ln>
          <a:effectLst>
            <a:outerShdw blurRad="63500" dist="46662" dir="3284183"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r">
              <a:defRPr/>
            </a:pPr>
            <a:r>
              <a:rPr lang="en-US" sz="2000" b="1" i="1">
                <a:solidFill>
                  <a:schemeClr val="tx1"/>
                </a:solidFill>
                <a:latin typeface="Times" charset="0"/>
              </a:rPr>
              <a:t>       Albert Mohler, President</a:t>
            </a:r>
          </a:p>
          <a:p>
            <a:pPr algn="r">
              <a:defRPr/>
            </a:pPr>
            <a:r>
              <a:rPr lang="en-US" sz="2000" b="1" i="1">
                <a:solidFill>
                  <a:schemeClr val="tx1"/>
                </a:solidFill>
                <a:latin typeface="Times" charset="0"/>
              </a:rPr>
              <a:t>The Southern Baptist Seminary                                                         Louisville, KY</a:t>
            </a:r>
            <a:endParaRPr lang="en-US" sz="1400" b="1" i="1">
              <a:solidFill>
                <a:schemeClr val="tx1"/>
              </a:solidFill>
              <a:latin typeface="Times" charset="0"/>
            </a:endParaRPr>
          </a:p>
        </p:txBody>
      </p:sp>
      <p:sp>
        <p:nvSpPr>
          <p:cNvPr id="331790" name="Text Box 14"/>
          <p:cNvSpPr txBox="1">
            <a:spLocks noChangeArrowheads="1"/>
          </p:cNvSpPr>
          <p:nvPr/>
        </p:nvSpPr>
        <p:spPr bwMode="auto">
          <a:xfrm>
            <a:off x="298450" y="3362325"/>
            <a:ext cx="8628063" cy="1754188"/>
          </a:xfrm>
          <a:prstGeom prst="rect">
            <a:avLst/>
          </a:prstGeom>
          <a:noFill/>
          <a:ln>
            <a:noFill/>
          </a:ln>
          <a:effectLst>
            <a:outerShdw blurRad="63500" dist="46662" dir="3284183"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5400" b="1" smtClean="0">
                <a:solidFill>
                  <a:schemeClr val="tx1"/>
                </a:solidFill>
              </a:rPr>
              <a:t>Aser asenoki </a:t>
            </a:r>
            <a:r>
              <a:rPr lang="en-US" sz="5400" b="1" smtClean="0">
                <a:solidFill>
                  <a:srgbClr val="FFEA18"/>
                </a:solidFill>
              </a:rPr>
              <a:t>amangba </a:t>
            </a:r>
            <a:r>
              <a:rPr lang="en-US" sz="5400" b="1" smtClean="0">
                <a:solidFill>
                  <a:schemeClr val="tx1"/>
                </a:solidFill>
              </a:rPr>
              <a:t>dak alema tua malitsüla</a:t>
            </a:r>
            <a:r>
              <a:rPr lang="en-US" altLang="ja-JP" sz="5400" b="1" smtClean="0">
                <a:solidFill>
                  <a:schemeClr val="tx1"/>
                </a:solidFill>
              </a:rPr>
              <a:t>"</a:t>
            </a:r>
            <a:endParaRPr lang="en-US" sz="5400" b="1" smtClean="0">
              <a:solidFill>
                <a:schemeClr val="tx1"/>
              </a:solidFill>
            </a:endParaRPr>
          </a:p>
        </p:txBody>
      </p:sp>
      <p:sp>
        <p:nvSpPr>
          <p:cNvPr id="52233" name="Text Box 15"/>
          <p:cNvSpPr txBox="1">
            <a:spLocks noChangeArrowheads="1"/>
          </p:cNvSpPr>
          <p:nvPr/>
        </p:nvSpPr>
        <p:spPr bwMode="auto">
          <a:xfrm>
            <a:off x="8742363" y="6397625"/>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3</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31778"/>
                                        </p:tgtEl>
                                        <p:attrNameLst>
                                          <p:attrName>style.visibility</p:attrName>
                                        </p:attrNameLst>
                                      </p:cBhvr>
                                      <p:to>
                                        <p:strVal val="visible"/>
                                      </p:to>
                                    </p:set>
                                    <p:animEffect transition="in" filter="wipe(left)">
                                      <p:cBhvr>
                                        <p:cTn id="7" dur="500"/>
                                        <p:tgtEl>
                                          <p:spTgt spid="3317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1789"/>
                                        </p:tgtEl>
                                        <p:attrNameLst>
                                          <p:attrName>style.visibility</p:attrName>
                                        </p:attrNameLst>
                                      </p:cBhvr>
                                      <p:to>
                                        <p:strVal val="visible"/>
                                      </p:to>
                                    </p:set>
                                    <p:animEffect transition="in" filter="wipe(left)">
                                      <p:cBhvr>
                                        <p:cTn id="12" dur="500"/>
                                        <p:tgtEl>
                                          <p:spTgt spid="3317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1788"/>
                                        </p:tgtEl>
                                        <p:attrNameLst>
                                          <p:attrName>style.visibility</p:attrName>
                                        </p:attrNameLst>
                                      </p:cBhvr>
                                      <p:to>
                                        <p:strVal val="visible"/>
                                      </p:to>
                                    </p:set>
                                    <p:animEffect transition="in" filter="fade">
                                      <p:cBhvr>
                                        <p:cTn id="17" dur="500"/>
                                        <p:tgtEl>
                                          <p:spTgt spid="33178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1790"/>
                                        </p:tgtEl>
                                        <p:attrNameLst>
                                          <p:attrName>style.visibility</p:attrName>
                                        </p:attrNameLst>
                                      </p:cBhvr>
                                      <p:to>
                                        <p:strVal val="visible"/>
                                      </p:to>
                                    </p:set>
                                    <p:animEffect transition="in" filter="fade">
                                      <p:cBhvr>
                                        <p:cTn id="22" dur="500"/>
                                        <p:tgtEl>
                                          <p:spTgt spid="331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78" grpId="0" autoUpdateAnimBg="0"/>
      <p:bldP spid="331788" grpId="0" autoUpdateAnimBg="0"/>
      <p:bldP spid="331789" grpId="0" autoUpdateAnimBg="0"/>
      <p:bldP spid="331790"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ChangeArrowheads="1"/>
          </p:cNvSpPr>
          <p:nvPr/>
        </p:nvSpPr>
        <p:spPr bwMode="auto">
          <a:xfrm>
            <a:off x="25400" y="1366838"/>
            <a:ext cx="46751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4274" name="Text Box 4"/>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pic>
        <p:nvPicPr>
          <p:cNvPr id="5427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738" y="82550"/>
            <a:ext cx="2660650"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2803" name="Text Box 3"/>
          <p:cNvSpPr txBox="1">
            <a:spLocks noChangeArrowheads="1"/>
          </p:cNvSpPr>
          <p:nvPr/>
        </p:nvSpPr>
        <p:spPr bwMode="auto">
          <a:xfrm>
            <a:off x="287338" y="2647950"/>
            <a:ext cx="8464550" cy="3786188"/>
          </a:xfrm>
          <a:prstGeom prst="rect">
            <a:avLst/>
          </a:prstGeom>
          <a:noFill/>
          <a:ln w="12700">
            <a:noFill/>
            <a:miter lim="800000"/>
            <a:headEnd/>
            <a:tailEnd/>
          </a:ln>
          <a:effectLst>
            <a:outerShdw blurRad="63500" dist="89803"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4800" dirty="0" err="1" smtClean="0">
                <a:solidFill>
                  <a:schemeClr val="tx2"/>
                </a:solidFill>
                <a:latin typeface="Times" charset="0"/>
              </a:rPr>
              <a:t>Anungi</a:t>
            </a:r>
            <a:r>
              <a:rPr lang="en-US" sz="4800" dirty="0" smtClean="0">
                <a:solidFill>
                  <a:schemeClr val="tx2"/>
                </a:solidFill>
                <a:latin typeface="Times" charset="0"/>
              </a:rPr>
              <a:t>...</a:t>
            </a:r>
            <a:r>
              <a:rPr lang="en-US" sz="4800" dirty="0" err="1" smtClean="0">
                <a:solidFill>
                  <a:schemeClr val="tx2"/>
                </a:solidFill>
                <a:latin typeface="Times" charset="0"/>
              </a:rPr>
              <a:t>asenonki</a:t>
            </a:r>
            <a:r>
              <a:rPr lang="en-US" sz="4800" dirty="0" smtClean="0">
                <a:solidFill>
                  <a:schemeClr val="tx2"/>
                </a:solidFill>
                <a:latin typeface="Times" charset="0"/>
              </a:rPr>
              <a:t> </a:t>
            </a:r>
            <a:r>
              <a:rPr lang="en-US" sz="4800" dirty="0" err="1" smtClean="0">
                <a:solidFill>
                  <a:schemeClr val="tx2"/>
                </a:solidFill>
                <a:latin typeface="Times" charset="0"/>
              </a:rPr>
              <a:t>yangi</a:t>
            </a:r>
            <a:r>
              <a:rPr lang="en-US" sz="4800" dirty="0" smtClean="0">
                <a:solidFill>
                  <a:schemeClr val="tx2"/>
                </a:solidFill>
                <a:latin typeface="Times" charset="0"/>
              </a:rPr>
              <a:t> </a:t>
            </a:r>
            <a:r>
              <a:rPr lang="en-US" sz="4800" dirty="0" err="1" smtClean="0">
                <a:solidFill>
                  <a:schemeClr val="tx2"/>
                </a:solidFill>
                <a:latin typeface="Times" charset="0"/>
              </a:rPr>
              <a:t>odi</a:t>
            </a:r>
            <a:r>
              <a:rPr lang="en-US" sz="4800" dirty="0" smtClean="0">
                <a:solidFill>
                  <a:schemeClr val="tx2"/>
                </a:solidFill>
                <a:latin typeface="Times" charset="0"/>
              </a:rPr>
              <a:t>!</a:t>
            </a:r>
            <a:endParaRPr lang="en-US" sz="4800" dirty="0" smtClean="0">
              <a:solidFill>
                <a:schemeClr val="tx1"/>
              </a:solidFill>
              <a:latin typeface="Times" charset="0"/>
            </a:endParaRPr>
          </a:p>
          <a:p>
            <a:pPr>
              <a:defRPr/>
            </a:pPr>
            <a:r>
              <a:rPr lang="en-US" sz="4800" dirty="0" smtClean="0">
                <a:solidFill>
                  <a:schemeClr val="tx1"/>
                </a:solidFill>
                <a:latin typeface="Times" charset="0"/>
              </a:rPr>
              <a:t>(</a:t>
            </a:r>
            <a:r>
              <a:rPr lang="en-US" sz="4800" dirty="0" err="1" smtClean="0">
                <a:solidFill>
                  <a:schemeClr val="tx1"/>
                </a:solidFill>
                <a:latin typeface="Times" charset="0"/>
              </a:rPr>
              <a:t>Aser</a:t>
            </a:r>
            <a:r>
              <a:rPr lang="en-US" sz="4800" dirty="0" smtClean="0">
                <a:solidFill>
                  <a:schemeClr val="tx1"/>
                </a:solidFill>
                <a:latin typeface="Times" charset="0"/>
              </a:rPr>
              <a:t> </a:t>
            </a:r>
            <a:r>
              <a:rPr lang="en-US" sz="4800" dirty="0" err="1" smtClean="0">
                <a:solidFill>
                  <a:schemeClr val="tx1"/>
                </a:solidFill>
                <a:latin typeface="Times" charset="0"/>
              </a:rPr>
              <a:t>tesayuba</a:t>
            </a:r>
            <a:r>
              <a:rPr lang="en-US" sz="4800" dirty="0" smtClean="0">
                <a:solidFill>
                  <a:schemeClr val="tx1"/>
                </a:solidFill>
                <a:latin typeface="Times" charset="0"/>
              </a:rPr>
              <a:t> </a:t>
            </a:r>
            <a:r>
              <a:rPr lang="en-US" sz="4800" dirty="0" err="1" smtClean="0">
                <a:solidFill>
                  <a:schemeClr val="tx1"/>
                </a:solidFill>
                <a:latin typeface="Times" charset="0"/>
              </a:rPr>
              <a:t>agütsüba</a:t>
            </a:r>
            <a:r>
              <a:rPr lang="en-US" sz="4800" dirty="0" smtClean="0">
                <a:solidFill>
                  <a:schemeClr val="tx1"/>
                </a:solidFill>
                <a:latin typeface="Times" charset="0"/>
              </a:rPr>
              <a:t> </a:t>
            </a:r>
            <a:r>
              <a:rPr lang="en-US" sz="4800" dirty="0" err="1" smtClean="0">
                <a:solidFill>
                  <a:schemeClr val="tx1"/>
                </a:solidFill>
                <a:latin typeface="Times" charset="0"/>
              </a:rPr>
              <a:t>mapang</a:t>
            </a:r>
            <a:r>
              <a:rPr lang="en-US" sz="4800" dirty="0" smtClean="0">
                <a:solidFill>
                  <a:schemeClr val="tx1"/>
                </a:solidFill>
                <a:latin typeface="Times" charset="0"/>
              </a:rPr>
              <a:t> </a:t>
            </a:r>
            <a:r>
              <a:rPr lang="en-US" sz="4800" dirty="0" err="1" smtClean="0">
                <a:solidFill>
                  <a:schemeClr val="tx1"/>
                </a:solidFill>
                <a:latin typeface="Times" charset="0"/>
              </a:rPr>
              <a:t>ka</a:t>
            </a:r>
            <a:r>
              <a:rPr lang="en-US" sz="4800" dirty="0" smtClean="0">
                <a:solidFill>
                  <a:schemeClr val="tx1"/>
                </a:solidFill>
                <a:latin typeface="Times" charset="0"/>
              </a:rPr>
              <a:t> ta </a:t>
            </a:r>
            <a:r>
              <a:rPr lang="en-US" sz="4800" dirty="0" err="1" smtClean="0">
                <a:solidFill>
                  <a:schemeClr val="tx1"/>
                </a:solidFill>
                <a:latin typeface="Times" charset="0"/>
              </a:rPr>
              <a:t>tezudok</a:t>
            </a:r>
            <a:r>
              <a:rPr lang="en-US" sz="4800" dirty="0" smtClean="0">
                <a:solidFill>
                  <a:schemeClr val="tx1"/>
                </a:solidFill>
                <a:latin typeface="Times" charset="0"/>
              </a:rPr>
              <a:t> </a:t>
            </a:r>
            <a:r>
              <a:rPr lang="en-US" sz="4800" dirty="0" err="1" smtClean="0">
                <a:solidFill>
                  <a:schemeClr val="tx1"/>
                </a:solidFill>
                <a:latin typeface="Times" charset="0"/>
              </a:rPr>
              <a:t>keciaser</a:t>
            </a:r>
            <a:r>
              <a:rPr lang="en-US" sz="4800" dirty="0" smtClean="0">
                <a:solidFill>
                  <a:schemeClr val="tx1"/>
                </a:solidFill>
                <a:latin typeface="Times" charset="0"/>
              </a:rPr>
              <a:t> </a:t>
            </a:r>
            <a:r>
              <a:rPr lang="en-US" sz="4800" dirty="0" err="1" smtClean="0">
                <a:solidFill>
                  <a:schemeClr val="tx1"/>
                </a:solidFill>
                <a:latin typeface="Times" charset="0"/>
              </a:rPr>
              <a:t>tesayuba</a:t>
            </a:r>
            <a:r>
              <a:rPr lang="en-US" sz="4800" dirty="0" smtClean="0">
                <a:solidFill>
                  <a:schemeClr val="tx1"/>
                </a:solidFill>
                <a:latin typeface="Times" charset="0"/>
              </a:rPr>
              <a:t> </a:t>
            </a:r>
            <a:r>
              <a:rPr lang="en-US" sz="4800" dirty="0" err="1" smtClean="0">
                <a:solidFill>
                  <a:schemeClr val="tx1"/>
                </a:solidFill>
                <a:latin typeface="Times" charset="0"/>
              </a:rPr>
              <a:t>ka</a:t>
            </a:r>
            <a:r>
              <a:rPr lang="en-US" sz="4800" dirty="0" smtClean="0">
                <a:solidFill>
                  <a:schemeClr val="tx1"/>
                </a:solidFill>
                <a:latin typeface="Times" charset="0"/>
              </a:rPr>
              <a:t> </a:t>
            </a:r>
            <a:r>
              <a:rPr lang="en-US" sz="4800" dirty="0" err="1" smtClean="0">
                <a:solidFill>
                  <a:schemeClr val="tx1"/>
                </a:solidFill>
                <a:latin typeface="Times" charset="0"/>
              </a:rPr>
              <a:t>nungi</a:t>
            </a:r>
            <a:r>
              <a:rPr lang="en-US" sz="4800" dirty="0" smtClean="0">
                <a:solidFill>
                  <a:schemeClr val="tx1"/>
                </a:solidFill>
                <a:latin typeface="Times" charset="0"/>
              </a:rPr>
              <a:t> </a:t>
            </a:r>
            <a:r>
              <a:rPr lang="en-US" sz="4800" dirty="0" err="1" smtClean="0">
                <a:solidFill>
                  <a:schemeClr val="tx1"/>
                </a:solidFill>
                <a:latin typeface="Times" charset="0"/>
              </a:rPr>
              <a:t>kaji</a:t>
            </a:r>
            <a:r>
              <a:rPr lang="en-US" sz="4800" dirty="0" smtClean="0">
                <a:solidFill>
                  <a:schemeClr val="tx1"/>
                </a:solidFill>
                <a:latin typeface="Times" charset="0"/>
              </a:rPr>
              <a:t> </a:t>
            </a:r>
            <a:r>
              <a:rPr lang="en-US" sz="4800" dirty="0" err="1" smtClean="0">
                <a:solidFill>
                  <a:schemeClr val="tx1"/>
                </a:solidFill>
                <a:latin typeface="Times" charset="0"/>
              </a:rPr>
              <a:t>raloktetba</a:t>
            </a:r>
            <a:r>
              <a:rPr lang="en-US" sz="4800" dirty="0" smtClean="0">
                <a:solidFill>
                  <a:schemeClr val="tx1"/>
                </a:solidFill>
                <a:latin typeface="Times" charset="0"/>
              </a:rPr>
              <a:t> </a:t>
            </a:r>
            <a:r>
              <a:rPr lang="en-US" sz="4800" dirty="0" err="1" smtClean="0">
                <a:solidFill>
                  <a:schemeClr val="tx1"/>
                </a:solidFill>
                <a:latin typeface="Times" charset="0"/>
              </a:rPr>
              <a:t>angazüka</a:t>
            </a:r>
            <a:r>
              <a:rPr lang="en-US" sz="4800" dirty="0" smtClean="0">
                <a:solidFill>
                  <a:schemeClr val="tx1"/>
                </a:solidFill>
                <a:latin typeface="Times" charset="0"/>
              </a:rPr>
              <a:t> </a:t>
            </a:r>
            <a:r>
              <a:rPr lang="en-US" sz="4800" dirty="0" err="1" smtClean="0">
                <a:solidFill>
                  <a:schemeClr val="tx1"/>
                </a:solidFill>
                <a:latin typeface="Times" charset="0"/>
              </a:rPr>
              <a:t>aotsü</a:t>
            </a:r>
            <a:r>
              <a:rPr lang="en-US" altLang="ja-JP" sz="4800" dirty="0" smtClean="0">
                <a:solidFill>
                  <a:schemeClr val="tx1"/>
                </a:solidFill>
                <a:latin typeface="Times" charset="0"/>
              </a:rPr>
              <a:t>!)</a:t>
            </a:r>
            <a:endParaRPr lang="en-US" sz="4800" dirty="0" smtClean="0">
              <a:solidFill>
                <a:schemeClr val="tx1"/>
              </a:solidFill>
              <a:latin typeface="Times" charset="0"/>
            </a:endParaRPr>
          </a:p>
        </p:txBody>
      </p:sp>
      <p:sp>
        <p:nvSpPr>
          <p:cNvPr id="54277" name="Text Box 8"/>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25</a:t>
            </a:r>
          </a:p>
        </p:txBody>
      </p:sp>
      <p:sp>
        <p:nvSpPr>
          <p:cNvPr id="54278" name="Text Box 17"/>
          <p:cNvSpPr txBox="1">
            <a:spLocks noChangeArrowheads="1"/>
          </p:cNvSpPr>
          <p:nvPr/>
        </p:nvSpPr>
        <p:spPr bwMode="auto">
          <a:xfrm>
            <a:off x="8732838" y="6403975"/>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1</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15"/>
          <p:cNvPicPr>
            <a:picLocks noChangeAspect="1" noChangeArrowheads="1"/>
          </p:cNvPicPr>
          <p:nvPr/>
        </p:nvPicPr>
        <p:blipFill>
          <a:blip r:embed="rId3">
            <a:lum bright="-36000"/>
            <a:alphaModFix amt="50000"/>
            <a:extLst>
              <a:ext uri="{28A0092B-C50C-407E-A947-70E740481C1C}">
                <a14:useLocalDpi xmlns:a14="http://schemas.microsoft.com/office/drawing/2010/main" val="0"/>
              </a:ext>
            </a:extLst>
          </a:blip>
          <a:srcRect/>
          <a:stretch>
            <a:fillRect/>
          </a:stretch>
        </p:blipFill>
        <p:spPr bwMode="auto">
          <a:xfrm>
            <a:off x="635000" y="598488"/>
            <a:ext cx="7875588" cy="5662612"/>
          </a:xfrm>
          <a:prstGeom prst="rect">
            <a:avLst/>
          </a:prstGeom>
          <a:solidFill>
            <a:schemeClr val="bg2">
              <a:alpha val="50195"/>
            </a:schemeClr>
          </a:solidFill>
          <a:ln w="76200">
            <a:solidFill>
              <a:schemeClr val="accent2"/>
            </a:solidFill>
            <a:miter lim="800000"/>
            <a:headEnd/>
            <a:tailEnd/>
          </a:ln>
        </p:spPr>
      </p:pic>
      <p:sp>
        <p:nvSpPr>
          <p:cNvPr id="56322" name="Rectangle 2"/>
          <p:cNvSpPr>
            <a:spLocks noChangeArrowheads="1"/>
          </p:cNvSpPr>
          <p:nvPr/>
        </p:nvSpPr>
        <p:spPr bwMode="auto">
          <a:xfrm>
            <a:off x="25400" y="1366838"/>
            <a:ext cx="46751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nvGrpSpPr>
          <p:cNvPr id="56323" name="Group 14"/>
          <p:cNvGrpSpPr>
            <a:grpSpLocks/>
          </p:cNvGrpSpPr>
          <p:nvPr/>
        </p:nvGrpSpPr>
        <p:grpSpPr bwMode="auto">
          <a:xfrm>
            <a:off x="723900" y="1936750"/>
            <a:ext cx="7772400" cy="1143000"/>
            <a:chOff x="456" y="1220"/>
            <a:chExt cx="4896" cy="720"/>
          </a:xfrm>
        </p:grpSpPr>
        <p:sp>
          <p:nvSpPr>
            <p:cNvPr id="222212" name="Rectangle 4"/>
            <p:cNvSpPr>
              <a:spLocks noChangeArrowheads="1"/>
            </p:cNvSpPr>
            <p:nvPr/>
          </p:nvSpPr>
          <p:spPr bwMode="auto">
            <a:xfrm>
              <a:off x="456" y="1220"/>
              <a:ext cx="4896" cy="72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defRPr/>
              </a:pPr>
              <a:r>
                <a:rPr lang="en-US" sz="5400" b="1" i="1">
                  <a:solidFill>
                    <a:srgbClr val="F6FE0A"/>
                  </a:solidFill>
                  <a:latin typeface="Times" charset="0"/>
                </a:rPr>
                <a:t>Laishiba ya…tongmelang</a:t>
              </a:r>
              <a:endParaRPr lang="en-US" sz="5400" i="1">
                <a:solidFill>
                  <a:srgbClr val="F6FE0A"/>
                </a:solidFill>
                <a:latin typeface="Times" charset="0"/>
              </a:endParaRPr>
            </a:p>
          </p:txBody>
        </p:sp>
        <p:sp>
          <p:nvSpPr>
            <p:cNvPr id="222213" name="Rectangle 5"/>
            <p:cNvSpPr>
              <a:spLocks noChangeArrowheads="1"/>
            </p:cNvSpPr>
            <p:nvPr/>
          </p:nvSpPr>
          <p:spPr bwMode="auto">
            <a:xfrm>
              <a:off x="4989" y="1258"/>
              <a:ext cx="319" cy="25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sz="2000" b="1" i="1">
                  <a:solidFill>
                    <a:srgbClr val="FAFD00"/>
                  </a:solidFill>
                  <a:latin typeface="Times" charset="0"/>
                </a:rPr>
                <a:t>®</a:t>
              </a:r>
            </a:p>
          </p:txBody>
        </p:sp>
      </p:grpSp>
      <p:sp>
        <p:nvSpPr>
          <p:cNvPr id="222214" name="Text Box 6"/>
          <p:cNvSpPr txBox="1">
            <a:spLocks noChangeArrowheads="1"/>
          </p:cNvSpPr>
          <p:nvPr/>
        </p:nvSpPr>
        <p:spPr bwMode="auto">
          <a:xfrm>
            <a:off x="627063" y="3028950"/>
            <a:ext cx="7600950" cy="3416300"/>
          </a:xfrm>
          <a:prstGeom prst="rect">
            <a:avLst/>
          </a:prstGeom>
          <a:noFill/>
          <a:ln w="12700">
            <a:noFill/>
            <a:miter lim="800000"/>
            <a:headEnd/>
            <a:tailEnd/>
          </a:ln>
          <a:effectLst>
            <a:outerShdw blurRad="63500" dist="89803"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7200" b="1" dirty="0" err="1" smtClean="0">
                <a:solidFill>
                  <a:schemeClr val="tx1"/>
                </a:solidFill>
                <a:latin typeface="Times" charset="0"/>
              </a:rPr>
              <a:t>agi</a:t>
            </a:r>
            <a:r>
              <a:rPr lang="en-US" sz="7200" b="1" dirty="0" smtClean="0">
                <a:solidFill>
                  <a:schemeClr val="tx1"/>
                </a:solidFill>
                <a:latin typeface="Times" charset="0"/>
              </a:rPr>
              <a:t> </a:t>
            </a:r>
            <a:r>
              <a:rPr lang="en-US" sz="7200" b="1" dirty="0" err="1" smtClean="0">
                <a:solidFill>
                  <a:schemeClr val="tx1"/>
                </a:solidFill>
                <a:latin typeface="Times" charset="0"/>
              </a:rPr>
              <a:t>bilemdanga</a:t>
            </a:r>
            <a:r>
              <a:rPr lang="en-US" sz="7200" b="1" dirty="0" smtClean="0">
                <a:solidFill>
                  <a:schemeClr val="tx1"/>
                </a:solidFill>
                <a:latin typeface="Times" charset="0"/>
              </a:rPr>
              <a:t> </a:t>
            </a:r>
            <a:r>
              <a:rPr lang="en-US" sz="7200" b="1" dirty="0" err="1" smtClean="0">
                <a:solidFill>
                  <a:schemeClr val="tx1"/>
                </a:solidFill>
                <a:latin typeface="Times" charset="0"/>
              </a:rPr>
              <a:t>angatetba</a:t>
            </a:r>
            <a:r>
              <a:rPr lang="en-US" sz="7200" b="1" dirty="0" smtClean="0">
                <a:solidFill>
                  <a:schemeClr val="tx1"/>
                </a:solidFill>
                <a:latin typeface="Times" charset="0"/>
              </a:rPr>
              <a:t> </a:t>
            </a:r>
            <a:r>
              <a:rPr lang="en-US" sz="7200" b="1" dirty="0" err="1" smtClean="0">
                <a:solidFill>
                  <a:schemeClr val="tx1"/>
                </a:solidFill>
                <a:latin typeface="Times" charset="0"/>
              </a:rPr>
              <a:t>yimya</a:t>
            </a:r>
            <a:r>
              <a:rPr lang="en-US" sz="7200" b="1" dirty="0" smtClean="0">
                <a:solidFill>
                  <a:schemeClr val="tx1"/>
                </a:solidFill>
                <a:latin typeface="Times" charset="0"/>
              </a:rPr>
              <a:t> ka </a:t>
            </a:r>
            <a:r>
              <a:rPr lang="en-US" sz="7200" b="1" dirty="0" err="1" smtClean="0">
                <a:solidFill>
                  <a:schemeClr val="tx1"/>
                </a:solidFill>
                <a:latin typeface="Times" charset="0"/>
              </a:rPr>
              <a:t>lir</a:t>
            </a:r>
            <a:r>
              <a:rPr lang="en-US" sz="7200" b="1" dirty="0" smtClean="0">
                <a:solidFill>
                  <a:schemeClr val="tx1"/>
                </a:solidFill>
                <a:latin typeface="Times" charset="0"/>
              </a:rPr>
              <a:t>!</a:t>
            </a:r>
            <a:endParaRPr lang="en-US" sz="7200" dirty="0" smtClean="0">
              <a:solidFill>
                <a:srgbClr val="FAFD00"/>
              </a:solidFill>
              <a:latin typeface="Times" charset="0"/>
            </a:endParaRPr>
          </a:p>
        </p:txBody>
      </p:sp>
      <p:sp>
        <p:nvSpPr>
          <p:cNvPr id="56325" name="Text Box 8"/>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56326" name="Text Box 11"/>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56327" name="Text Box 12"/>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26</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22214"/>
                                        </p:tgtEl>
                                        <p:attrNameLst>
                                          <p:attrName>style.visibility</p:attrName>
                                        </p:attrNameLst>
                                      </p:cBhvr>
                                      <p:to>
                                        <p:strVal val="visible"/>
                                      </p:to>
                                    </p:set>
                                    <p:animEffect transition="in" filter="wipe(left)">
                                      <p:cBhvr>
                                        <p:cTn id="7" dur="500"/>
                                        <p:tgtEl>
                                          <p:spTgt spid="22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4"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35"/>
          <p:cNvPicPr>
            <a:picLocks noChangeAspect="1" noChangeArrowheads="1"/>
          </p:cNvPicPr>
          <p:nvPr/>
        </p:nvPicPr>
        <p:blipFill>
          <a:blip r:embed="rId3">
            <a:lum bright="-36000"/>
            <a:alphaModFix amt="50000"/>
            <a:extLst>
              <a:ext uri="{28A0092B-C50C-407E-A947-70E740481C1C}">
                <a14:useLocalDpi xmlns:a14="http://schemas.microsoft.com/office/drawing/2010/main" val="0"/>
              </a:ext>
            </a:extLst>
          </a:blip>
          <a:srcRect/>
          <a:stretch>
            <a:fillRect/>
          </a:stretch>
        </p:blipFill>
        <p:spPr bwMode="auto">
          <a:xfrm>
            <a:off x="635000" y="598488"/>
            <a:ext cx="7875588" cy="5662612"/>
          </a:xfrm>
          <a:prstGeom prst="rect">
            <a:avLst/>
          </a:prstGeom>
          <a:solidFill>
            <a:schemeClr val="bg2">
              <a:alpha val="50195"/>
            </a:schemeClr>
          </a:solidFill>
          <a:ln w="76200">
            <a:solidFill>
              <a:schemeClr val="accent2"/>
            </a:solidFill>
            <a:miter lim="800000"/>
            <a:headEnd/>
            <a:tailEnd/>
          </a:ln>
        </p:spPr>
      </p:pic>
      <p:sp>
        <p:nvSpPr>
          <p:cNvPr id="9235" name="Rectangle 19"/>
          <p:cNvSpPr>
            <a:spLocks noGrp="1" noChangeArrowheads="1"/>
          </p:cNvSpPr>
          <p:nvPr>
            <p:ph type="body" idx="1"/>
          </p:nvPr>
        </p:nvSpPr>
        <p:spPr bwMode="auto">
          <a:xfrm>
            <a:off x="1274763" y="3311525"/>
            <a:ext cx="6332537" cy="1752600"/>
          </a:xfrm>
          <a:ln w="12700">
            <a:miter lim="800000"/>
            <a:headEnd/>
            <a:tailEnd/>
          </a:ln>
        </p:spPr>
        <p:txBody>
          <a:bodyPr wrap="square" lIns="90487" tIns="44450" rIns="90487" bIns="44450" numCol="1" anchor="t" anchorCtr="0" compatLnSpc="1">
            <a:prstTxWarp prst="textNoShape">
              <a:avLst/>
            </a:prstTxWarp>
          </a:bodyPr>
          <a:lstStyle/>
          <a:p>
            <a:pPr algn="ctr">
              <a:lnSpc>
                <a:spcPct val="90000"/>
              </a:lnSpc>
              <a:buFont typeface="Monotype Sorts" charset="0"/>
              <a:buNone/>
              <a:defRPr/>
            </a:pPr>
            <a:r>
              <a:rPr lang="en-US" sz="3600" b="1">
                <a:latin typeface="Times" charset="0"/>
                <a:ea typeface="ＭＳ Ｐゴシック" charset="0"/>
                <a:cs typeface="ＭＳ Ｐゴシック" charset="0"/>
              </a:rPr>
              <a:t>Agi Nai </a:t>
            </a:r>
            <a:r>
              <a:rPr lang="en-US" sz="3600" b="1" i="1">
                <a:solidFill>
                  <a:srgbClr val="66FF66"/>
                </a:solidFill>
                <a:latin typeface="Times" charset="0"/>
                <a:ea typeface="ＭＳ Ｐゴシック" charset="0"/>
                <a:cs typeface="ＭＳ Ｐゴシック" charset="0"/>
              </a:rPr>
              <a:t>tokolok agi</a:t>
            </a:r>
            <a:r>
              <a:rPr lang="en-US" sz="3600" b="1">
                <a:latin typeface="Times" charset="0"/>
                <a:ea typeface="ＭＳ Ｐゴシック" charset="0"/>
                <a:cs typeface="ＭＳ Ｐゴシック" charset="0"/>
              </a:rPr>
              <a:t> Laishibaji </a:t>
            </a:r>
            <a:r>
              <a:rPr lang="en-US" sz="3600" b="1" i="1">
                <a:solidFill>
                  <a:srgbClr val="66FF66"/>
                </a:solidFill>
                <a:latin typeface="Times" charset="0"/>
                <a:ea typeface="ＭＳ Ｐゴシック" charset="0"/>
                <a:cs typeface="ＭＳ Ｐゴシック" charset="0"/>
              </a:rPr>
              <a:t>rajema agatettsü asoshi angazüktsü </a:t>
            </a:r>
            <a:r>
              <a:rPr lang="en-US" sz="4400" b="1">
                <a:latin typeface="Times" charset="0"/>
                <a:ea typeface="ＭＳ Ｐゴシック" charset="0"/>
                <a:cs typeface="ＭＳ Ｐゴシック" charset="0"/>
              </a:rPr>
              <a:t>! </a:t>
            </a:r>
            <a:r>
              <a:rPr lang="en-US" sz="4400" b="1" i="1">
                <a:solidFill>
                  <a:srgbClr val="66FF66"/>
                </a:solidFill>
                <a:latin typeface="Times" charset="0"/>
                <a:ea typeface="ＭＳ Ｐゴシック" charset="0"/>
                <a:cs typeface="ＭＳ Ｐゴシック" charset="0"/>
              </a:rPr>
              <a:t/>
            </a:r>
            <a:br>
              <a:rPr lang="en-US" sz="4400" b="1" i="1">
                <a:solidFill>
                  <a:srgbClr val="66FF66"/>
                </a:solidFill>
                <a:latin typeface="Times" charset="0"/>
                <a:ea typeface="ＭＳ Ｐゴシック" charset="0"/>
                <a:cs typeface="ＭＳ Ｐゴシック" charset="0"/>
              </a:rPr>
            </a:br>
            <a:endParaRPr lang="en-US" sz="4400" b="1">
              <a:solidFill>
                <a:srgbClr val="F6FE0A"/>
              </a:solidFill>
              <a:latin typeface="Times" charset="0"/>
              <a:ea typeface="ＭＳ Ｐゴシック" charset="0"/>
              <a:cs typeface="ＭＳ Ｐゴシック" charset="0"/>
            </a:endParaRPr>
          </a:p>
        </p:txBody>
      </p:sp>
      <p:sp>
        <p:nvSpPr>
          <p:cNvPr id="58371" name="Text Box 25"/>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58372" name="Text Box 2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58373" name="Text Box 29"/>
          <p:cNvSpPr txBox="1">
            <a:spLocks noChangeArrowheads="1"/>
          </p:cNvSpPr>
          <p:nvPr/>
        </p:nvSpPr>
        <p:spPr bwMode="auto">
          <a:xfrm>
            <a:off x="8340725" y="6486525"/>
            <a:ext cx="2333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58374" name="Text Box 3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27</a:t>
            </a:r>
          </a:p>
        </p:txBody>
      </p:sp>
      <p:grpSp>
        <p:nvGrpSpPr>
          <p:cNvPr id="58375" name="Group 31"/>
          <p:cNvGrpSpPr>
            <a:grpSpLocks/>
          </p:cNvGrpSpPr>
          <p:nvPr/>
        </p:nvGrpSpPr>
        <p:grpSpPr bwMode="auto">
          <a:xfrm>
            <a:off x="723900" y="1936750"/>
            <a:ext cx="7772400" cy="1143000"/>
            <a:chOff x="456" y="1220"/>
            <a:chExt cx="4896" cy="720"/>
          </a:xfrm>
        </p:grpSpPr>
        <p:sp>
          <p:nvSpPr>
            <p:cNvPr id="9248" name="Rectangle 32"/>
            <p:cNvSpPr>
              <a:spLocks noChangeArrowheads="1"/>
            </p:cNvSpPr>
            <p:nvPr/>
          </p:nvSpPr>
          <p:spPr bwMode="auto">
            <a:xfrm>
              <a:off x="456" y="1220"/>
              <a:ext cx="4896" cy="72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defRPr/>
              </a:pPr>
              <a:r>
                <a:rPr lang="en-US" sz="5400" b="1" i="1">
                  <a:solidFill>
                    <a:srgbClr val="F6FE0A"/>
                  </a:solidFill>
                  <a:latin typeface="Times" charset="0"/>
                </a:rPr>
                <a:t>Laishiba ya…Tongmelang</a:t>
              </a:r>
              <a:endParaRPr lang="en-US" sz="5400" i="1">
                <a:solidFill>
                  <a:srgbClr val="F6FE0A"/>
                </a:solidFill>
                <a:latin typeface="Times" charset="0"/>
              </a:endParaRPr>
            </a:p>
          </p:txBody>
        </p:sp>
        <p:sp>
          <p:nvSpPr>
            <p:cNvPr id="9249" name="Rectangle 33"/>
            <p:cNvSpPr>
              <a:spLocks noChangeArrowheads="1"/>
            </p:cNvSpPr>
            <p:nvPr/>
          </p:nvSpPr>
          <p:spPr bwMode="auto">
            <a:xfrm>
              <a:off x="4958" y="1301"/>
              <a:ext cx="345" cy="248"/>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sz="2000" b="1" i="1">
                  <a:solidFill>
                    <a:srgbClr val="FAFD00"/>
                  </a:solidFill>
                  <a:latin typeface="Times" charset="0"/>
                </a:rPr>
                <a:t>®</a:t>
              </a: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235">
                                            <p:txEl>
                                              <p:pRg st="0" end="0"/>
                                            </p:txEl>
                                          </p:spTgt>
                                        </p:tgtEl>
                                        <p:attrNameLst>
                                          <p:attrName>style.visibility</p:attrName>
                                        </p:attrNameLst>
                                      </p:cBhvr>
                                      <p:to>
                                        <p:strVal val="visible"/>
                                      </p:to>
                                    </p:set>
                                    <p:animEffect transition="in" filter="wipe(left)">
                                      <p:cBhvr>
                                        <p:cTn id="7" dur="500"/>
                                        <p:tgtEl>
                                          <p:spTgt spid="92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5" grpId="0" build="p" autoUpdateAnimBg="0" advAuto="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0417" name="Picture 22"/>
          <p:cNvPicPr>
            <a:picLocks noChangeAspect="1" noChangeArrowheads="1"/>
          </p:cNvPicPr>
          <p:nvPr/>
        </p:nvPicPr>
        <p:blipFill>
          <a:blip r:embed="rId4">
            <a:lum bright="-36000"/>
            <a:alphaModFix amt="50000"/>
            <a:extLst>
              <a:ext uri="{28A0092B-C50C-407E-A947-70E740481C1C}">
                <a14:useLocalDpi xmlns:a14="http://schemas.microsoft.com/office/drawing/2010/main" val="0"/>
              </a:ext>
            </a:extLst>
          </a:blip>
          <a:srcRect/>
          <a:stretch>
            <a:fillRect/>
          </a:stretch>
        </p:blipFill>
        <p:spPr bwMode="auto">
          <a:xfrm>
            <a:off x="719138" y="471488"/>
            <a:ext cx="7875587" cy="5662612"/>
          </a:xfrm>
          <a:prstGeom prst="rect">
            <a:avLst/>
          </a:prstGeom>
          <a:solidFill>
            <a:schemeClr val="bg2">
              <a:alpha val="50195"/>
            </a:schemeClr>
          </a:solidFill>
          <a:ln w="76200">
            <a:solidFill>
              <a:schemeClr val="accent2"/>
            </a:solidFill>
            <a:miter lim="800000"/>
            <a:headEnd/>
            <a:tailEnd/>
          </a:ln>
        </p:spPr>
      </p:pic>
      <p:sp>
        <p:nvSpPr>
          <p:cNvPr id="235522" name="Rectangle 2"/>
          <p:cNvSpPr>
            <a:spLocks noGrp="1" noChangeArrowheads="1"/>
          </p:cNvSpPr>
          <p:nvPr>
            <p:ph type="body" idx="1"/>
          </p:nvPr>
        </p:nvSpPr>
        <p:spPr bwMode="auto">
          <a:xfrm>
            <a:off x="450850" y="3281363"/>
            <a:ext cx="8270875" cy="1752600"/>
          </a:xfrm>
          <a:ln w="12700">
            <a:miter lim="800000"/>
            <a:headEnd/>
            <a:tailEnd/>
          </a:ln>
        </p:spPr>
        <p:txBody>
          <a:bodyPr wrap="square" lIns="90487" tIns="44450" rIns="90487" bIns="44450" numCol="1" anchor="t" anchorCtr="0" compatLnSpc="1">
            <a:prstTxWarp prst="textNoShape">
              <a:avLst/>
            </a:prstTxWarp>
          </a:bodyPr>
          <a:lstStyle/>
          <a:p>
            <a:pPr algn="ctr">
              <a:lnSpc>
                <a:spcPct val="90000"/>
              </a:lnSpc>
              <a:buFont typeface="Monotype Sorts" charset="0"/>
              <a:buNone/>
              <a:defRPr/>
            </a:pPr>
            <a:r>
              <a:rPr lang="en-US" sz="3600" b="1">
                <a:latin typeface="Times" charset="0"/>
                <a:ea typeface="ＭＳ Ｐゴシック" charset="0"/>
                <a:cs typeface="ＭＳ Ｐゴシック" charset="0"/>
              </a:rPr>
              <a:t>TONGTIPANG TELEMSATEPBA KA : Iba nung yagi nai kar dang langabo sayutettsü!</a:t>
            </a:r>
          </a:p>
        </p:txBody>
      </p:sp>
      <p:sp>
        <p:nvSpPr>
          <p:cNvPr id="235527" name="Text Box 7"/>
          <p:cNvSpPr txBox="1">
            <a:spLocks noChangeArrowheads="1"/>
          </p:cNvSpPr>
          <p:nvPr/>
        </p:nvSpPr>
        <p:spPr bwMode="auto">
          <a:xfrm>
            <a:off x="8753475" y="90488"/>
            <a:ext cx="184150" cy="3968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endParaRPr lang="en-US" sz="2000">
              <a:latin typeface="Comic Sans MS" pitchFamily="-107" charset="0"/>
              <a:ea typeface="+mn-ea"/>
              <a:cs typeface="+mn-cs"/>
            </a:endParaRPr>
          </a:p>
        </p:txBody>
      </p:sp>
      <p:grpSp>
        <p:nvGrpSpPr>
          <p:cNvPr id="2" name="Group 13"/>
          <p:cNvGrpSpPr>
            <a:grpSpLocks/>
          </p:cNvGrpSpPr>
          <p:nvPr/>
        </p:nvGrpSpPr>
        <p:grpSpPr bwMode="auto">
          <a:xfrm>
            <a:off x="517525" y="4327525"/>
            <a:ext cx="2851150" cy="2192338"/>
            <a:chOff x="326" y="2726"/>
            <a:chExt cx="1796" cy="1381"/>
          </a:xfrm>
        </p:grpSpPr>
        <p:graphicFrame>
          <p:nvGraphicFramePr>
            <p:cNvPr id="60431" name="Object 2"/>
            <p:cNvGraphicFramePr>
              <a:graphicFrameLocks noChangeAspect="1"/>
            </p:cNvGraphicFramePr>
            <p:nvPr/>
          </p:nvGraphicFramePr>
          <p:xfrm>
            <a:off x="326" y="2726"/>
            <a:ext cx="1796" cy="1381"/>
          </p:xfrm>
          <a:graphic>
            <a:graphicData uri="http://schemas.openxmlformats.org/presentationml/2006/ole">
              <mc:AlternateContent xmlns:mc="http://schemas.openxmlformats.org/markup-compatibility/2006">
                <mc:Choice xmlns:v="urn:schemas-microsoft-com:vml" Requires="v">
                  <p:oleObj spid="_x0000_s60436" r:id="rId5" imgW="4559300" imgH="3505200" progId="MS_ClipArt_Gallery">
                    <p:embed/>
                  </p:oleObj>
                </mc:Choice>
                <mc:Fallback>
                  <p:oleObj r:id="rId5" imgW="4559300" imgH="3505200" progId="MS_ClipArt_Gallery">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 y="2726"/>
                          <a:ext cx="1796" cy="1381"/>
                        </a:xfrm>
                        <a:prstGeom prst="rect">
                          <a:avLst/>
                        </a:prstGeom>
                        <a:noFill/>
                        <a:ln>
                          <a:noFill/>
                        </a:ln>
                        <a:effectLst>
                          <a:outerShdw blurRad="63500" dist="127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43F22C"/>
                              </a:solidFill>
                              <a:miter lim="800000"/>
                              <a:headEnd/>
                              <a:tailEnd/>
                            </a14:hiddenLine>
                          </a:ext>
                        </a:extLst>
                      </p:spPr>
                    </p:pic>
                  </p:oleObj>
                </mc:Fallback>
              </mc:AlternateContent>
            </a:graphicData>
          </a:graphic>
        </p:graphicFrame>
        <p:sp>
          <p:nvSpPr>
            <p:cNvPr id="235531" name="Text Box 11"/>
            <p:cNvSpPr txBox="1">
              <a:spLocks noChangeArrowheads="1"/>
            </p:cNvSpPr>
            <p:nvPr/>
          </p:nvSpPr>
          <p:spPr bwMode="auto">
            <a:xfrm>
              <a:off x="471" y="2894"/>
              <a:ext cx="1098" cy="368"/>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3200" dirty="0" smtClean="0">
                  <a:solidFill>
                    <a:srgbClr val="ED181E"/>
                  </a:solidFill>
                  <a:latin typeface="Lucida Handwriting" charset="0"/>
                </a:rPr>
                <a:t>T 7 O Y</a:t>
              </a:r>
              <a:endParaRPr lang="en-US" sz="3200" dirty="0" smtClean="0">
                <a:solidFill>
                  <a:schemeClr val="tx1"/>
                </a:solidFill>
                <a:latin typeface="Lucida Handwriting" charset="0"/>
              </a:endParaRPr>
            </a:p>
          </p:txBody>
        </p:sp>
        <p:sp>
          <p:nvSpPr>
            <p:cNvPr id="235532" name="Line 12"/>
            <p:cNvSpPr>
              <a:spLocks noChangeShapeType="1"/>
            </p:cNvSpPr>
            <p:nvPr/>
          </p:nvSpPr>
          <p:spPr bwMode="auto">
            <a:xfrm>
              <a:off x="858" y="3070"/>
              <a:ext cx="80" cy="0"/>
            </a:xfrm>
            <a:prstGeom prst="line">
              <a:avLst/>
            </a:prstGeom>
            <a:noFill/>
            <a:ln w="38100">
              <a:noFill/>
              <a:round/>
              <a:headEnd/>
              <a:tailEnd/>
            </a:ln>
            <a:effectLst>
              <a:outerShdw blurRad="63500" dist="17961"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235529" name="Rectangle 9"/>
          <p:cNvSpPr>
            <a:spLocks noChangeArrowheads="1"/>
          </p:cNvSpPr>
          <p:nvPr/>
        </p:nvSpPr>
        <p:spPr bwMode="auto">
          <a:xfrm>
            <a:off x="749300" y="5527675"/>
            <a:ext cx="7900988" cy="736600"/>
          </a:xfrm>
          <a:prstGeom prst="rect">
            <a:avLst/>
          </a:prstGeom>
          <a:noFill/>
          <a:ln w="12700">
            <a:noFill/>
            <a:miter lim="800000"/>
            <a:headEnd/>
            <a:tailEnd/>
          </a:ln>
          <a:effectLst>
            <a:outerShdw blurRad="63500" dist="81320" dir="2319588" algn="ctr" rotWithShape="0">
              <a:schemeClr val="bg2">
                <a:alpha val="74998"/>
              </a:schemeClr>
            </a:outerShdw>
          </a:effectLst>
        </p:spPr>
        <p:txBody>
          <a:bodyPr lIns="90487" tIns="44450" rIns="90487" bIns="44450"/>
          <a:lstStyle/>
          <a:p>
            <a:pPr marL="342900" indent="-342900">
              <a:lnSpc>
                <a:spcPct val="90000"/>
              </a:lnSpc>
              <a:spcBef>
                <a:spcPct val="20000"/>
              </a:spcBef>
              <a:buClr>
                <a:schemeClr val="accent2"/>
              </a:buClr>
              <a:buSzPct val="75000"/>
              <a:buFont typeface="Monotype Sorts" charset="0"/>
              <a:buNone/>
              <a:defRPr/>
            </a:pPr>
            <a:r>
              <a:rPr lang="en-US" sz="4000" b="1">
                <a:solidFill>
                  <a:srgbClr val="FFEA18"/>
                </a:solidFill>
                <a:effectLst>
                  <a:outerShdw blurRad="38100" dist="38100" dir="2700000" algn="tl">
                    <a:srgbClr val="000000"/>
                  </a:outerShdw>
                </a:effectLst>
                <a:latin typeface="Times" charset="0"/>
              </a:rPr>
              <a:t>Kulisütsü asoshi maonga tajung!!!</a:t>
            </a:r>
          </a:p>
        </p:txBody>
      </p:sp>
      <p:sp>
        <p:nvSpPr>
          <p:cNvPr id="235534" name="Text Box 14"/>
          <p:cNvSpPr txBox="1">
            <a:spLocks noChangeArrowheads="1"/>
          </p:cNvSpPr>
          <p:nvPr/>
        </p:nvSpPr>
        <p:spPr bwMode="auto">
          <a:xfrm>
            <a:off x="8832850" y="6184900"/>
            <a:ext cx="184150" cy="3968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endParaRPr lang="en-US" sz="2000">
              <a:solidFill>
                <a:srgbClr val="FFFFFF"/>
              </a:solidFill>
              <a:latin typeface="Arial" pitchFamily="-107" charset="0"/>
              <a:ea typeface="+mn-ea"/>
              <a:cs typeface="+mn-cs"/>
            </a:endParaRPr>
          </a:p>
        </p:txBody>
      </p:sp>
      <p:sp>
        <p:nvSpPr>
          <p:cNvPr id="235535" name="Text Box 15"/>
          <p:cNvSpPr txBox="1">
            <a:spLocks noChangeArrowheads="1"/>
          </p:cNvSpPr>
          <p:nvPr/>
        </p:nvSpPr>
        <p:spPr bwMode="auto">
          <a:xfrm>
            <a:off x="8339138" y="6486525"/>
            <a:ext cx="233362" cy="304800"/>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r>
              <a:rPr lang="en-US" sz="1400" b="1">
                <a:solidFill>
                  <a:srgbClr val="FFFFFF"/>
                </a:solidFill>
                <a:latin typeface="Arial" pitchFamily="-107" charset="0"/>
                <a:ea typeface="+mn-ea"/>
                <a:cs typeface="+mn-cs"/>
              </a:rPr>
              <a:t> </a:t>
            </a:r>
          </a:p>
        </p:txBody>
      </p:sp>
      <p:sp>
        <p:nvSpPr>
          <p:cNvPr id="235536" name="Text Box 16"/>
          <p:cNvSpPr txBox="1">
            <a:spLocks noChangeArrowheads="1"/>
          </p:cNvSpPr>
          <p:nvPr/>
        </p:nvSpPr>
        <p:spPr bwMode="auto">
          <a:xfrm>
            <a:off x="8081963" y="6521450"/>
            <a:ext cx="328612" cy="247650"/>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r>
              <a:rPr lang="en-US" sz="1000" b="1">
                <a:solidFill>
                  <a:srgbClr val="FFFFFF"/>
                </a:solidFill>
                <a:latin typeface="Arial" pitchFamily="-107" charset="0"/>
                <a:ea typeface="+mn-ea"/>
                <a:cs typeface="+mn-cs"/>
              </a:rPr>
              <a:t>28</a:t>
            </a:r>
          </a:p>
        </p:txBody>
      </p:sp>
      <p:sp>
        <p:nvSpPr>
          <p:cNvPr id="235537" name="Text Box 17"/>
          <p:cNvSpPr txBox="1">
            <a:spLocks noChangeArrowheads="1"/>
          </p:cNvSpPr>
          <p:nvPr/>
        </p:nvSpPr>
        <p:spPr bwMode="auto">
          <a:xfrm>
            <a:off x="8721725" y="6397625"/>
            <a:ext cx="325438" cy="3968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r>
              <a:rPr lang="en-US" sz="2000">
                <a:solidFill>
                  <a:srgbClr val="FFFFFF"/>
                </a:solidFill>
                <a:latin typeface="Arial" pitchFamily="-107" charset="0"/>
                <a:ea typeface="+mn-ea"/>
                <a:cs typeface="+mn-cs"/>
              </a:rPr>
              <a:t>1</a:t>
            </a:r>
          </a:p>
        </p:txBody>
      </p:sp>
      <p:sp>
        <p:nvSpPr>
          <p:cNvPr id="235538" name="Line 18"/>
          <p:cNvSpPr>
            <a:spLocks noChangeShapeType="1"/>
          </p:cNvSpPr>
          <p:nvPr/>
        </p:nvSpPr>
        <p:spPr bwMode="auto">
          <a:xfrm>
            <a:off x="1370013" y="4859338"/>
            <a:ext cx="138112" cy="0"/>
          </a:xfrm>
          <a:prstGeom prst="line">
            <a:avLst/>
          </a:prstGeom>
          <a:noFill/>
          <a:ln w="28575">
            <a:solidFill>
              <a:srgbClr val="ED181E"/>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60427" name="Group 19"/>
          <p:cNvGrpSpPr>
            <a:grpSpLocks/>
          </p:cNvGrpSpPr>
          <p:nvPr/>
        </p:nvGrpSpPr>
        <p:grpSpPr bwMode="auto">
          <a:xfrm>
            <a:off x="723900" y="1936750"/>
            <a:ext cx="7772400" cy="1143000"/>
            <a:chOff x="456" y="1220"/>
            <a:chExt cx="4896" cy="720"/>
          </a:xfrm>
        </p:grpSpPr>
        <p:sp>
          <p:nvSpPr>
            <p:cNvPr id="235540" name="Rectangle 20"/>
            <p:cNvSpPr>
              <a:spLocks noChangeArrowheads="1"/>
            </p:cNvSpPr>
            <p:nvPr/>
          </p:nvSpPr>
          <p:spPr bwMode="auto">
            <a:xfrm>
              <a:off x="456" y="1220"/>
              <a:ext cx="4896" cy="72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defRPr/>
              </a:pPr>
              <a:endParaRPr lang="en-US" sz="6000" i="1" dirty="0">
                <a:solidFill>
                  <a:srgbClr val="F6FE0A"/>
                </a:solidFill>
                <a:latin typeface="Times" pitchFamily="-84" charset="0"/>
                <a:ea typeface="ＭＳ Ｐゴシック" pitchFamily="34" charset="-128"/>
                <a:cs typeface="+mn-cs"/>
              </a:endParaRPr>
            </a:p>
          </p:txBody>
        </p:sp>
        <p:sp>
          <p:nvSpPr>
            <p:cNvPr id="235541" name="Rectangle 21"/>
            <p:cNvSpPr>
              <a:spLocks noChangeArrowheads="1"/>
            </p:cNvSpPr>
            <p:nvPr/>
          </p:nvSpPr>
          <p:spPr bwMode="auto">
            <a:xfrm>
              <a:off x="4958" y="1301"/>
              <a:ext cx="345" cy="248"/>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sz="2000" b="1" i="1">
                  <a:solidFill>
                    <a:srgbClr val="FAFD00"/>
                  </a:solidFill>
                  <a:latin typeface="Times" charset="0"/>
                </a:rPr>
                <a:t>®</a:t>
              </a:r>
            </a:p>
          </p:txBody>
        </p:sp>
      </p:grpSp>
      <p:sp>
        <p:nvSpPr>
          <p:cNvPr id="18" name="Rectangle 17"/>
          <p:cNvSpPr/>
          <p:nvPr/>
        </p:nvSpPr>
        <p:spPr>
          <a:xfrm>
            <a:off x="731838" y="1322388"/>
            <a:ext cx="7905750" cy="708025"/>
          </a:xfrm>
          <a:prstGeom prst="rect">
            <a:avLst/>
          </a:prstGeom>
        </p:spPr>
        <p:txBody>
          <a:bodyPr>
            <a:spAutoFit/>
          </a:bodyPr>
          <a:lstStyle/>
          <a:p>
            <a:pPr>
              <a:defRPr/>
            </a:pPr>
            <a:r>
              <a:rPr lang="en-US" sz="4000" b="1">
                <a:solidFill>
                  <a:srgbClr val="FFFF00"/>
                </a:solidFill>
                <a:effectLst>
                  <a:outerShdw blurRad="38100" dist="38100" dir="2700000" algn="tl">
                    <a:srgbClr val="000000"/>
                  </a:outerShdw>
                </a:effectLst>
                <a:latin typeface="Kosher-Normal" charset="0"/>
              </a:rPr>
              <a:t>Laishiba…Tangmelang Rajem</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5522">
                                            <p:txEl>
                                              <p:pRg st="0" end="0"/>
                                            </p:txEl>
                                          </p:spTgt>
                                        </p:tgtEl>
                                        <p:attrNameLst>
                                          <p:attrName>style.visibility</p:attrName>
                                        </p:attrNameLst>
                                      </p:cBhvr>
                                      <p:to>
                                        <p:strVal val="visible"/>
                                      </p:to>
                                    </p:set>
                                    <p:anim calcmode="lin" valueType="num">
                                      <p:cBhvr additive="base">
                                        <p:cTn id="7" dur="500" fill="hold"/>
                                        <p:tgtEl>
                                          <p:spTgt spid="23552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552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35529"/>
                                        </p:tgtEl>
                                        <p:attrNameLst>
                                          <p:attrName>style.visibility</p:attrName>
                                        </p:attrNameLst>
                                      </p:cBhvr>
                                      <p:to>
                                        <p:strVal val="visible"/>
                                      </p:to>
                                    </p:set>
                                    <p:anim calcmode="lin" valueType="num">
                                      <p:cBhvr additive="base">
                                        <p:cTn id="13" dur="500" fill="hold"/>
                                        <p:tgtEl>
                                          <p:spTgt spid="235529"/>
                                        </p:tgtEl>
                                        <p:attrNameLst>
                                          <p:attrName>ppt_x</p:attrName>
                                        </p:attrNameLst>
                                      </p:cBhvr>
                                      <p:tavLst>
                                        <p:tav tm="0">
                                          <p:val>
                                            <p:strVal val="1+#ppt_w/2"/>
                                          </p:val>
                                        </p:tav>
                                        <p:tav tm="100000">
                                          <p:val>
                                            <p:strVal val="#ppt_x"/>
                                          </p:val>
                                        </p:tav>
                                      </p:tavLst>
                                    </p:anim>
                                    <p:anim calcmode="lin" valueType="num">
                                      <p:cBhvr additive="base">
                                        <p:cTn id="14" dur="500" fill="hold"/>
                                        <p:tgtEl>
                                          <p:spTgt spid="235529"/>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10"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nodeType="afterGroup">
                            <p:stCondLst>
                              <p:cond delay="1000"/>
                            </p:stCondLst>
                            <p:childTnLst>
                              <p:par>
                                <p:cTn id="20" presetID="9" presetClass="entr" presetSubtype="0" fill="hold" grpId="0" nodeType="afterEffect">
                                  <p:stCondLst>
                                    <p:cond delay="0"/>
                                  </p:stCondLst>
                                  <p:childTnLst>
                                    <p:set>
                                      <p:cBhvr>
                                        <p:cTn id="21" dur="1" fill="hold">
                                          <p:stCondLst>
                                            <p:cond delay="0"/>
                                          </p:stCondLst>
                                        </p:cTn>
                                        <p:tgtEl>
                                          <p:spTgt spid="235538"/>
                                        </p:tgtEl>
                                        <p:attrNameLst>
                                          <p:attrName>style.visibility</p:attrName>
                                        </p:attrNameLst>
                                      </p:cBhvr>
                                      <p:to>
                                        <p:strVal val="visible"/>
                                      </p:to>
                                    </p:set>
                                    <p:animEffect transition="in" filter="dissolve">
                                      <p:cBhvr>
                                        <p:cTn id="22" dur="500"/>
                                        <p:tgtEl>
                                          <p:spTgt spid="235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2" grpId="0" build="p" autoUpdateAnimBg="0" advAuto="0"/>
      <p:bldP spid="235529" grpId="0" autoUpdateAnimBg="0"/>
      <p:bldP spid="23553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27"/>
          <p:cNvPicPr>
            <a:picLocks noChangeAspect="1" noChangeArrowheads="1"/>
          </p:cNvPicPr>
          <p:nvPr/>
        </p:nvPicPr>
        <p:blipFill>
          <a:blip r:embed="rId3">
            <a:lum bright="-36000"/>
            <a:alphaModFix amt="50000"/>
            <a:extLst>
              <a:ext uri="{28A0092B-C50C-407E-A947-70E740481C1C}">
                <a14:useLocalDpi xmlns:a14="http://schemas.microsoft.com/office/drawing/2010/main" val="0"/>
              </a:ext>
            </a:extLst>
          </a:blip>
          <a:srcRect/>
          <a:stretch>
            <a:fillRect/>
          </a:stretch>
        </p:blipFill>
        <p:spPr bwMode="auto">
          <a:xfrm>
            <a:off x="635000" y="598488"/>
            <a:ext cx="7875588" cy="5662612"/>
          </a:xfrm>
          <a:prstGeom prst="rect">
            <a:avLst/>
          </a:prstGeom>
          <a:solidFill>
            <a:schemeClr val="bg2">
              <a:alpha val="50195"/>
            </a:schemeClr>
          </a:solidFill>
          <a:ln w="76200">
            <a:solidFill>
              <a:schemeClr val="accent2"/>
            </a:solidFill>
            <a:miter lim="800000"/>
            <a:headEnd/>
            <a:tailEnd/>
          </a:ln>
        </p:spPr>
      </p:pic>
      <p:sp>
        <p:nvSpPr>
          <p:cNvPr id="21508" name="Rectangle 4"/>
          <p:cNvSpPr>
            <a:spLocks noChangeArrowheads="1"/>
          </p:cNvSpPr>
          <p:nvPr/>
        </p:nvSpPr>
        <p:spPr bwMode="auto">
          <a:xfrm>
            <a:off x="7945438" y="1938338"/>
            <a:ext cx="549275" cy="515937"/>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endParaRPr lang="en-US" sz="2800" i="1">
              <a:solidFill>
                <a:srgbClr val="FAFD00"/>
              </a:solidFill>
              <a:latin typeface="Times" pitchFamily="-107" charset="0"/>
              <a:ea typeface="+mn-ea"/>
              <a:cs typeface="+mn-cs"/>
            </a:endParaRPr>
          </a:p>
        </p:txBody>
      </p:sp>
      <p:sp>
        <p:nvSpPr>
          <p:cNvPr id="21513" name="Rectangle 9"/>
          <p:cNvSpPr>
            <a:spLocks noChangeArrowheads="1"/>
          </p:cNvSpPr>
          <p:nvPr/>
        </p:nvSpPr>
        <p:spPr bwMode="auto">
          <a:xfrm>
            <a:off x="0" y="3536950"/>
            <a:ext cx="9144000" cy="2011363"/>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defRPr/>
            </a:pPr>
            <a:r>
              <a:rPr lang="en-US" altLang="ja-JP" sz="5400" b="1" i="1" dirty="0">
                <a:solidFill>
                  <a:schemeClr val="tx1"/>
                </a:solidFill>
                <a:effectLst>
                  <a:outerShdw blurRad="38100" dist="38100" dir="2700000" algn="tl">
                    <a:srgbClr val="000000"/>
                  </a:outerShdw>
                </a:effectLst>
                <a:latin typeface="Times" charset="0"/>
              </a:rPr>
              <a:t>"</a:t>
            </a:r>
            <a:r>
              <a:rPr lang="en-US" sz="5400" b="1" dirty="0" err="1">
                <a:solidFill>
                  <a:schemeClr val="tx1"/>
                </a:solidFill>
                <a:effectLst>
                  <a:outerShdw blurRad="38100" dist="38100" dir="2700000" algn="tl">
                    <a:srgbClr val="000000"/>
                  </a:outerShdw>
                </a:effectLst>
                <a:latin typeface="Times" charset="0"/>
              </a:rPr>
              <a:t>Nü</a:t>
            </a:r>
            <a:r>
              <a:rPr lang="en-US" sz="5400" b="1" dirty="0">
                <a:solidFill>
                  <a:schemeClr val="tx1"/>
                </a:solidFill>
                <a:effectLst>
                  <a:outerShdw blurRad="38100" dist="38100" dir="2700000" algn="tl">
                    <a:srgbClr val="000000"/>
                  </a:outerShdw>
                </a:effectLst>
                <a:latin typeface="Times" charset="0"/>
              </a:rPr>
              <a:t> </a:t>
            </a:r>
            <a:r>
              <a:rPr lang="en-US" sz="5400" b="1" dirty="0" err="1">
                <a:solidFill>
                  <a:schemeClr val="tx1"/>
                </a:solidFill>
                <a:effectLst>
                  <a:outerShdw blurRad="38100" dist="38100" dir="2700000" algn="tl">
                    <a:srgbClr val="000000"/>
                  </a:outerShdw>
                </a:effectLst>
                <a:latin typeface="Times" charset="0"/>
              </a:rPr>
              <a:t>Laishiba</a:t>
            </a:r>
            <a:r>
              <a:rPr lang="en-US" sz="5400" b="1" dirty="0">
                <a:solidFill>
                  <a:schemeClr val="tx1"/>
                </a:solidFill>
                <a:effectLst>
                  <a:outerShdw blurRad="38100" dist="38100" dir="2700000" algn="tl">
                    <a:srgbClr val="000000"/>
                  </a:outerShdw>
                </a:effectLst>
                <a:latin typeface="Times" charset="0"/>
              </a:rPr>
              <a:t> </a:t>
            </a:r>
            <a:r>
              <a:rPr lang="en-US" sz="5400" b="1" dirty="0" err="1">
                <a:solidFill>
                  <a:schemeClr val="tx1"/>
                </a:solidFill>
                <a:effectLst>
                  <a:outerShdw blurRad="38100" dist="38100" dir="2700000" algn="tl">
                    <a:srgbClr val="000000"/>
                  </a:outerShdw>
                </a:effectLst>
                <a:latin typeface="Times" charset="0"/>
              </a:rPr>
              <a:t>Kaketpong</a:t>
            </a:r>
            <a:r>
              <a:rPr lang="en-US" altLang="ja-JP" sz="5400" b="1" i="1" dirty="0">
                <a:solidFill>
                  <a:schemeClr val="tx1"/>
                </a:solidFill>
                <a:effectLst>
                  <a:outerShdw blurRad="38100" dist="38100" dir="2700000" algn="tl">
                    <a:srgbClr val="000000"/>
                  </a:outerShdw>
                </a:effectLst>
                <a:latin typeface="Times" charset="0"/>
              </a:rPr>
              <a:t>" </a:t>
            </a:r>
            <a:r>
              <a:rPr lang="en-US" sz="5400" b="1" dirty="0">
                <a:solidFill>
                  <a:schemeClr val="tx1"/>
                </a:solidFill>
                <a:effectLst>
                  <a:outerShdw blurRad="38100" dist="38100" dir="2700000" algn="tl">
                    <a:srgbClr val="000000"/>
                  </a:outerShdw>
                </a:effectLst>
                <a:latin typeface="Times" charset="0"/>
              </a:rPr>
              <a:t/>
            </a:r>
            <a:br>
              <a:rPr lang="en-US" sz="5400" b="1" dirty="0">
                <a:solidFill>
                  <a:schemeClr val="tx1"/>
                </a:solidFill>
                <a:effectLst>
                  <a:outerShdw blurRad="38100" dist="38100" dir="2700000" algn="tl">
                    <a:srgbClr val="000000"/>
                  </a:outerShdw>
                </a:effectLst>
                <a:latin typeface="Times" charset="0"/>
              </a:rPr>
            </a:br>
            <a:r>
              <a:rPr lang="en-US" sz="5400" b="1" i="1" dirty="0" err="1">
                <a:solidFill>
                  <a:schemeClr val="tx1"/>
                </a:solidFill>
                <a:effectLst>
                  <a:outerShdw blurRad="38100" dist="38100" dir="2700000" algn="tl">
                    <a:srgbClr val="000000"/>
                  </a:outerShdw>
                </a:effectLst>
                <a:latin typeface="Times" charset="0"/>
              </a:rPr>
              <a:t>Lapokyim</a:t>
            </a:r>
            <a:endParaRPr lang="en-US" sz="5400" b="1" i="1" dirty="0">
              <a:solidFill>
                <a:schemeClr val="tx1"/>
              </a:solidFill>
              <a:effectLst>
                <a:outerShdw blurRad="38100" dist="38100" dir="2700000" algn="tl">
                  <a:srgbClr val="000000"/>
                </a:outerShdw>
              </a:effectLst>
              <a:latin typeface="Times" charset="0"/>
            </a:endParaRPr>
          </a:p>
        </p:txBody>
      </p:sp>
      <p:sp>
        <p:nvSpPr>
          <p:cNvPr id="21514" name="Rectangle 10"/>
          <p:cNvSpPr>
            <a:spLocks noChangeArrowheads="1"/>
          </p:cNvSpPr>
          <p:nvPr/>
        </p:nvSpPr>
        <p:spPr bwMode="auto">
          <a:xfrm>
            <a:off x="647700" y="1098550"/>
            <a:ext cx="7772400" cy="11430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defRPr/>
            </a:pPr>
            <a:endParaRPr lang="en-US" sz="4400">
              <a:solidFill>
                <a:srgbClr val="F6FE0A"/>
              </a:solidFill>
              <a:effectLst>
                <a:outerShdw blurRad="38100" dist="38100" dir="2700000" algn="tl">
                  <a:srgbClr val="000000"/>
                </a:outerShdw>
              </a:effectLst>
              <a:latin typeface="Times" charset="0"/>
            </a:endParaRPr>
          </a:p>
          <a:p>
            <a:pPr>
              <a:defRPr/>
            </a:pPr>
            <a:endParaRPr lang="en-US" sz="4400">
              <a:solidFill>
                <a:srgbClr val="F6FE0A"/>
              </a:solidFill>
              <a:effectLst>
                <a:outerShdw blurRad="38100" dist="38100" dir="2700000" algn="tl">
                  <a:srgbClr val="000000"/>
                </a:outerShdw>
              </a:effectLst>
              <a:latin typeface="Times" charset="0"/>
            </a:endParaRPr>
          </a:p>
          <a:p>
            <a:pPr>
              <a:defRPr/>
            </a:pPr>
            <a:endParaRPr lang="en-US" sz="6000" i="1">
              <a:solidFill>
                <a:srgbClr val="F6FE0A"/>
              </a:solidFill>
              <a:latin typeface="Times" charset="0"/>
            </a:endParaRPr>
          </a:p>
        </p:txBody>
      </p:sp>
      <p:sp>
        <p:nvSpPr>
          <p:cNvPr id="62469" name="Text Box 19"/>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62470" name="Text Box 21"/>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62471" name="Text Box 22"/>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62472" name="Text Box 23"/>
          <p:cNvSpPr txBox="1">
            <a:spLocks noChangeArrowheads="1"/>
          </p:cNvSpPr>
          <p:nvPr/>
        </p:nvSpPr>
        <p:spPr bwMode="auto">
          <a:xfrm>
            <a:off x="8085138" y="6521450"/>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29</a:t>
            </a:r>
          </a:p>
        </p:txBody>
      </p:sp>
      <p:grpSp>
        <p:nvGrpSpPr>
          <p:cNvPr id="62473" name="Group 24"/>
          <p:cNvGrpSpPr>
            <a:grpSpLocks/>
          </p:cNvGrpSpPr>
          <p:nvPr/>
        </p:nvGrpSpPr>
        <p:grpSpPr bwMode="auto">
          <a:xfrm>
            <a:off x="723900" y="1936750"/>
            <a:ext cx="7772400" cy="1143000"/>
            <a:chOff x="456" y="1220"/>
            <a:chExt cx="4896" cy="720"/>
          </a:xfrm>
        </p:grpSpPr>
        <p:sp>
          <p:nvSpPr>
            <p:cNvPr id="21529" name="Rectangle 25"/>
            <p:cNvSpPr>
              <a:spLocks noChangeArrowheads="1"/>
            </p:cNvSpPr>
            <p:nvPr/>
          </p:nvSpPr>
          <p:spPr bwMode="auto">
            <a:xfrm>
              <a:off x="456" y="1220"/>
              <a:ext cx="4896" cy="72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defRPr/>
              </a:pPr>
              <a:endParaRPr lang="en-US" sz="6000" i="1" dirty="0">
                <a:solidFill>
                  <a:srgbClr val="F6FE0A"/>
                </a:solidFill>
                <a:latin typeface="Times" pitchFamily="-84" charset="0"/>
                <a:ea typeface="ＭＳ Ｐゴシック" pitchFamily="34" charset="-128"/>
                <a:cs typeface="+mn-cs"/>
              </a:endParaRPr>
            </a:p>
          </p:txBody>
        </p:sp>
        <p:sp>
          <p:nvSpPr>
            <p:cNvPr id="21530" name="Rectangle 26"/>
            <p:cNvSpPr>
              <a:spLocks noChangeArrowheads="1"/>
            </p:cNvSpPr>
            <p:nvPr/>
          </p:nvSpPr>
          <p:spPr bwMode="auto">
            <a:xfrm>
              <a:off x="4697" y="1301"/>
              <a:ext cx="301" cy="248"/>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sz="2000" b="1" i="1">
                  <a:solidFill>
                    <a:srgbClr val="FAFD00"/>
                  </a:solidFill>
                  <a:latin typeface="Times" charset="0"/>
                </a:rPr>
                <a:t>®</a:t>
              </a:r>
            </a:p>
          </p:txBody>
        </p:sp>
      </p:grpSp>
      <p:sp>
        <p:nvSpPr>
          <p:cNvPr id="13" name="Rectangle 12"/>
          <p:cNvSpPr/>
          <p:nvPr/>
        </p:nvSpPr>
        <p:spPr>
          <a:xfrm>
            <a:off x="746125" y="1730375"/>
            <a:ext cx="7708900" cy="1570038"/>
          </a:xfrm>
          <a:prstGeom prst="rect">
            <a:avLst/>
          </a:prstGeom>
        </p:spPr>
        <p:txBody>
          <a:bodyPr>
            <a:spAutoFit/>
          </a:bodyPr>
          <a:lstStyle/>
          <a:p>
            <a:pPr>
              <a:defRPr/>
            </a:pPr>
            <a:r>
              <a:rPr lang="en-US" sz="4800" b="1">
                <a:solidFill>
                  <a:srgbClr val="FFFF00"/>
                </a:solidFill>
                <a:effectLst>
                  <a:outerShdw blurRad="38100" dist="38100" dir="2700000" algn="tl">
                    <a:srgbClr val="000000"/>
                  </a:outerShdw>
                </a:effectLst>
                <a:latin typeface="Kosher-Normal" charset="0"/>
              </a:rPr>
              <a:t>Laishiba…Tongmelang Rajem</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withEffect">
                                  <p:stCondLst>
                                    <p:cond delay="0"/>
                                  </p:stCondLst>
                                  <p:childTnLst>
                                    <p:set>
                                      <p:cBhvr>
                                        <p:cTn id="6" dur="1" fill="hold">
                                          <p:stCondLst>
                                            <p:cond delay="0"/>
                                          </p:stCondLst>
                                        </p:cTn>
                                        <p:tgtEl>
                                          <p:spTgt spid="21513"/>
                                        </p:tgtEl>
                                        <p:attrNameLst>
                                          <p:attrName>style.visibility</p:attrName>
                                        </p:attrNameLst>
                                      </p:cBhvr>
                                      <p:to>
                                        <p:strVal val="visible"/>
                                      </p:to>
                                    </p:set>
                                    <p:animEffect transition="in" filter="slide(fromTop)">
                                      <p:cBhvr>
                                        <p:cTn id="7" dur="500"/>
                                        <p:tgtEl>
                                          <p:spTgt spid="21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3"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ChangeArrowheads="1"/>
          </p:cNvSpPr>
          <p:nvPr/>
        </p:nvSpPr>
        <p:spPr bwMode="auto">
          <a:xfrm>
            <a:off x="0" y="-219075"/>
            <a:ext cx="9144000" cy="7077075"/>
          </a:xfrm>
          <a:prstGeom prst="rect">
            <a:avLst/>
          </a:prstGeom>
          <a:solidFill>
            <a:schemeClr val="tx2"/>
          </a:solidFill>
          <a:ln w="9525">
            <a:solidFill>
              <a:schemeClr val="tx1"/>
            </a:solidFill>
            <a:miter lim="800000"/>
            <a:headEnd/>
            <a:tailEnd/>
          </a:ln>
        </p:spPr>
        <p:txBody>
          <a:bodyPr wrap="none" anchor="ctr"/>
          <a:lstStyle/>
          <a:p>
            <a:r>
              <a:rPr lang="en-US" sz="2400">
                <a:solidFill>
                  <a:srgbClr val="FFFB0C"/>
                </a:solidFill>
                <a:latin typeface="Times" charset="0"/>
              </a:rPr>
              <a:t> </a:t>
            </a:r>
          </a:p>
        </p:txBody>
      </p:sp>
      <p:sp>
        <p:nvSpPr>
          <p:cNvPr id="9218" name="Rectangle 20"/>
          <p:cNvSpPr>
            <a:spLocks noChangeArrowheads="1"/>
          </p:cNvSpPr>
          <p:nvPr/>
        </p:nvSpPr>
        <p:spPr bwMode="auto">
          <a:xfrm>
            <a:off x="0" y="-230188"/>
            <a:ext cx="9144000" cy="7088188"/>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r>
              <a:rPr lang="en-US" sz="4400">
                <a:solidFill>
                  <a:schemeClr val="bg2"/>
                </a:solidFill>
                <a:latin typeface="Lucida Handwriting" charset="0"/>
              </a:rPr>
              <a:t>©</a:t>
            </a:r>
          </a:p>
        </p:txBody>
      </p:sp>
      <p:sp>
        <p:nvSpPr>
          <p:cNvPr id="9219" name="Text Box 3"/>
          <p:cNvSpPr txBox="1">
            <a:spLocks noChangeArrowheads="1"/>
          </p:cNvSpPr>
          <p:nvPr/>
        </p:nvSpPr>
        <p:spPr bwMode="auto">
          <a:xfrm>
            <a:off x="655638" y="774700"/>
            <a:ext cx="1155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endParaRPr lang="en-US" sz="1600" b="1">
              <a:solidFill>
                <a:srgbClr val="FFFB0C"/>
              </a:solidFill>
              <a:latin typeface="Comic Sans MS" charset="0"/>
            </a:endParaRPr>
          </a:p>
        </p:txBody>
      </p:sp>
      <p:sp>
        <p:nvSpPr>
          <p:cNvPr id="9220" name="Text Box 4"/>
          <p:cNvSpPr txBox="1">
            <a:spLocks noChangeArrowheads="1"/>
          </p:cNvSpPr>
          <p:nvPr/>
        </p:nvSpPr>
        <p:spPr bwMode="auto">
          <a:xfrm>
            <a:off x="8624888" y="6027738"/>
            <a:ext cx="473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2000" b="1">
                <a:solidFill>
                  <a:srgbClr val="FFFB0C"/>
                </a:solidFill>
                <a:latin typeface="Comic Sans MS" charset="0"/>
              </a:rPr>
              <a:t> </a:t>
            </a:r>
          </a:p>
        </p:txBody>
      </p:sp>
      <p:sp>
        <p:nvSpPr>
          <p:cNvPr id="9221" name="Text Box 5"/>
          <p:cNvSpPr txBox="1">
            <a:spLocks noChangeArrowheads="1"/>
          </p:cNvSpPr>
          <p:nvPr/>
        </p:nvSpPr>
        <p:spPr bwMode="auto">
          <a:xfrm>
            <a:off x="1806575" y="785813"/>
            <a:ext cx="6462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endParaRPr lang="en-US" sz="2400">
              <a:solidFill>
                <a:srgbClr val="FFFB0C"/>
              </a:solidFill>
              <a:latin typeface="Times" charset="0"/>
            </a:endParaRPr>
          </a:p>
        </p:txBody>
      </p:sp>
      <p:sp>
        <p:nvSpPr>
          <p:cNvPr id="9222" name="Text Box 6"/>
          <p:cNvSpPr txBox="1">
            <a:spLocks noChangeArrowheads="1"/>
          </p:cNvSpPr>
          <p:nvPr/>
        </p:nvSpPr>
        <p:spPr bwMode="auto">
          <a:xfrm>
            <a:off x="1284288" y="17463"/>
            <a:ext cx="65611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3200" b="1" i="1">
                <a:solidFill>
                  <a:srgbClr val="FFFFFF"/>
                </a:solidFill>
                <a:latin typeface="Times" charset="0"/>
              </a:rPr>
              <a:t>The Bible…Basically Ministries Int</a:t>
            </a:r>
            <a:r>
              <a:rPr lang="fr-FR" altLang="ja-JP" sz="3200" b="1" i="1">
                <a:solidFill>
                  <a:srgbClr val="FFFFFF"/>
                </a:solidFill>
                <a:latin typeface="Times" charset="0"/>
              </a:rPr>
              <a:t>'</a:t>
            </a:r>
            <a:r>
              <a:rPr lang="en-US" altLang="ja-JP" sz="3200" b="1" i="1">
                <a:solidFill>
                  <a:srgbClr val="FFFFFF"/>
                </a:solidFill>
                <a:latin typeface="Times" charset="0"/>
              </a:rPr>
              <a:t>l</a:t>
            </a:r>
            <a:endParaRPr lang="en-US" sz="1800" b="1" i="1">
              <a:solidFill>
                <a:srgbClr val="FFFFFF"/>
              </a:solidFill>
              <a:latin typeface="Times" charset="0"/>
            </a:endParaRPr>
          </a:p>
        </p:txBody>
      </p:sp>
      <p:sp>
        <p:nvSpPr>
          <p:cNvPr id="9223" name="Text Box 7"/>
          <p:cNvSpPr txBox="1">
            <a:spLocks noChangeArrowheads="1"/>
          </p:cNvSpPr>
          <p:nvPr/>
        </p:nvSpPr>
        <p:spPr bwMode="auto">
          <a:xfrm>
            <a:off x="3603625" y="854075"/>
            <a:ext cx="5540375"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1600" b="1" i="1">
              <a:solidFill>
                <a:srgbClr val="FFFB0C"/>
              </a:solidFill>
              <a:latin typeface="Times" charset="0"/>
            </a:endParaRPr>
          </a:p>
          <a:p>
            <a:pPr>
              <a:lnSpc>
                <a:spcPct val="20000"/>
              </a:lnSpc>
              <a:spcBef>
                <a:spcPct val="50000"/>
              </a:spcBef>
            </a:pPr>
            <a:endParaRPr lang="en-US" sz="1600" b="1" i="1">
              <a:solidFill>
                <a:srgbClr val="FFFB0C"/>
              </a:solidFill>
              <a:latin typeface="Times" charset="0"/>
            </a:endParaRPr>
          </a:p>
          <a:p>
            <a:pPr>
              <a:lnSpc>
                <a:spcPct val="55000"/>
              </a:lnSpc>
              <a:spcBef>
                <a:spcPct val="50000"/>
              </a:spcBef>
            </a:pPr>
            <a:endParaRPr lang="en-US" sz="1600" b="1" i="1">
              <a:solidFill>
                <a:srgbClr val="FFFB0C"/>
              </a:solidFill>
              <a:latin typeface="Times" charset="0"/>
            </a:endParaRPr>
          </a:p>
          <a:p>
            <a:pPr>
              <a:lnSpc>
                <a:spcPct val="20000"/>
              </a:lnSpc>
              <a:spcBef>
                <a:spcPct val="50000"/>
              </a:spcBef>
            </a:pPr>
            <a:endParaRPr lang="en-US" sz="1600" b="1">
              <a:solidFill>
                <a:srgbClr val="FFFB0C"/>
              </a:solidFill>
              <a:latin typeface="Times" charset="0"/>
            </a:endParaRPr>
          </a:p>
          <a:p>
            <a:pPr>
              <a:lnSpc>
                <a:spcPct val="55000"/>
              </a:lnSpc>
              <a:spcBef>
                <a:spcPct val="50000"/>
              </a:spcBef>
            </a:pPr>
            <a:endParaRPr lang="en-US" sz="1800" b="1" i="1">
              <a:solidFill>
                <a:srgbClr val="FFFB0C"/>
              </a:solidFill>
              <a:latin typeface="Times" charset="0"/>
            </a:endParaRPr>
          </a:p>
        </p:txBody>
      </p:sp>
      <p:sp>
        <p:nvSpPr>
          <p:cNvPr id="9224" name="Text Box 8"/>
          <p:cNvSpPr txBox="1">
            <a:spLocks noChangeArrowheads="1"/>
          </p:cNvSpPr>
          <p:nvPr/>
        </p:nvSpPr>
        <p:spPr bwMode="auto">
          <a:xfrm>
            <a:off x="530225" y="890588"/>
            <a:ext cx="3986213"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1600" b="1" i="1">
              <a:solidFill>
                <a:srgbClr val="FFFB0C"/>
              </a:solidFill>
              <a:latin typeface="Times" charset="0"/>
            </a:endParaRPr>
          </a:p>
          <a:p>
            <a:pPr>
              <a:lnSpc>
                <a:spcPct val="25000"/>
              </a:lnSpc>
              <a:spcBef>
                <a:spcPct val="50000"/>
              </a:spcBef>
            </a:pPr>
            <a:endParaRPr lang="en-US" sz="1600" b="1">
              <a:solidFill>
                <a:srgbClr val="FFFB0C"/>
              </a:solidFill>
              <a:latin typeface="Times" charset="0"/>
            </a:endParaRPr>
          </a:p>
          <a:p>
            <a:pPr>
              <a:lnSpc>
                <a:spcPct val="55000"/>
              </a:lnSpc>
              <a:spcBef>
                <a:spcPct val="50000"/>
              </a:spcBef>
            </a:pPr>
            <a:endParaRPr lang="en-US" sz="1600" b="1" i="1">
              <a:solidFill>
                <a:srgbClr val="FFFB0C"/>
              </a:solidFill>
              <a:latin typeface="Times" charset="0"/>
            </a:endParaRPr>
          </a:p>
          <a:p>
            <a:pPr>
              <a:lnSpc>
                <a:spcPct val="20000"/>
              </a:lnSpc>
              <a:spcBef>
                <a:spcPct val="50000"/>
              </a:spcBef>
            </a:pPr>
            <a:endParaRPr lang="en-US" sz="1600" b="1">
              <a:solidFill>
                <a:srgbClr val="FFFB0C"/>
              </a:solidFill>
              <a:latin typeface="Times" charset="0"/>
            </a:endParaRPr>
          </a:p>
          <a:p>
            <a:pPr>
              <a:lnSpc>
                <a:spcPct val="55000"/>
              </a:lnSpc>
              <a:spcBef>
                <a:spcPct val="50000"/>
              </a:spcBef>
            </a:pPr>
            <a:endParaRPr lang="en-US" sz="1600" b="1" i="1">
              <a:solidFill>
                <a:srgbClr val="FFFB0C"/>
              </a:solidFill>
              <a:latin typeface="Times" charset="0"/>
            </a:endParaRPr>
          </a:p>
          <a:p>
            <a:pPr>
              <a:lnSpc>
                <a:spcPct val="55000"/>
              </a:lnSpc>
              <a:spcBef>
                <a:spcPct val="50000"/>
              </a:spcBef>
            </a:pPr>
            <a:endParaRPr lang="en-US" sz="1600" b="1" i="1">
              <a:solidFill>
                <a:srgbClr val="FFFB0C"/>
              </a:solidFill>
              <a:latin typeface="Times" charset="0"/>
            </a:endParaRPr>
          </a:p>
          <a:p>
            <a:pPr>
              <a:lnSpc>
                <a:spcPct val="55000"/>
              </a:lnSpc>
              <a:spcBef>
                <a:spcPct val="50000"/>
              </a:spcBef>
            </a:pPr>
            <a:endParaRPr lang="en-US" sz="1600" b="1" i="1">
              <a:solidFill>
                <a:srgbClr val="FFFB0C"/>
              </a:solidFill>
              <a:latin typeface="Times" charset="0"/>
            </a:endParaRPr>
          </a:p>
        </p:txBody>
      </p:sp>
      <p:sp>
        <p:nvSpPr>
          <p:cNvPr id="9225" name="Text Box 9"/>
          <p:cNvSpPr txBox="1">
            <a:spLocks noChangeArrowheads="1"/>
          </p:cNvSpPr>
          <p:nvPr/>
        </p:nvSpPr>
        <p:spPr bwMode="auto">
          <a:xfrm>
            <a:off x="296863" y="835025"/>
            <a:ext cx="4002087"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2000" b="1">
              <a:solidFill>
                <a:srgbClr val="FFFB0C"/>
              </a:solidFill>
              <a:latin typeface="Times" charset="0"/>
            </a:endParaRPr>
          </a:p>
          <a:p>
            <a:pPr>
              <a:lnSpc>
                <a:spcPct val="55000"/>
              </a:lnSpc>
              <a:spcBef>
                <a:spcPct val="50000"/>
              </a:spcBef>
            </a:pPr>
            <a:r>
              <a:rPr lang="en-US" sz="2000" b="1">
                <a:solidFill>
                  <a:srgbClr val="00CCFF"/>
                </a:solidFill>
                <a:latin typeface="Times" charset="0"/>
              </a:rPr>
              <a:t>Dr. John Hannah</a:t>
            </a:r>
            <a:endParaRPr lang="en-US" sz="1600" b="1">
              <a:solidFill>
                <a:srgbClr val="FFFB0C"/>
              </a:solidFill>
              <a:latin typeface="Times" charset="0"/>
            </a:endParaRPr>
          </a:p>
          <a:p>
            <a:pPr>
              <a:lnSpc>
                <a:spcPct val="55000"/>
              </a:lnSpc>
              <a:spcBef>
                <a:spcPct val="50000"/>
              </a:spcBef>
            </a:pPr>
            <a:r>
              <a:rPr lang="en-US" sz="1400" b="1" i="1">
                <a:solidFill>
                  <a:srgbClr val="FFFB0C"/>
                </a:solidFill>
                <a:latin typeface="Times" charset="0"/>
              </a:rPr>
              <a:t>Distinguished Professor of Historical Theology</a:t>
            </a:r>
          </a:p>
          <a:p>
            <a:pPr>
              <a:lnSpc>
                <a:spcPct val="55000"/>
              </a:lnSpc>
              <a:spcBef>
                <a:spcPct val="50000"/>
              </a:spcBef>
            </a:pPr>
            <a:r>
              <a:rPr lang="en-US" sz="1400" b="1" i="1">
                <a:solidFill>
                  <a:srgbClr val="FFFB0C"/>
                </a:solidFill>
                <a:latin typeface="Times" charset="0"/>
              </a:rPr>
              <a:t>Research Professor, Historical Theology</a:t>
            </a:r>
            <a:endParaRPr lang="en-US" sz="1400" b="1">
              <a:solidFill>
                <a:srgbClr val="FFFB0C"/>
              </a:solidFill>
              <a:latin typeface="Times" charset="0"/>
            </a:endParaRPr>
          </a:p>
          <a:p>
            <a:pPr>
              <a:lnSpc>
                <a:spcPct val="55000"/>
              </a:lnSpc>
              <a:spcBef>
                <a:spcPct val="50000"/>
              </a:spcBef>
            </a:pPr>
            <a:r>
              <a:rPr lang="en-US" sz="1400" b="1" i="1">
                <a:solidFill>
                  <a:srgbClr val="FFFB0C"/>
                </a:solidFill>
                <a:latin typeface="Times" charset="0"/>
              </a:rPr>
              <a:t>Dallas Theological  Seminary</a:t>
            </a:r>
          </a:p>
          <a:p>
            <a:pPr>
              <a:lnSpc>
                <a:spcPct val="55000"/>
              </a:lnSpc>
              <a:spcBef>
                <a:spcPct val="50000"/>
              </a:spcBef>
            </a:pPr>
            <a:r>
              <a:rPr lang="en-US" sz="1400" b="1" i="1">
                <a:solidFill>
                  <a:srgbClr val="FFFB0C"/>
                </a:solidFill>
                <a:latin typeface="Times" charset="0"/>
              </a:rPr>
              <a:t>Dallas, Texas</a:t>
            </a:r>
            <a:endParaRPr lang="en-US" sz="1200" b="1" i="1">
              <a:solidFill>
                <a:srgbClr val="FFFB0C"/>
              </a:solidFill>
              <a:latin typeface="Times" charset="0"/>
            </a:endParaRPr>
          </a:p>
        </p:txBody>
      </p:sp>
      <p:sp>
        <p:nvSpPr>
          <p:cNvPr id="9226" name="Text Box 11"/>
          <p:cNvSpPr txBox="1">
            <a:spLocks noChangeArrowheads="1"/>
          </p:cNvSpPr>
          <p:nvPr/>
        </p:nvSpPr>
        <p:spPr bwMode="auto">
          <a:xfrm>
            <a:off x="407988" y="3106738"/>
            <a:ext cx="388778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1600" b="1">
              <a:solidFill>
                <a:srgbClr val="FFFB0C"/>
              </a:solidFill>
              <a:latin typeface="Times" charset="0"/>
            </a:endParaRPr>
          </a:p>
          <a:p>
            <a:pPr>
              <a:lnSpc>
                <a:spcPct val="55000"/>
              </a:lnSpc>
              <a:spcBef>
                <a:spcPct val="50000"/>
              </a:spcBef>
            </a:pPr>
            <a:r>
              <a:rPr lang="en-US" sz="2000" b="1">
                <a:solidFill>
                  <a:srgbClr val="00CCFF"/>
                </a:solidFill>
                <a:latin typeface="Times" charset="0"/>
              </a:rPr>
              <a:t>Dr. William R. Bright</a:t>
            </a:r>
            <a:r>
              <a:rPr lang="en-US" sz="1600" b="1">
                <a:solidFill>
                  <a:srgbClr val="00CCFF"/>
                </a:solidFill>
                <a:latin typeface="Times" charset="0"/>
              </a:rPr>
              <a:t> </a:t>
            </a:r>
          </a:p>
          <a:p>
            <a:pPr>
              <a:lnSpc>
                <a:spcPct val="55000"/>
              </a:lnSpc>
              <a:spcBef>
                <a:spcPct val="50000"/>
              </a:spcBef>
            </a:pPr>
            <a:r>
              <a:rPr lang="en-US" sz="1400" b="1" i="1">
                <a:solidFill>
                  <a:srgbClr val="FFFB0C"/>
                </a:solidFill>
                <a:latin typeface="Times" charset="0"/>
              </a:rPr>
              <a:t>Late Founder</a:t>
            </a:r>
          </a:p>
          <a:p>
            <a:pPr>
              <a:lnSpc>
                <a:spcPct val="55000"/>
              </a:lnSpc>
              <a:spcBef>
                <a:spcPct val="50000"/>
              </a:spcBef>
            </a:pPr>
            <a:r>
              <a:rPr lang="en-US" sz="1400" b="1" i="1">
                <a:solidFill>
                  <a:srgbClr val="FFFB0C"/>
                </a:solidFill>
                <a:latin typeface="Times" charset="0"/>
              </a:rPr>
              <a:t>Campus Crusade for Christ</a:t>
            </a:r>
          </a:p>
          <a:p>
            <a:pPr>
              <a:lnSpc>
                <a:spcPct val="55000"/>
              </a:lnSpc>
              <a:spcBef>
                <a:spcPct val="50000"/>
              </a:spcBef>
            </a:pPr>
            <a:r>
              <a:rPr lang="en-US" sz="1400" b="1" i="1">
                <a:solidFill>
                  <a:srgbClr val="FFFB0C"/>
                </a:solidFill>
                <a:latin typeface="Times" charset="0"/>
              </a:rPr>
              <a:t>Orlando, Florida</a:t>
            </a:r>
            <a:endParaRPr lang="en-US" sz="1600" b="1" i="1">
              <a:solidFill>
                <a:srgbClr val="FFFB0C"/>
              </a:solidFill>
              <a:latin typeface="Times" charset="0"/>
            </a:endParaRPr>
          </a:p>
        </p:txBody>
      </p:sp>
      <p:sp>
        <p:nvSpPr>
          <p:cNvPr id="9227" name="Text Box 12"/>
          <p:cNvSpPr txBox="1">
            <a:spLocks noChangeArrowheads="1"/>
          </p:cNvSpPr>
          <p:nvPr/>
        </p:nvSpPr>
        <p:spPr bwMode="auto">
          <a:xfrm>
            <a:off x="496888" y="2089150"/>
            <a:ext cx="3665537"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2000" b="1">
              <a:solidFill>
                <a:srgbClr val="FFFB0C"/>
              </a:solidFill>
              <a:latin typeface="Times" charset="0"/>
            </a:endParaRPr>
          </a:p>
          <a:p>
            <a:pPr>
              <a:lnSpc>
                <a:spcPct val="55000"/>
              </a:lnSpc>
              <a:spcBef>
                <a:spcPct val="50000"/>
              </a:spcBef>
            </a:pPr>
            <a:r>
              <a:rPr lang="en-US" sz="2000" b="1">
                <a:solidFill>
                  <a:srgbClr val="00CCFF"/>
                </a:solidFill>
                <a:latin typeface="Times" charset="0"/>
              </a:rPr>
              <a:t>Dr. Mark Bailey</a:t>
            </a:r>
            <a:endParaRPr lang="en-US" sz="1600" b="1" i="1">
              <a:solidFill>
                <a:srgbClr val="00CCFF"/>
              </a:solidFill>
              <a:latin typeface="Times" charset="0"/>
            </a:endParaRPr>
          </a:p>
          <a:p>
            <a:pPr>
              <a:lnSpc>
                <a:spcPct val="55000"/>
              </a:lnSpc>
              <a:spcBef>
                <a:spcPct val="50000"/>
              </a:spcBef>
            </a:pPr>
            <a:r>
              <a:rPr lang="en-US" sz="1400" b="1" i="1">
                <a:solidFill>
                  <a:srgbClr val="FFFB0C"/>
                </a:solidFill>
                <a:latin typeface="Times" charset="0"/>
              </a:rPr>
              <a:t>President</a:t>
            </a:r>
          </a:p>
          <a:p>
            <a:pPr>
              <a:lnSpc>
                <a:spcPct val="55000"/>
              </a:lnSpc>
              <a:spcBef>
                <a:spcPct val="50000"/>
              </a:spcBef>
            </a:pPr>
            <a:r>
              <a:rPr lang="en-US" sz="1400" b="1" i="1">
                <a:solidFill>
                  <a:srgbClr val="FFFB0C"/>
                </a:solidFill>
                <a:latin typeface="Times" charset="0"/>
              </a:rPr>
              <a:t>Dallas Theological Seminary</a:t>
            </a:r>
          </a:p>
          <a:p>
            <a:pPr>
              <a:lnSpc>
                <a:spcPct val="55000"/>
              </a:lnSpc>
              <a:spcBef>
                <a:spcPct val="50000"/>
              </a:spcBef>
            </a:pPr>
            <a:r>
              <a:rPr lang="en-US" sz="1400" b="1" i="1">
                <a:solidFill>
                  <a:srgbClr val="FFFB0C"/>
                </a:solidFill>
                <a:latin typeface="Times" charset="0"/>
              </a:rPr>
              <a:t>Dallas, Texas</a:t>
            </a:r>
            <a:endParaRPr lang="en-US" sz="1600" b="1" i="1">
              <a:solidFill>
                <a:srgbClr val="FFFB0C"/>
              </a:solidFill>
              <a:latin typeface="Times" charset="0"/>
            </a:endParaRPr>
          </a:p>
        </p:txBody>
      </p:sp>
      <p:sp>
        <p:nvSpPr>
          <p:cNvPr id="9228" name="Text Box 13"/>
          <p:cNvSpPr txBox="1">
            <a:spLocks noChangeArrowheads="1"/>
          </p:cNvSpPr>
          <p:nvPr/>
        </p:nvSpPr>
        <p:spPr bwMode="auto">
          <a:xfrm>
            <a:off x="4730750" y="5189538"/>
            <a:ext cx="3578225"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2000" b="1">
              <a:solidFill>
                <a:srgbClr val="FFFB0C"/>
              </a:solidFill>
              <a:latin typeface="Times" charset="0"/>
            </a:endParaRPr>
          </a:p>
          <a:p>
            <a:pPr>
              <a:lnSpc>
                <a:spcPct val="55000"/>
              </a:lnSpc>
              <a:spcBef>
                <a:spcPct val="50000"/>
              </a:spcBef>
            </a:pPr>
            <a:r>
              <a:rPr lang="en-US" sz="2000" b="1">
                <a:solidFill>
                  <a:srgbClr val="00CCFF"/>
                </a:solidFill>
                <a:latin typeface="Times" charset="0"/>
              </a:rPr>
              <a:t>Dr. Kenneth Horton</a:t>
            </a:r>
          </a:p>
          <a:p>
            <a:pPr>
              <a:lnSpc>
                <a:spcPct val="55000"/>
              </a:lnSpc>
              <a:spcBef>
                <a:spcPct val="50000"/>
              </a:spcBef>
            </a:pPr>
            <a:r>
              <a:rPr lang="en-US" sz="1400" b="1" i="1">
                <a:solidFill>
                  <a:srgbClr val="FFFB0C"/>
                </a:solidFill>
                <a:latin typeface="Times" charset="0"/>
              </a:rPr>
              <a:t>Senior Pastor</a:t>
            </a:r>
            <a:endParaRPr lang="en-US" sz="1400" b="1">
              <a:solidFill>
                <a:srgbClr val="FFFB0C"/>
              </a:solidFill>
              <a:latin typeface="Times" charset="0"/>
            </a:endParaRPr>
          </a:p>
          <a:p>
            <a:pPr>
              <a:lnSpc>
                <a:spcPct val="55000"/>
              </a:lnSpc>
              <a:spcBef>
                <a:spcPct val="50000"/>
              </a:spcBef>
            </a:pPr>
            <a:r>
              <a:rPr lang="en-US" sz="1400" b="1" i="1">
                <a:solidFill>
                  <a:srgbClr val="FFFB0C"/>
                </a:solidFill>
                <a:latin typeface="Times" charset="0"/>
              </a:rPr>
              <a:t>McKinney Memorial Bible Church</a:t>
            </a:r>
          </a:p>
          <a:p>
            <a:pPr>
              <a:lnSpc>
                <a:spcPct val="55000"/>
              </a:lnSpc>
              <a:spcBef>
                <a:spcPct val="50000"/>
              </a:spcBef>
            </a:pPr>
            <a:r>
              <a:rPr lang="en-US" sz="1400" b="1" i="1">
                <a:solidFill>
                  <a:srgbClr val="FFFB0C"/>
                </a:solidFill>
                <a:latin typeface="Times" charset="0"/>
              </a:rPr>
              <a:t> Ft. Worth, Texas</a:t>
            </a:r>
            <a:endParaRPr lang="en-US" sz="1600" b="1" i="1">
              <a:solidFill>
                <a:srgbClr val="FFFB0C"/>
              </a:solidFill>
              <a:latin typeface="Times" charset="0"/>
            </a:endParaRPr>
          </a:p>
        </p:txBody>
      </p:sp>
      <p:sp>
        <p:nvSpPr>
          <p:cNvPr id="9229" name="Text Box 15"/>
          <p:cNvSpPr txBox="1">
            <a:spLocks noChangeArrowheads="1"/>
          </p:cNvSpPr>
          <p:nvPr/>
        </p:nvSpPr>
        <p:spPr bwMode="auto">
          <a:xfrm>
            <a:off x="4614863" y="2116138"/>
            <a:ext cx="3810000"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1600" b="1">
              <a:solidFill>
                <a:srgbClr val="FFFB0C"/>
              </a:solidFill>
              <a:latin typeface="Times" charset="0"/>
            </a:endParaRPr>
          </a:p>
          <a:p>
            <a:pPr>
              <a:lnSpc>
                <a:spcPct val="55000"/>
              </a:lnSpc>
              <a:spcBef>
                <a:spcPct val="50000"/>
              </a:spcBef>
            </a:pPr>
            <a:r>
              <a:rPr lang="en-US" sz="2000" b="1">
                <a:solidFill>
                  <a:srgbClr val="00CCFF"/>
                </a:solidFill>
                <a:latin typeface="Times" charset="0"/>
              </a:rPr>
              <a:t>John Maisel    Kurt Nelson</a:t>
            </a:r>
          </a:p>
          <a:p>
            <a:pPr>
              <a:lnSpc>
                <a:spcPct val="55000"/>
              </a:lnSpc>
              <a:spcBef>
                <a:spcPct val="50000"/>
              </a:spcBef>
            </a:pPr>
            <a:r>
              <a:rPr lang="en-US" sz="1400" b="1" i="1">
                <a:solidFill>
                  <a:srgbClr val="FFFB0C"/>
                </a:solidFill>
                <a:latin typeface="Times" charset="0"/>
              </a:rPr>
              <a:t>        President          Exec. Vice President</a:t>
            </a:r>
            <a:endParaRPr lang="en-US" sz="1400" b="1">
              <a:solidFill>
                <a:srgbClr val="FFFB0C"/>
              </a:solidFill>
              <a:latin typeface="Times" charset="0"/>
            </a:endParaRPr>
          </a:p>
          <a:p>
            <a:pPr>
              <a:lnSpc>
                <a:spcPct val="55000"/>
              </a:lnSpc>
              <a:spcBef>
                <a:spcPct val="50000"/>
              </a:spcBef>
            </a:pPr>
            <a:r>
              <a:rPr lang="en-US" sz="1400" b="1" i="1">
                <a:solidFill>
                  <a:srgbClr val="FFFB0C"/>
                </a:solidFill>
                <a:latin typeface="Times" charset="0"/>
              </a:rPr>
              <a:t>East/West Ministries</a:t>
            </a:r>
          </a:p>
          <a:p>
            <a:pPr>
              <a:lnSpc>
                <a:spcPct val="55000"/>
              </a:lnSpc>
              <a:spcBef>
                <a:spcPct val="50000"/>
              </a:spcBef>
            </a:pPr>
            <a:r>
              <a:rPr lang="en-US" sz="1400" b="1" i="1">
                <a:solidFill>
                  <a:srgbClr val="FFFB0C"/>
                </a:solidFill>
                <a:latin typeface="Times" charset="0"/>
              </a:rPr>
              <a:t>Dallas, Texas</a:t>
            </a:r>
            <a:endParaRPr lang="en-US" sz="1600" b="1" i="1">
              <a:solidFill>
                <a:srgbClr val="FFFB0C"/>
              </a:solidFill>
              <a:latin typeface="Times" charset="0"/>
            </a:endParaRPr>
          </a:p>
        </p:txBody>
      </p:sp>
      <p:sp>
        <p:nvSpPr>
          <p:cNvPr id="9230" name="Text Box 16"/>
          <p:cNvSpPr txBox="1">
            <a:spLocks noChangeArrowheads="1"/>
          </p:cNvSpPr>
          <p:nvPr/>
        </p:nvSpPr>
        <p:spPr bwMode="auto">
          <a:xfrm>
            <a:off x="155575" y="4132263"/>
            <a:ext cx="4445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1600" b="1">
              <a:solidFill>
                <a:srgbClr val="FFFB0C"/>
              </a:solidFill>
              <a:latin typeface="Times" charset="0"/>
            </a:endParaRPr>
          </a:p>
          <a:p>
            <a:pPr>
              <a:lnSpc>
                <a:spcPct val="55000"/>
              </a:lnSpc>
              <a:spcBef>
                <a:spcPct val="50000"/>
              </a:spcBef>
            </a:pPr>
            <a:r>
              <a:rPr lang="en-US" sz="2000" b="1">
                <a:solidFill>
                  <a:srgbClr val="00CCFF"/>
                </a:solidFill>
                <a:latin typeface="Times" charset="0"/>
              </a:rPr>
              <a:t>Rev. Douglas Valenzuela</a:t>
            </a:r>
            <a:r>
              <a:rPr lang="en-US" sz="1600" b="1">
                <a:solidFill>
                  <a:srgbClr val="00CCFF"/>
                </a:solidFill>
                <a:latin typeface="Times" charset="0"/>
              </a:rPr>
              <a:t> </a:t>
            </a:r>
          </a:p>
          <a:p>
            <a:pPr>
              <a:lnSpc>
                <a:spcPct val="55000"/>
              </a:lnSpc>
              <a:spcBef>
                <a:spcPct val="50000"/>
              </a:spcBef>
            </a:pPr>
            <a:r>
              <a:rPr lang="en-US" sz="1400" b="1" i="1">
                <a:solidFill>
                  <a:srgbClr val="FFFB0C"/>
                </a:solidFill>
                <a:latin typeface="Times" charset="0"/>
              </a:rPr>
              <a:t>Senior Pastor</a:t>
            </a:r>
            <a:r>
              <a:rPr lang="en-US" sz="1400" b="1">
                <a:solidFill>
                  <a:srgbClr val="FFFB0C"/>
                </a:solidFill>
                <a:latin typeface="Times" charset="0"/>
              </a:rPr>
              <a:t>, </a:t>
            </a:r>
            <a:r>
              <a:rPr lang="en-US" sz="1400" b="1" i="1">
                <a:solidFill>
                  <a:srgbClr val="FFFB0C"/>
                </a:solidFill>
                <a:latin typeface="Times" charset="0"/>
              </a:rPr>
              <a:t>Conservative Baptist  Missions</a:t>
            </a:r>
          </a:p>
          <a:p>
            <a:pPr>
              <a:lnSpc>
                <a:spcPct val="55000"/>
              </a:lnSpc>
              <a:spcBef>
                <a:spcPct val="50000"/>
              </a:spcBef>
            </a:pPr>
            <a:r>
              <a:rPr lang="en-US" sz="1400" b="1" i="1">
                <a:solidFill>
                  <a:srgbClr val="FFFB0C"/>
                </a:solidFill>
                <a:latin typeface="Times" charset="0"/>
              </a:rPr>
              <a:t>Chiesa Battista Evangelica di Casoria</a:t>
            </a:r>
          </a:p>
          <a:p>
            <a:pPr>
              <a:lnSpc>
                <a:spcPct val="55000"/>
              </a:lnSpc>
              <a:spcBef>
                <a:spcPct val="50000"/>
              </a:spcBef>
            </a:pPr>
            <a:r>
              <a:rPr lang="en-US" sz="1400" b="1" i="1">
                <a:solidFill>
                  <a:srgbClr val="FFFB0C"/>
                </a:solidFill>
                <a:latin typeface="Times" charset="0"/>
              </a:rPr>
              <a:t>Naples, Italy</a:t>
            </a:r>
            <a:endParaRPr lang="en-US" sz="1800" i="1">
              <a:solidFill>
                <a:srgbClr val="FFFB0C"/>
              </a:solidFill>
              <a:latin typeface="Times" charset="0"/>
            </a:endParaRPr>
          </a:p>
        </p:txBody>
      </p:sp>
      <p:sp>
        <p:nvSpPr>
          <p:cNvPr id="9231" name="Text Box 17"/>
          <p:cNvSpPr txBox="1">
            <a:spLocks noChangeArrowheads="1"/>
          </p:cNvSpPr>
          <p:nvPr/>
        </p:nvSpPr>
        <p:spPr bwMode="auto">
          <a:xfrm>
            <a:off x="109538" y="5170488"/>
            <a:ext cx="4516437"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2400" b="1">
              <a:solidFill>
                <a:srgbClr val="FFFB0C"/>
              </a:solidFill>
              <a:latin typeface="Times" charset="0"/>
            </a:endParaRPr>
          </a:p>
          <a:p>
            <a:pPr>
              <a:lnSpc>
                <a:spcPct val="55000"/>
              </a:lnSpc>
              <a:spcBef>
                <a:spcPct val="50000"/>
              </a:spcBef>
            </a:pPr>
            <a:r>
              <a:rPr lang="en-US" sz="2000" b="1">
                <a:solidFill>
                  <a:srgbClr val="00CCFF"/>
                </a:solidFill>
                <a:latin typeface="Times" charset="0"/>
              </a:rPr>
              <a:t>Karyn Granger</a:t>
            </a:r>
            <a:endParaRPr lang="en-US" sz="1600" b="1">
              <a:solidFill>
                <a:srgbClr val="00CCFF"/>
              </a:solidFill>
              <a:latin typeface="Times" charset="0"/>
            </a:endParaRPr>
          </a:p>
          <a:p>
            <a:pPr>
              <a:lnSpc>
                <a:spcPct val="55000"/>
              </a:lnSpc>
              <a:spcBef>
                <a:spcPct val="50000"/>
              </a:spcBef>
            </a:pPr>
            <a:r>
              <a:rPr lang="en-US" sz="1400" b="1" i="1">
                <a:solidFill>
                  <a:srgbClr val="FFFB0C"/>
                </a:solidFill>
                <a:latin typeface="Times" charset="0"/>
              </a:rPr>
              <a:t>Director of Bible Studies</a:t>
            </a:r>
          </a:p>
          <a:p>
            <a:pPr>
              <a:lnSpc>
                <a:spcPct val="55000"/>
              </a:lnSpc>
              <a:spcBef>
                <a:spcPct val="50000"/>
              </a:spcBef>
            </a:pPr>
            <a:r>
              <a:rPr lang="en-US" sz="1400" b="1" i="1">
                <a:solidFill>
                  <a:srgbClr val="FFFB0C"/>
                </a:solidFill>
                <a:latin typeface="Times" charset="0"/>
              </a:rPr>
              <a:t>Southwest Christian Schools</a:t>
            </a:r>
          </a:p>
          <a:p>
            <a:pPr>
              <a:lnSpc>
                <a:spcPct val="55000"/>
              </a:lnSpc>
              <a:spcBef>
                <a:spcPct val="50000"/>
              </a:spcBef>
            </a:pPr>
            <a:r>
              <a:rPr lang="en-US" sz="1400" b="1" i="1">
                <a:solidFill>
                  <a:srgbClr val="FFFB0C"/>
                </a:solidFill>
                <a:latin typeface="Times" charset="0"/>
              </a:rPr>
              <a:t>Ft. Worth, Texas</a:t>
            </a:r>
            <a:endParaRPr lang="en-US" sz="1600" b="1" i="1">
              <a:solidFill>
                <a:srgbClr val="FFFB0C"/>
              </a:solidFill>
              <a:latin typeface="Times" charset="0"/>
            </a:endParaRPr>
          </a:p>
        </p:txBody>
      </p:sp>
      <p:sp>
        <p:nvSpPr>
          <p:cNvPr id="9232" name="Text Box 18"/>
          <p:cNvSpPr txBox="1">
            <a:spLocks noChangeArrowheads="1"/>
          </p:cNvSpPr>
          <p:nvPr/>
        </p:nvSpPr>
        <p:spPr bwMode="auto">
          <a:xfrm>
            <a:off x="4964113" y="3067050"/>
            <a:ext cx="3116262"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2000" b="1">
              <a:solidFill>
                <a:srgbClr val="62D6AC"/>
              </a:solidFill>
              <a:latin typeface="Times" charset="0"/>
            </a:endParaRPr>
          </a:p>
          <a:p>
            <a:pPr>
              <a:lnSpc>
                <a:spcPct val="55000"/>
              </a:lnSpc>
              <a:spcBef>
                <a:spcPct val="50000"/>
              </a:spcBef>
            </a:pPr>
            <a:r>
              <a:rPr lang="en-US" sz="2000" b="1">
                <a:solidFill>
                  <a:srgbClr val="00CCFF"/>
                </a:solidFill>
                <a:latin typeface="Times" charset="0"/>
              </a:rPr>
              <a:t>Vasily Dimitrievski</a:t>
            </a:r>
            <a:endParaRPr lang="en-US" sz="1600" b="1">
              <a:solidFill>
                <a:srgbClr val="00CCFF"/>
              </a:solidFill>
              <a:latin typeface="Times" charset="0"/>
            </a:endParaRPr>
          </a:p>
          <a:p>
            <a:pPr>
              <a:lnSpc>
                <a:spcPct val="55000"/>
              </a:lnSpc>
              <a:spcBef>
                <a:spcPct val="50000"/>
              </a:spcBef>
            </a:pPr>
            <a:r>
              <a:rPr lang="en-US" sz="1400" b="1" i="1">
                <a:solidFill>
                  <a:srgbClr val="FFFB0C"/>
                </a:solidFill>
                <a:latin typeface="Times" charset="0"/>
              </a:rPr>
              <a:t>Director for Russia</a:t>
            </a:r>
            <a:endParaRPr lang="en-US" sz="1400" b="1">
              <a:solidFill>
                <a:srgbClr val="FFFB0C"/>
              </a:solidFill>
              <a:latin typeface="Times" charset="0"/>
            </a:endParaRPr>
          </a:p>
          <a:p>
            <a:pPr>
              <a:lnSpc>
                <a:spcPct val="55000"/>
              </a:lnSpc>
              <a:spcBef>
                <a:spcPct val="50000"/>
              </a:spcBef>
            </a:pPr>
            <a:r>
              <a:rPr lang="en-US" sz="1400" b="1" i="1">
                <a:solidFill>
                  <a:srgbClr val="FFFB0C"/>
                </a:solidFill>
                <a:latin typeface="Times" charset="0"/>
              </a:rPr>
              <a:t>Global Missions Fellowship (e3)</a:t>
            </a:r>
          </a:p>
          <a:p>
            <a:pPr>
              <a:lnSpc>
                <a:spcPct val="55000"/>
              </a:lnSpc>
              <a:spcBef>
                <a:spcPct val="50000"/>
              </a:spcBef>
            </a:pPr>
            <a:r>
              <a:rPr lang="en-US" sz="1400" b="1" i="1">
                <a:solidFill>
                  <a:srgbClr val="FFFB0C"/>
                </a:solidFill>
                <a:latin typeface="Times" charset="0"/>
              </a:rPr>
              <a:t>Penza, Russia</a:t>
            </a:r>
            <a:endParaRPr lang="en-US" sz="1400" i="1">
              <a:solidFill>
                <a:srgbClr val="FFFB0C"/>
              </a:solidFill>
              <a:latin typeface="Times" charset="0"/>
            </a:endParaRPr>
          </a:p>
        </p:txBody>
      </p:sp>
      <p:sp>
        <p:nvSpPr>
          <p:cNvPr id="9233" name="Text Box 19"/>
          <p:cNvSpPr txBox="1">
            <a:spLocks noChangeArrowheads="1"/>
          </p:cNvSpPr>
          <p:nvPr/>
        </p:nvSpPr>
        <p:spPr bwMode="auto">
          <a:xfrm>
            <a:off x="3167063" y="517525"/>
            <a:ext cx="28146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2000" b="1" i="1">
                <a:solidFill>
                  <a:srgbClr val="FFFFFF"/>
                </a:solidFill>
                <a:latin typeface="Times" charset="0"/>
              </a:rPr>
              <a:t>Committee of Reference</a:t>
            </a:r>
          </a:p>
        </p:txBody>
      </p:sp>
      <p:sp>
        <p:nvSpPr>
          <p:cNvPr id="9234" name="Text Box 27"/>
          <p:cNvSpPr txBox="1">
            <a:spLocks noChangeArrowheads="1"/>
          </p:cNvSpPr>
          <p:nvPr/>
        </p:nvSpPr>
        <p:spPr bwMode="auto">
          <a:xfrm>
            <a:off x="479425" y="6548438"/>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237596" name="Rectangle 28"/>
          <p:cNvSpPr>
            <a:spLocks noChangeArrowheads="1"/>
          </p:cNvSpPr>
          <p:nvPr/>
        </p:nvSpPr>
        <p:spPr bwMode="auto">
          <a:xfrm>
            <a:off x="7583488" y="6538913"/>
            <a:ext cx="73660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a:t>
            </a:r>
          </a:p>
        </p:txBody>
      </p:sp>
      <p:sp>
        <p:nvSpPr>
          <p:cNvPr id="237597" name="Text Box 29"/>
          <p:cNvSpPr txBox="1">
            <a:spLocks noChangeArrowheads="1"/>
          </p:cNvSpPr>
          <p:nvPr/>
        </p:nvSpPr>
        <p:spPr bwMode="auto">
          <a:xfrm>
            <a:off x="8131175" y="6537325"/>
            <a:ext cx="339725" cy="247650"/>
          </a:xfrm>
          <a:prstGeom prst="rect">
            <a:avLst/>
          </a:prstGeom>
          <a:noFill/>
          <a:ln w="12700">
            <a:noFill/>
            <a:miter lim="800000"/>
            <a:headEnd/>
            <a:tailEnd/>
          </a:ln>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1000" b="1" smtClean="0">
                <a:solidFill>
                  <a:schemeClr val="tx1"/>
                </a:solidFill>
                <a:effectLst>
                  <a:outerShdw blurRad="38100" dist="38100" dir="2700000" algn="tl">
                    <a:srgbClr val="000000"/>
                  </a:outerShdw>
                </a:effectLst>
                <a:latin typeface="Comic Sans MS" charset="0"/>
              </a:rPr>
              <a:t>03</a:t>
            </a:r>
          </a:p>
        </p:txBody>
      </p:sp>
      <p:sp>
        <p:nvSpPr>
          <p:cNvPr id="9237" name="Text Box 30"/>
          <p:cNvSpPr txBox="1">
            <a:spLocks noChangeArrowheads="1"/>
          </p:cNvSpPr>
          <p:nvPr/>
        </p:nvSpPr>
        <p:spPr bwMode="auto">
          <a:xfrm>
            <a:off x="4852988" y="4106863"/>
            <a:ext cx="3578225"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2000" b="1">
              <a:solidFill>
                <a:srgbClr val="FFFB0C"/>
              </a:solidFill>
              <a:latin typeface="Times" charset="0"/>
            </a:endParaRPr>
          </a:p>
          <a:p>
            <a:pPr>
              <a:lnSpc>
                <a:spcPct val="55000"/>
              </a:lnSpc>
              <a:spcBef>
                <a:spcPct val="50000"/>
              </a:spcBef>
            </a:pPr>
            <a:r>
              <a:rPr lang="en-US" sz="2000" b="1">
                <a:solidFill>
                  <a:srgbClr val="00CCFF"/>
                </a:solidFill>
                <a:latin typeface="Times" charset="0"/>
              </a:rPr>
              <a:t>Dr. Ted Kitchens</a:t>
            </a:r>
          </a:p>
          <a:p>
            <a:pPr>
              <a:lnSpc>
                <a:spcPct val="55000"/>
              </a:lnSpc>
              <a:spcBef>
                <a:spcPct val="50000"/>
              </a:spcBef>
            </a:pPr>
            <a:r>
              <a:rPr lang="en-US" sz="1400" b="1" i="1">
                <a:solidFill>
                  <a:srgbClr val="FFFB0C"/>
                </a:solidFill>
                <a:latin typeface="Times" charset="0"/>
              </a:rPr>
              <a:t>Senior Pastor</a:t>
            </a:r>
            <a:endParaRPr lang="en-US" sz="1400" b="1">
              <a:solidFill>
                <a:srgbClr val="FFFB0C"/>
              </a:solidFill>
              <a:latin typeface="Times" charset="0"/>
            </a:endParaRPr>
          </a:p>
          <a:p>
            <a:pPr>
              <a:lnSpc>
                <a:spcPct val="55000"/>
              </a:lnSpc>
              <a:spcBef>
                <a:spcPct val="50000"/>
              </a:spcBef>
            </a:pPr>
            <a:r>
              <a:rPr lang="en-US" sz="1400" b="1" i="1">
                <a:solidFill>
                  <a:srgbClr val="FFFB0C"/>
                </a:solidFill>
                <a:latin typeface="Times" charset="0"/>
              </a:rPr>
              <a:t>Christ Chapel Bible Church</a:t>
            </a:r>
          </a:p>
          <a:p>
            <a:pPr>
              <a:lnSpc>
                <a:spcPct val="55000"/>
              </a:lnSpc>
              <a:spcBef>
                <a:spcPct val="50000"/>
              </a:spcBef>
            </a:pPr>
            <a:r>
              <a:rPr lang="en-US" sz="1400" b="1" i="1">
                <a:solidFill>
                  <a:srgbClr val="FFFB0C"/>
                </a:solidFill>
                <a:latin typeface="Times" charset="0"/>
              </a:rPr>
              <a:t> Ft. Worth, Texas</a:t>
            </a:r>
            <a:endParaRPr lang="en-US" sz="1600" b="1" i="1">
              <a:solidFill>
                <a:srgbClr val="FFFB0C"/>
              </a:solidFill>
              <a:latin typeface="Times" charset="0"/>
            </a:endParaRPr>
          </a:p>
        </p:txBody>
      </p:sp>
      <p:sp>
        <p:nvSpPr>
          <p:cNvPr id="9238" name="Text Box 32"/>
          <p:cNvSpPr txBox="1">
            <a:spLocks noChangeArrowheads="1"/>
          </p:cNvSpPr>
          <p:nvPr/>
        </p:nvSpPr>
        <p:spPr bwMode="auto">
          <a:xfrm>
            <a:off x="4960938" y="855663"/>
            <a:ext cx="3116262" cy="150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2000" b="1">
              <a:solidFill>
                <a:srgbClr val="FFFB0C"/>
              </a:solidFill>
              <a:latin typeface="Times" charset="0"/>
            </a:endParaRPr>
          </a:p>
          <a:p>
            <a:pPr>
              <a:lnSpc>
                <a:spcPct val="55000"/>
              </a:lnSpc>
              <a:spcBef>
                <a:spcPct val="50000"/>
              </a:spcBef>
            </a:pPr>
            <a:r>
              <a:rPr lang="en-US" sz="2000" b="1">
                <a:solidFill>
                  <a:srgbClr val="00CCFF"/>
                </a:solidFill>
                <a:latin typeface="Times" charset="0"/>
              </a:rPr>
              <a:t>Dr. Rick Griffith</a:t>
            </a:r>
            <a:r>
              <a:rPr lang="en-US" sz="1600" b="1">
                <a:solidFill>
                  <a:srgbClr val="00CCFF"/>
                </a:solidFill>
                <a:latin typeface="Times" charset="0"/>
              </a:rPr>
              <a:t> </a:t>
            </a:r>
          </a:p>
          <a:p>
            <a:pPr>
              <a:lnSpc>
                <a:spcPct val="55000"/>
              </a:lnSpc>
              <a:spcBef>
                <a:spcPct val="50000"/>
              </a:spcBef>
            </a:pPr>
            <a:r>
              <a:rPr lang="en-US" sz="1400" b="1" i="1">
                <a:solidFill>
                  <a:srgbClr val="FFFB0C"/>
                </a:solidFill>
                <a:latin typeface="Times" charset="0"/>
              </a:rPr>
              <a:t>Doctor of Ministry Director</a:t>
            </a:r>
            <a:endParaRPr lang="en-US" sz="1400" b="1">
              <a:solidFill>
                <a:srgbClr val="FFFB0C"/>
              </a:solidFill>
              <a:latin typeface="Times" charset="0"/>
            </a:endParaRPr>
          </a:p>
          <a:p>
            <a:pPr>
              <a:lnSpc>
                <a:spcPct val="55000"/>
              </a:lnSpc>
              <a:spcBef>
                <a:spcPct val="50000"/>
              </a:spcBef>
            </a:pPr>
            <a:r>
              <a:rPr lang="en-US" sz="1400" b="1" i="1">
                <a:solidFill>
                  <a:srgbClr val="FFFB0C"/>
                </a:solidFill>
                <a:latin typeface="Times" charset="0"/>
              </a:rPr>
              <a:t>Assoc. Professor in Biblical Studies</a:t>
            </a:r>
          </a:p>
          <a:p>
            <a:pPr>
              <a:lnSpc>
                <a:spcPct val="55000"/>
              </a:lnSpc>
              <a:spcBef>
                <a:spcPct val="50000"/>
              </a:spcBef>
            </a:pPr>
            <a:r>
              <a:rPr lang="en-US" sz="1400" b="1" i="1">
                <a:solidFill>
                  <a:srgbClr val="FFFB0C"/>
                </a:solidFill>
                <a:latin typeface="Times" charset="0"/>
              </a:rPr>
              <a:t>Singapore Bible College</a:t>
            </a:r>
          </a:p>
          <a:p>
            <a:pPr>
              <a:lnSpc>
                <a:spcPct val="55000"/>
              </a:lnSpc>
              <a:spcBef>
                <a:spcPct val="50000"/>
              </a:spcBef>
            </a:pPr>
            <a:r>
              <a:rPr lang="en-US" sz="1400" b="1" i="1">
                <a:solidFill>
                  <a:srgbClr val="FFFB0C"/>
                </a:solidFill>
                <a:latin typeface="Times" charset="0"/>
              </a:rPr>
              <a:t>Republic of Singapore</a:t>
            </a:r>
            <a:endParaRPr lang="en-US" sz="1200" b="1" i="1">
              <a:solidFill>
                <a:srgbClr val="FFFB0C"/>
              </a:solidFill>
              <a:latin typeface="Times"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038" y="533400"/>
            <a:ext cx="7997825" cy="5765800"/>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3"/>
          <p:cNvSpPr>
            <a:spLocks noChangeArrowheads="1"/>
          </p:cNvSpPr>
          <p:nvPr/>
        </p:nvSpPr>
        <p:spPr bwMode="auto">
          <a:xfrm>
            <a:off x="576263" y="660400"/>
            <a:ext cx="7996237"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nchor="ctr"/>
          <a:lstStyle/>
          <a:p>
            <a:endParaRPr lang="en-US"/>
          </a:p>
        </p:txBody>
      </p:sp>
      <p:sp>
        <p:nvSpPr>
          <p:cNvPr id="64515"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64516"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64517" name="Text Box 9"/>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64518"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30</a:t>
            </a:r>
          </a:p>
        </p:txBody>
      </p:sp>
      <p:sp>
        <p:nvSpPr>
          <p:cNvPr id="64519" name="Rectangle 8"/>
          <p:cNvSpPr>
            <a:spLocks noChangeArrowheads="1"/>
          </p:cNvSpPr>
          <p:nvPr/>
        </p:nvSpPr>
        <p:spPr bwMode="auto">
          <a:xfrm>
            <a:off x="4121150" y="2320925"/>
            <a:ext cx="1238250" cy="885825"/>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1400" b="1">
                <a:solidFill>
                  <a:schemeClr val="bg2"/>
                </a:solidFill>
              </a:rPr>
              <a:t>LAISHIBA</a:t>
            </a:r>
          </a:p>
          <a:p>
            <a:r>
              <a:rPr lang="en-US" altLang="zh-CN" sz="1400" b="1">
                <a:solidFill>
                  <a:schemeClr val="bg2"/>
                </a:solidFill>
              </a:rPr>
              <a:t> KAKETPONG</a:t>
            </a:r>
            <a:endParaRPr lang="zh-CN" altLang="en-US" sz="1400" b="1">
              <a:solidFill>
                <a:schemeClr val="bg2"/>
              </a:solidFill>
            </a:endParaRPr>
          </a:p>
        </p:txBody>
      </p:sp>
    </p:spTree>
  </p:cSld>
  <p:clrMapOvr>
    <a:masterClrMapping/>
  </p:clrMapOvr>
  <p:transition xmlns:p14="http://schemas.microsoft.com/office/powerpoint/2010/main" spd="med">
    <p:zoom/>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3" y="520700"/>
            <a:ext cx="8027987" cy="5783263"/>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66562" name="Rectangle 3"/>
          <p:cNvSpPr>
            <a:spLocks noChangeArrowheads="1"/>
          </p:cNvSpPr>
          <p:nvPr/>
        </p:nvSpPr>
        <p:spPr bwMode="auto">
          <a:xfrm>
            <a:off x="1262063" y="508000"/>
            <a:ext cx="6738937"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nchor="ctr"/>
          <a:lstStyle/>
          <a:p>
            <a:endParaRPr lang="en-US"/>
          </a:p>
        </p:txBody>
      </p:sp>
      <p:sp>
        <p:nvSpPr>
          <p:cNvPr id="66563"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66564"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66565" name="Text Box 9"/>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66566"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31</a:t>
            </a:r>
          </a:p>
        </p:txBody>
      </p:sp>
      <p:sp>
        <p:nvSpPr>
          <p:cNvPr id="66567" name="Rectangle 8"/>
          <p:cNvSpPr>
            <a:spLocks noChangeArrowheads="1"/>
          </p:cNvSpPr>
          <p:nvPr/>
        </p:nvSpPr>
        <p:spPr bwMode="auto">
          <a:xfrm rot="-177473">
            <a:off x="4210050" y="1547813"/>
            <a:ext cx="1163638" cy="727075"/>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1400" b="1">
                <a:solidFill>
                  <a:schemeClr val="bg2"/>
                </a:solidFill>
              </a:rPr>
              <a:t>LAISHIBA</a:t>
            </a:r>
          </a:p>
          <a:p>
            <a:r>
              <a:rPr lang="en-US" altLang="zh-CN" sz="1400" b="1">
                <a:solidFill>
                  <a:schemeClr val="bg2"/>
                </a:solidFill>
              </a:rPr>
              <a:t> KAKETPONG</a:t>
            </a:r>
            <a:endParaRPr lang="zh-CN" altLang="en-US" sz="1400" b="1">
              <a:solidFill>
                <a:schemeClr val="bg2"/>
              </a:solidFill>
            </a:endParaRPr>
          </a:p>
        </p:txBody>
      </p:sp>
    </p:spTree>
  </p:cSld>
  <p:clrMapOvr>
    <a:masterClrMapping/>
  </p:clrMapOvr>
  <p:transition xmlns:p14="http://schemas.microsoft.com/office/powerpoint/2010/main" spd="med">
    <p:zoom/>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68610"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68611" name="Text Box 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68612"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32</a:t>
            </a:r>
          </a:p>
        </p:txBody>
      </p:sp>
      <p:sp>
        <p:nvSpPr>
          <p:cNvPr id="68613" name="Rectangle 8"/>
          <p:cNvSpPr>
            <a:spLocks noChangeArrowheads="1"/>
          </p:cNvSpPr>
          <p:nvPr/>
        </p:nvSpPr>
        <p:spPr bwMode="auto">
          <a:xfrm>
            <a:off x="4862513" y="1857375"/>
            <a:ext cx="1225550" cy="869950"/>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800" b="1">
                <a:solidFill>
                  <a:schemeClr val="bg2"/>
                </a:solidFill>
              </a:rPr>
              <a:t>BIBLE</a:t>
            </a:r>
            <a:br>
              <a:rPr lang="en-US" altLang="zh-CN" sz="2800" b="1">
                <a:solidFill>
                  <a:schemeClr val="bg2"/>
                </a:solidFill>
              </a:rPr>
            </a:br>
            <a:r>
              <a:rPr lang="en-US" altLang="zh-CN" sz="2800" b="1">
                <a:solidFill>
                  <a:schemeClr val="bg2"/>
                </a:solidFill>
              </a:rPr>
              <a:t>FILE</a:t>
            </a:r>
            <a:endParaRPr lang="zh-CN" altLang="en-US" sz="2800" b="1">
              <a:solidFill>
                <a:schemeClr val="bg2"/>
              </a:solidFill>
            </a:endParaRPr>
          </a:p>
        </p:txBody>
      </p:sp>
      <p:pic>
        <p:nvPicPr>
          <p:cNvPr id="68614"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 y="587375"/>
            <a:ext cx="8013700" cy="5773738"/>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68615" name="Text Box 5"/>
          <p:cNvSpPr txBox="1">
            <a:spLocks noChangeArrowheads="1"/>
          </p:cNvSpPr>
          <p:nvPr/>
        </p:nvSpPr>
        <p:spPr bwMode="auto">
          <a:xfrm>
            <a:off x="8566150" y="6251575"/>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68616" name="Text Box 6"/>
          <p:cNvSpPr txBox="1">
            <a:spLocks noChangeArrowheads="1"/>
          </p:cNvSpPr>
          <p:nvPr/>
        </p:nvSpPr>
        <p:spPr bwMode="auto">
          <a:xfrm>
            <a:off x="8107363" y="6553200"/>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68617" name="Text Box 7"/>
          <p:cNvSpPr txBox="1">
            <a:spLocks noChangeArrowheads="1"/>
          </p:cNvSpPr>
          <p:nvPr/>
        </p:nvSpPr>
        <p:spPr bwMode="auto">
          <a:xfrm>
            <a:off x="8121650" y="6537325"/>
            <a:ext cx="3254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31</a:t>
            </a:r>
          </a:p>
        </p:txBody>
      </p:sp>
      <p:sp>
        <p:nvSpPr>
          <p:cNvPr id="68618" name="Text Box 8"/>
          <p:cNvSpPr txBox="1">
            <a:spLocks noChangeArrowheads="1"/>
          </p:cNvSpPr>
          <p:nvPr/>
        </p:nvSpPr>
        <p:spPr bwMode="auto">
          <a:xfrm>
            <a:off x="4600575" y="1898650"/>
            <a:ext cx="1828800" cy="887413"/>
          </a:xfrm>
          <a:prstGeom prst="rect">
            <a:avLst/>
          </a:prstGeom>
          <a:solidFill>
            <a:srgbClr val="FFFFFF"/>
          </a:solidFill>
          <a:ln w="57150">
            <a:solidFill>
              <a:srgbClr val="000000"/>
            </a:solidFill>
            <a:miter lim="800000"/>
            <a:headEnd/>
            <a:tailEnd/>
          </a:ln>
        </p:spPr>
        <p:txBody>
          <a:bodyPr anchor="ct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endParaRPr lang="en-US" altLang="zh-CN" sz="2000" b="1">
              <a:solidFill>
                <a:schemeClr val="bg2"/>
              </a:solidFill>
            </a:endParaRPr>
          </a:p>
          <a:p>
            <a:endParaRPr lang="en-US" altLang="zh-CN" sz="2000" b="1">
              <a:solidFill>
                <a:schemeClr val="bg2"/>
              </a:solidFill>
            </a:endParaRPr>
          </a:p>
          <a:p>
            <a:r>
              <a:rPr lang="en-US" altLang="zh-CN" sz="2000" b="1">
                <a:solidFill>
                  <a:schemeClr val="bg2"/>
                </a:solidFill>
              </a:rPr>
              <a:t>LAISHIBA KAKETPONG</a:t>
            </a:r>
            <a:endParaRPr lang="zh-CN" altLang="en-US" sz="2000" b="1">
              <a:solidFill>
                <a:schemeClr val="bg2"/>
              </a:solidFill>
            </a:endParaRPr>
          </a:p>
          <a:p>
            <a:pPr>
              <a:spcBef>
                <a:spcPct val="50000"/>
              </a:spcBef>
            </a:pPr>
            <a:endParaRPr lang="en-US" sz="3200" b="1">
              <a:solidFill>
                <a:srgbClr val="000000"/>
              </a:solidFill>
            </a:endParaRPr>
          </a:p>
        </p:txBody>
      </p:sp>
    </p:spTree>
  </p:cSld>
  <p:clrMapOvr>
    <a:masterClrMapping/>
  </p:clrMapOvr>
  <p:transition xmlns:p14="http://schemas.microsoft.com/office/powerpoint/2010/main" spd="med">
    <p:zoom/>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 y="525463"/>
            <a:ext cx="8018463" cy="5773737"/>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70658"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70659"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70660" name="Text Box 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70661"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33</a:t>
            </a:r>
          </a:p>
        </p:txBody>
      </p:sp>
      <p:sp>
        <p:nvSpPr>
          <p:cNvPr id="8" name="Rectangle 8"/>
          <p:cNvSpPr>
            <a:spLocks noChangeArrowheads="1"/>
          </p:cNvSpPr>
          <p:nvPr/>
        </p:nvSpPr>
        <p:spPr bwMode="auto">
          <a:xfrm>
            <a:off x="5345723" y="1252025"/>
            <a:ext cx="1069146" cy="1181686"/>
          </a:xfrm>
          <a:prstGeom prst="rect">
            <a:avLst/>
          </a:prstGeom>
          <a:solidFill>
            <a:schemeClr val="tx1"/>
          </a:solidFill>
          <a:ln w="38100">
            <a:solidFill>
              <a:srgbClr val="000000"/>
            </a:solidFill>
            <a:miter lim="800000"/>
            <a:headEnd/>
            <a:tailEnd/>
          </a:ln>
          <a:scene3d>
            <a:camera prst="isometricOffAxis1Right"/>
            <a:lightRig rig="threePt" dir="t"/>
          </a:scene3d>
        </p:spPr>
        <p:txBody>
          <a:bodyPr wrap="none" anchor="ctr">
            <a:normAutofit/>
          </a:bodyPr>
          <a:lstStyle/>
          <a:p>
            <a:pPr>
              <a:defRPr/>
            </a:pPr>
            <a:r>
              <a:rPr lang="en-US" altLang="zh-CN" sz="1400" b="1" kern="1800" spc="-100" dirty="0">
                <a:solidFill>
                  <a:schemeClr val="bg2"/>
                </a:solidFill>
                <a:ea typeface="宋体" charset="0"/>
                <a:cs typeface="宋体" charset="0"/>
              </a:rPr>
              <a:t>LAISHIBA</a:t>
            </a:r>
          </a:p>
          <a:p>
            <a:pPr>
              <a:defRPr/>
            </a:pPr>
            <a:r>
              <a:rPr lang="en-US" altLang="zh-CN" sz="1400" b="1" kern="1800" spc="-100" dirty="0">
                <a:solidFill>
                  <a:schemeClr val="bg2"/>
                </a:solidFill>
                <a:ea typeface="宋体" charset="0"/>
                <a:cs typeface="宋体" charset="0"/>
              </a:rPr>
              <a:t> KAKETPONG</a:t>
            </a:r>
          </a:p>
        </p:txBody>
      </p:sp>
    </p:spTree>
  </p:cSld>
  <p:clrMapOvr>
    <a:masterClrMapping/>
  </p:clrMapOvr>
  <p:transition xmlns:p14="http://schemas.microsoft.com/office/powerpoint/2010/main" spd="med">
    <p:zoom/>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7"/>
          <p:cNvPicPr>
            <a:picLocks noChangeAspect="1" noChangeArrowheads="1"/>
          </p:cNvPicPr>
          <p:nvPr/>
        </p:nvPicPr>
        <p:blipFill>
          <a:blip r:embed="rId3">
            <a:extLst>
              <a:ext uri="{28A0092B-C50C-407E-A947-70E740481C1C}">
                <a14:useLocalDpi xmlns:a14="http://schemas.microsoft.com/office/drawing/2010/main" val="0"/>
              </a:ext>
            </a:extLst>
          </a:blip>
          <a:srcRect l="13219" t="8720" r="12126" b="9135"/>
          <a:stretch>
            <a:fillRect/>
          </a:stretch>
        </p:blipFill>
        <p:spPr bwMode="auto">
          <a:xfrm>
            <a:off x="1020763" y="520700"/>
            <a:ext cx="7102475" cy="586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6" name="Text Box 11"/>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19821" name="Oval 13"/>
          <p:cNvSpPr>
            <a:spLocks noChangeArrowheads="1"/>
          </p:cNvSpPr>
          <p:nvPr/>
        </p:nvSpPr>
        <p:spPr bwMode="auto">
          <a:xfrm>
            <a:off x="4217988" y="357188"/>
            <a:ext cx="2185987" cy="3154362"/>
          </a:xfrm>
          <a:prstGeom prst="ellipse">
            <a:avLst/>
          </a:prstGeom>
          <a:noFill/>
          <a:ln w="76200">
            <a:solidFill>
              <a:srgbClr val="FFE957"/>
            </a:solidFill>
            <a:round/>
            <a:headEnd/>
            <a:tailEnd/>
          </a:ln>
          <a:effectLst>
            <a:outerShdw blurRad="63500" dist="89803" dir="2700000" algn="ctr" rotWithShape="0">
              <a:srgbClr val="040404">
                <a:alpha val="74998"/>
              </a:srgbClr>
            </a:outerShdw>
          </a:effectLst>
        </p:spPr>
        <p:txBody>
          <a:bodyPr wrap="none" anchor="ctr"/>
          <a:lstStyle/>
          <a:p>
            <a:pPr>
              <a:defRPr/>
            </a:pPr>
            <a:endParaRPr lang="en-US">
              <a:latin typeface="Arial" pitchFamily="-107" charset="0"/>
              <a:ea typeface="+mn-ea"/>
              <a:cs typeface="+mn-cs"/>
            </a:endParaRPr>
          </a:p>
        </p:txBody>
      </p:sp>
      <p:sp>
        <p:nvSpPr>
          <p:cNvPr id="72708" name="Text Box 14"/>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72709" name="Text Box 15"/>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72710" name="Text Box 16"/>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34</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19821"/>
                                        </p:tgtEl>
                                        <p:attrNameLst>
                                          <p:attrName>style.visibility</p:attrName>
                                        </p:attrNameLst>
                                      </p:cBhvr>
                                      <p:to>
                                        <p:strVal val="visible"/>
                                      </p:to>
                                    </p:set>
                                    <p:animEffect transition="in" filter="dissolve">
                                      <p:cBhvr>
                                        <p:cTn id="7" dur="500"/>
                                        <p:tgtEl>
                                          <p:spTgt spid="119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2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0" y="590550"/>
            <a:ext cx="8001000" cy="5765800"/>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74754" name="Text Box 15"/>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74755" name="Text Box 19"/>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74756" name="Text Box 20"/>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94229" name="Text Box 21"/>
          <p:cNvSpPr txBox="1">
            <a:spLocks noChangeArrowheads="1"/>
          </p:cNvSpPr>
          <p:nvPr/>
        </p:nvSpPr>
        <p:spPr bwMode="auto">
          <a:xfrm>
            <a:off x="5048250" y="2574925"/>
            <a:ext cx="723900" cy="1874838"/>
          </a:xfrm>
          <a:prstGeom prst="rect">
            <a:avLst/>
          </a:prstGeom>
          <a:noFill/>
          <a:ln w="12700">
            <a:noFill/>
            <a:miter lim="800000"/>
            <a:headEnd/>
            <a:tailEnd/>
          </a:ln>
          <a:effectLst>
            <a:outerShdw blurRad="63500" dist="53882" dir="2700000" algn="ctr" rotWithShape="0">
              <a:srgbClr val="D83104">
                <a:alpha val="74998"/>
              </a:srgbClr>
            </a:outerShdw>
          </a:effectLst>
        </p:spPr>
        <p:txBody>
          <a:bodyPr>
            <a:spAutoFit/>
          </a:bodyPr>
          <a:lstStyle/>
          <a:p>
            <a:pPr algn="l">
              <a:spcBef>
                <a:spcPct val="50000"/>
              </a:spcBef>
              <a:defRPr/>
            </a:pPr>
            <a:r>
              <a:rPr lang="en-US" sz="11700">
                <a:solidFill>
                  <a:schemeClr val="accent1"/>
                </a:solidFill>
                <a:latin typeface="Comic Sans MS" pitchFamily="-107" charset="0"/>
                <a:ea typeface="+mn-ea"/>
                <a:cs typeface="+mn-cs"/>
              </a:rPr>
              <a:t>?</a:t>
            </a:r>
          </a:p>
        </p:txBody>
      </p:sp>
      <p:sp>
        <p:nvSpPr>
          <p:cNvPr id="94215" name="Text Box 7"/>
          <p:cNvSpPr txBox="1">
            <a:spLocks noChangeArrowheads="1"/>
          </p:cNvSpPr>
          <p:nvPr/>
        </p:nvSpPr>
        <p:spPr bwMode="auto">
          <a:xfrm>
            <a:off x="6757988" y="3476625"/>
            <a:ext cx="723900" cy="1874838"/>
          </a:xfrm>
          <a:prstGeom prst="rect">
            <a:avLst/>
          </a:prstGeom>
          <a:noFill/>
          <a:ln w="12700">
            <a:noFill/>
            <a:miter lim="800000"/>
            <a:headEnd/>
            <a:tailEnd/>
          </a:ln>
          <a:effectLst>
            <a:outerShdw blurRad="63500" dist="53882" dir="2700000" algn="ctr" rotWithShape="0">
              <a:srgbClr val="D83104">
                <a:alpha val="74998"/>
              </a:srgbClr>
            </a:outerShdw>
          </a:effectLst>
        </p:spPr>
        <p:txBody>
          <a:bodyPr>
            <a:spAutoFit/>
          </a:bodyPr>
          <a:lstStyle/>
          <a:p>
            <a:pPr algn="l">
              <a:spcBef>
                <a:spcPct val="50000"/>
              </a:spcBef>
              <a:defRPr/>
            </a:pPr>
            <a:r>
              <a:rPr lang="en-US" sz="11700">
                <a:solidFill>
                  <a:schemeClr val="accent1"/>
                </a:solidFill>
                <a:latin typeface="Comic Sans MS" pitchFamily="-107" charset="0"/>
                <a:ea typeface="+mn-ea"/>
                <a:cs typeface="+mn-cs"/>
              </a:rPr>
              <a:t>?</a:t>
            </a:r>
          </a:p>
        </p:txBody>
      </p:sp>
      <p:sp>
        <p:nvSpPr>
          <p:cNvPr id="74759" name="Text Box 22"/>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35</a:t>
            </a:r>
          </a:p>
        </p:txBody>
      </p:sp>
      <p:sp>
        <p:nvSpPr>
          <p:cNvPr id="74760" name="Text Box 23"/>
          <p:cNvSpPr txBox="1">
            <a:spLocks noChangeArrowheads="1"/>
          </p:cNvSpPr>
          <p:nvPr/>
        </p:nvSpPr>
        <p:spPr bwMode="auto">
          <a:xfrm>
            <a:off x="8740775" y="6397625"/>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5</a:t>
            </a:r>
          </a:p>
        </p:txBody>
      </p:sp>
      <p:sp>
        <p:nvSpPr>
          <p:cNvPr id="94221" name="Text Box 13"/>
          <p:cNvSpPr txBox="1">
            <a:spLocks noChangeArrowheads="1"/>
          </p:cNvSpPr>
          <p:nvPr/>
        </p:nvSpPr>
        <p:spPr bwMode="auto">
          <a:xfrm>
            <a:off x="2709863" y="2287588"/>
            <a:ext cx="723900" cy="1874837"/>
          </a:xfrm>
          <a:prstGeom prst="rect">
            <a:avLst/>
          </a:prstGeom>
          <a:noFill/>
          <a:ln w="12700">
            <a:noFill/>
            <a:miter lim="800000"/>
            <a:headEnd/>
            <a:tailEnd/>
          </a:ln>
          <a:effectLst>
            <a:outerShdw blurRad="63500" dist="53882" dir="2700000" algn="ctr" rotWithShape="0">
              <a:srgbClr val="D83104">
                <a:alpha val="74998"/>
              </a:srgbClr>
            </a:outerShdw>
          </a:effectLst>
        </p:spPr>
        <p:txBody>
          <a:bodyPr>
            <a:spAutoFit/>
          </a:bodyPr>
          <a:lstStyle/>
          <a:p>
            <a:pPr algn="l">
              <a:spcBef>
                <a:spcPct val="50000"/>
              </a:spcBef>
              <a:defRPr/>
            </a:pPr>
            <a:r>
              <a:rPr lang="en-US" sz="11700">
                <a:solidFill>
                  <a:schemeClr val="accent1"/>
                </a:solidFill>
                <a:latin typeface="Comic Sans MS" pitchFamily="-107" charset="0"/>
                <a:ea typeface="+mn-ea"/>
                <a:cs typeface="+mn-cs"/>
              </a:rPr>
              <a:t>?</a:t>
            </a:r>
          </a:p>
        </p:txBody>
      </p:sp>
      <p:sp>
        <p:nvSpPr>
          <p:cNvPr id="94232" name="Text Box 24"/>
          <p:cNvSpPr txBox="1">
            <a:spLocks noChangeArrowheads="1"/>
          </p:cNvSpPr>
          <p:nvPr/>
        </p:nvSpPr>
        <p:spPr bwMode="auto">
          <a:xfrm>
            <a:off x="5492750" y="1028700"/>
            <a:ext cx="723900" cy="1874838"/>
          </a:xfrm>
          <a:prstGeom prst="rect">
            <a:avLst/>
          </a:prstGeom>
          <a:noFill/>
          <a:ln w="12700">
            <a:noFill/>
            <a:miter lim="800000"/>
            <a:headEnd/>
            <a:tailEnd/>
          </a:ln>
          <a:effectLst>
            <a:outerShdw blurRad="63500" dist="53882" dir="2700000" algn="ctr" rotWithShape="0">
              <a:srgbClr val="D83104">
                <a:alpha val="74998"/>
              </a:srgbClr>
            </a:outerShdw>
          </a:effectLst>
        </p:spPr>
        <p:txBody>
          <a:bodyPr>
            <a:spAutoFit/>
          </a:bodyPr>
          <a:lstStyle/>
          <a:p>
            <a:pPr algn="l">
              <a:spcBef>
                <a:spcPct val="50000"/>
              </a:spcBef>
              <a:defRPr/>
            </a:pPr>
            <a:r>
              <a:rPr lang="en-US" sz="11700">
                <a:solidFill>
                  <a:schemeClr val="accent1"/>
                </a:solidFill>
                <a:latin typeface="Comic Sans MS" pitchFamily="-107" charset="0"/>
                <a:ea typeface="+mn-ea"/>
                <a:cs typeface="+mn-cs"/>
              </a:rPr>
              <a:t>?</a:t>
            </a:r>
          </a:p>
        </p:txBody>
      </p:sp>
      <p:grpSp>
        <p:nvGrpSpPr>
          <p:cNvPr id="2" name="Group 18"/>
          <p:cNvGrpSpPr>
            <a:grpSpLocks/>
          </p:cNvGrpSpPr>
          <p:nvPr/>
        </p:nvGrpSpPr>
        <p:grpSpPr bwMode="auto">
          <a:xfrm>
            <a:off x="1709738" y="1565275"/>
            <a:ext cx="5857875" cy="3644900"/>
            <a:chOff x="1188" y="875"/>
            <a:chExt cx="3689" cy="2297"/>
          </a:xfrm>
        </p:grpSpPr>
        <p:sp>
          <p:nvSpPr>
            <p:cNvPr id="94217" name="Rectangle 9"/>
            <p:cNvSpPr>
              <a:spLocks noChangeArrowheads="1"/>
            </p:cNvSpPr>
            <p:nvPr/>
          </p:nvSpPr>
          <p:spPr bwMode="auto">
            <a:xfrm rot="-731836">
              <a:off x="1188" y="909"/>
              <a:ext cx="3665" cy="2263"/>
            </a:xfrm>
            <a:prstGeom prst="rect">
              <a:avLst/>
            </a:prstGeom>
            <a:gradFill rotWithShape="0">
              <a:gsLst>
                <a:gs pos="0">
                  <a:srgbClr val="000099">
                    <a:gamma/>
                    <a:shade val="46275"/>
                    <a:invGamma/>
                  </a:srgbClr>
                </a:gs>
                <a:gs pos="50000">
                  <a:srgbClr val="000099"/>
                </a:gs>
                <a:gs pos="100000">
                  <a:srgbClr val="000099">
                    <a:gamma/>
                    <a:shade val="46275"/>
                    <a:invGamma/>
                  </a:srgbClr>
                </a:gs>
              </a:gsLst>
              <a:lin ang="5400000" scaled="1"/>
            </a:gradFill>
            <a:ln w="12700">
              <a:noFill/>
              <a:miter lim="800000"/>
              <a:headEnd/>
              <a:tailEnd/>
            </a:ln>
            <a:effectLst>
              <a:outerShdw blurRad="63500" dist="200805" dir="2081709"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94218" name="Text Box 10"/>
            <p:cNvSpPr txBox="1">
              <a:spLocks noChangeArrowheads="1"/>
            </p:cNvSpPr>
            <p:nvPr/>
          </p:nvSpPr>
          <p:spPr bwMode="auto">
            <a:xfrm rot="20836941">
              <a:off x="1230" y="875"/>
              <a:ext cx="3647" cy="2153"/>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3600" b="1" smtClean="0">
                  <a:solidFill>
                    <a:srgbClr val="EEFF4B"/>
                  </a:solidFill>
                  <a:latin typeface="Comic Sans MS" charset="0"/>
                </a:rPr>
                <a:t>ANUNGI…NAI ITEM  OSANGTSÜSANGTEM ASER </a:t>
              </a:r>
              <a:r>
                <a:rPr lang="en-US" sz="3600" b="1" smtClean="0">
                  <a:solidFill>
                    <a:srgbClr val="E6E6E6"/>
                  </a:solidFill>
                  <a:latin typeface="Comic Sans MS" charset="0"/>
                </a:rPr>
                <a:t>AIBELEN </a:t>
              </a:r>
              <a:r>
                <a:rPr lang="en-US" sz="3600" b="1" smtClean="0">
                  <a:solidFill>
                    <a:srgbClr val="EEFF4B"/>
                  </a:solidFill>
                  <a:latin typeface="Comic Sans MS" charset="0"/>
                </a:rPr>
                <a:t>TESAYUBATEM…KONG NUNGI TENZÜKA KODASER BENTETTSÜ?</a:t>
              </a: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94221"/>
                                        </p:tgtEl>
                                        <p:attrNameLst>
                                          <p:attrName>style.visibility</p:attrName>
                                        </p:attrNameLst>
                                      </p:cBhvr>
                                      <p:to>
                                        <p:strVal val="visible"/>
                                      </p:to>
                                    </p:set>
                                    <p:anim calcmode="lin" valueType="num">
                                      <p:cBhvr>
                                        <p:cTn id="7" dur="500" fill="hold"/>
                                        <p:tgtEl>
                                          <p:spTgt spid="94221"/>
                                        </p:tgtEl>
                                        <p:attrNameLst>
                                          <p:attrName>ppt_w</p:attrName>
                                        </p:attrNameLst>
                                      </p:cBhvr>
                                      <p:tavLst>
                                        <p:tav tm="0">
                                          <p:val>
                                            <p:fltVal val="0"/>
                                          </p:val>
                                        </p:tav>
                                        <p:tav tm="100000">
                                          <p:val>
                                            <p:strVal val="#ppt_w"/>
                                          </p:val>
                                        </p:tav>
                                      </p:tavLst>
                                    </p:anim>
                                    <p:anim calcmode="lin" valueType="num">
                                      <p:cBhvr>
                                        <p:cTn id="8" dur="500" fill="hold"/>
                                        <p:tgtEl>
                                          <p:spTgt spid="94221"/>
                                        </p:tgtEl>
                                        <p:attrNameLst>
                                          <p:attrName>ppt_h</p:attrName>
                                        </p:attrNameLst>
                                      </p:cBhvr>
                                      <p:tavLst>
                                        <p:tav tm="0">
                                          <p:val>
                                            <p:fltVal val="0"/>
                                          </p:val>
                                        </p:tav>
                                        <p:tav tm="100000">
                                          <p:val>
                                            <p:strVal val="#ppt_h"/>
                                          </p:val>
                                        </p:tav>
                                      </p:tavLst>
                                    </p:anim>
                                    <p:anim calcmode="lin" valueType="num">
                                      <p:cBhvr>
                                        <p:cTn id="9" dur="500" fill="hold"/>
                                        <p:tgtEl>
                                          <p:spTgt spid="94221"/>
                                        </p:tgtEl>
                                        <p:attrNameLst>
                                          <p:attrName>ppt_x</p:attrName>
                                        </p:attrNameLst>
                                      </p:cBhvr>
                                      <p:tavLst>
                                        <p:tav tm="0">
                                          <p:val>
                                            <p:fltVal val="0.5"/>
                                          </p:val>
                                        </p:tav>
                                        <p:tav tm="100000">
                                          <p:val>
                                            <p:strVal val="#ppt_x"/>
                                          </p:val>
                                        </p:tav>
                                      </p:tavLst>
                                    </p:anim>
                                    <p:anim calcmode="lin" valueType="num">
                                      <p:cBhvr>
                                        <p:cTn id="10" dur="500" fill="hold"/>
                                        <p:tgtEl>
                                          <p:spTgt spid="94221"/>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94232"/>
                                        </p:tgtEl>
                                        <p:attrNameLst>
                                          <p:attrName>style.visibility</p:attrName>
                                        </p:attrNameLst>
                                      </p:cBhvr>
                                      <p:to>
                                        <p:strVal val="visible"/>
                                      </p:to>
                                    </p:set>
                                    <p:anim calcmode="lin" valueType="num">
                                      <p:cBhvr>
                                        <p:cTn id="15" dur="500" fill="hold"/>
                                        <p:tgtEl>
                                          <p:spTgt spid="94232"/>
                                        </p:tgtEl>
                                        <p:attrNameLst>
                                          <p:attrName>ppt_w</p:attrName>
                                        </p:attrNameLst>
                                      </p:cBhvr>
                                      <p:tavLst>
                                        <p:tav tm="0">
                                          <p:val>
                                            <p:fltVal val="0"/>
                                          </p:val>
                                        </p:tav>
                                        <p:tav tm="100000">
                                          <p:val>
                                            <p:strVal val="#ppt_w"/>
                                          </p:val>
                                        </p:tav>
                                      </p:tavLst>
                                    </p:anim>
                                    <p:anim calcmode="lin" valueType="num">
                                      <p:cBhvr>
                                        <p:cTn id="16" dur="500" fill="hold"/>
                                        <p:tgtEl>
                                          <p:spTgt spid="94232"/>
                                        </p:tgtEl>
                                        <p:attrNameLst>
                                          <p:attrName>ppt_h</p:attrName>
                                        </p:attrNameLst>
                                      </p:cBhvr>
                                      <p:tavLst>
                                        <p:tav tm="0">
                                          <p:val>
                                            <p:fltVal val="0"/>
                                          </p:val>
                                        </p:tav>
                                        <p:tav tm="100000">
                                          <p:val>
                                            <p:strVal val="#ppt_h"/>
                                          </p:val>
                                        </p:tav>
                                      </p:tavLst>
                                    </p:anim>
                                    <p:anim calcmode="lin" valueType="num">
                                      <p:cBhvr>
                                        <p:cTn id="17" dur="500" fill="hold"/>
                                        <p:tgtEl>
                                          <p:spTgt spid="94232"/>
                                        </p:tgtEl>
                                        <p:attrNameLst>
                                          <p:attrName>ppt_x</p:attrName>
                                        </p:attrNameLst>
                                      </p:cBhvr>
                                      <p:tavLst>
                                        <p:tav tm="0">
                                          <p:val>
                                            <p:fltVal val="0.5"/>
                                          </p:val>
                                        </p:tav>
                                        <p:tav tm="100000">
                                          <p:val>
                                            <p:strVal val="#ppt_x"/>
                                          </p:val>
                                        </p:tav>
                                      </p:tavLst>
                                    </p:anim>
                                    <p:anim calcmode="lin" valueType="num">
                                      <p:cBhvr>
                                        <p:cTn id="18" dur="500" fill="hold"/>
                                        <p:tgtEl>
                                          <p:spTgt spid="94232"/>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94229"/>
                                        </p:tgtEl>
                                        <p:attrNameLst>
                                          <p:attrName>style.visibility</p:attrName>
                                        </p:attrNameLst>
                                      </p:cBhvr>
                                      <p:to>
                                        <p:strVal val="visible"/>
                                      </p:to>
                                    </p:set>
                                    <p:anim calcmode="lin" valueType="num">
                                      <p:cBhvr>
                                        <p:cTn id="23" dur="500" fill="hold"/>
                                        <p:tgtEl>
                                          <p:spTgt spid="94229"/>
                                        </p:tgtEl>
                                        <p:attrNameLst>
                                          <p:attrName>ppt_w</p:attrName>
                                        </p:attrNameLst>
                                      </p:cBhvr>
                                      <p:tavLst>
                                        <p:tav tm="0">
                                          <p:val>
                                            <p:fltVal val="0"/>
                                          </p:val>
                                        </p:tav>
                                        <p:tav tm="100000">
                                          <p:val>
                                            <p:strVal val="#ppt_w"/>
                                          </p:val>
                                        </p:tav>
                                      </p:tavLst>
                                    </p:anim>
                                    <p:anim calcmode="lin" valueType="num">
                                      <p:cBhvr>
                                        <p:cTn id="24" dur="500" fill="hold"/>
                                        <p:tgtEl>
                                          <p:spTgt spid="94229"/>
                                        </p:tgtEl>
                                        <p:attrNameLst>
                                          <p:attrName>ppt_h</p:attrName>
                                        </p:attrNameLst>
                                      </p:cBhvr>
                                      <p:tavLst>
                                        <p:tav tm="0">
                                          <p:val>
                                            <p:fltVal val="0"/>
                                          </p:val>
                                        </p:tav>
                                        <p:tav tm="100000">
                                          <p:val>
                                            <p:strVal val="#ppt_h"/>
                                          </p:val>
                                        </p:tav>
                                      </p:tavLst>
                                    </p:anim>
                                    <p:anim calcmode="lin" valueType="num">
                                      <p:cBhvr>
                                        <p:cTn id="25" dur="500" fill="hold"/>
                                        <p:tgtEl>
                                          <p:spTgt spid="94229"/>
                                        </p:tgtEl>
                                        <p:attrNameLst>
                                          <p:attrName>ppt_x</p:attrName>
                                        </p:attrNameLst>
                                      </p:cBhvr>
                                      <p:tavLst>
                                        <p:tav tm="0">
                                          <p:val>
                                            <p:fltVal val="0.5"/>
                                          </p:val>
                                        </p:tav>
                                        <p:tav tm="100000">
                                          <p:val>
                                            <p:strVal val="#ppt_x"/>
                                          </p:val>
                                        </p:tav>
                                      </p:tavLst>
                                    </p:anim>
                                    <p:anim calcmode="lin" valueType="num">
                                      <p:cBhvr>
                                        <p:cTn id="26" dur="500" fill="hold"/>
                                        <p:tgtEl>
                                          <p:spTgt spid="94229"/>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94215"/>
                                        </p:tgtEl>
                                        <p:attrNameLst>
                                          <p:attrName>style.visibility</p:attrName>
                                        </p:attrNameLst>
                                      </p:cBhvr>
                                      <p:to>
                                        <p:strVal val="visible"/>
                                      </p:to>
                                    </p:set>
                                    <p:anim calcmode="lin" valueType="num">
                                      <p:cBhvr>
                                        <p:cTn id="31" dur="500" fill="hold"/>
                                        <p:tgtEl>
                                          <p:spTgt spid="94215"/>
                                        </p:tgtEl>
                                        <p:attrNameLst>
                                          <p:attrName>ppt_w</p:attrName>
                                        </p:attrNameLst>
                                      </p:cBhvr>
                                      <p:tavLst>
                                        <p:tav tm="0">
                                          <p:val>
                                            <p:fltVal val="0"/>
                                          </p:val>
                                        </p:tav>
                                        <p:tav tm="100000">
                                          <p:val>
                                            <p:strVal val="#ppt_w"/>
                                          </p:val>
                                        </p:tav>
                                      </p:tavLst>
                                    </p:anim>
                                    <p:anim calcmode="lin" valueType="num">
                                      <p:cBhvr>
                                        <p:cTn id="32" dur="500" fill="hold"/>
                                        <p:tgtEl>
                                          <p:spTgt spid="94215"/>
                                        </p:tgtEl>
                                        <p:attrNameLst>
                                          <p:attrName>ppt_h</p:attrName>
                                        </p:attrNameLst>
                                      </p:cBhvr>
                                      <p:tavLst>
                                        <p:tav tm="0">
                                          <p:val>
                                            <p:fltVal val="0"/>
                                          </p:val>
                                        </p:tav>
                                        <p:tav tm="100000">
                                          <p:val>
                                            <p:strVal val="#ppt_h"/>
                                          </p:val>
                                        </p:tav>
                                      </p:tavLst>
                                    </p:anim>
                                    <p:anim calcmode="lin" valueType="num">
                                      <p:cBhvr>
                                        <p:cTn id="33" dur="500" fill="hold"/>
                                        <p:tgtEl>
                                          <p:spTgt spid="94215"/>
                                        </p:tgtEl>
                                        <p:attrNameLst>
                                          <p:attrName>ppt_x</p:attrName>
                                        </p:attrNameLst>
                                      </p:cBhvr>
                                      <p:tavLst>
                                        <p:tav tm="0">
                                          <p:val>
                                            <p:fltVal val="0.5"/>
                                          </p:val>
                                        </p:tav>
                                        <p:tav tm="100000">
                                          <p:val>
                                            <p:strVal val="#ppt_x"/>
                                          </p:val>
                                        </p:tav>
                                      </p:tavLst>
                                    </p:anim>
                                    <p:anim calcmode="lin" valueType="num">
                                      <p:cBhvr>
                                        <p:cTn id="34" dur="500" fill="hold"/>
                                        <p:tgtEl>
                                          <p:spTgt spid="94215"/>
                                        </p:tgtEl>
                                        <p:attrNameLst>
                                          <p:attrName>ppt_y</p:attrName>
                                        </p:attrNameLst>
                                      </p:cBhvr>
                                      <p:tavLst>
                                        <p:tav tm="0">
                                          <p:val>
                                            <p:fltVal val="0.5"/>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528"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 calcmode="lin" valueType="num">
                                      <p:cBhvr>
                                        <p:cTn id="41" dur="500" fill="hold"/>
                                        <p:tgtEl>
                                          <p:spTgt spid="2"/>
                                        </p:tgtEl>
                                        <p:attrNameLst>
                                          <p:attrName>ppt_x</p:attrName>
                                        </p:attrNameLst>
                                      </p:cBhvr>
                                      <p:tavLst>
                                        <p:tav tm="0">
                                          <p:val>
                                            <p:fltVal val="0.5"/>
                                          </p:val>
                                        </p:tav>
                                        <p:tav tm="100000">
                                          <p:val>
                                            <p:strVal val="#ppt_x"/>
                                          </p:val>
                                        </p:tav>
                                      </p:tavLst>
                                    </p:anim>
                                    <p:anim calcmode="lin" valueType="num">
                                      <p:cBhvr>
                                        <p:cTn id="42"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29" grpId="0" autoUpdateAnimBg="0"/>
      <p:bldP spid="94215" grpId="0" autoUpdateAnimBg="0"/>
      <p:bldP spid="94221" grpId="0" autoUpdateAnimBg="0"/>
      <p:bldP spid="94232"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1" name="Group 15"/>
          <p:cNvGrpSpPr>
            <a:grpSpLocks/>
          </p:cNvGrpSpPr>
          <p:nvPr/>
        </p:nvGrpSpPr>
        <p:grpSpPr bwMode="auto">
          <a:xfrm>
            <a:off x="3492500" y="266700"/>
            <a:ext cx="5499100" cy="5822950"/>
            <a:chOff x="2200" y="168"/>
            <a:chExt cx="3464" cy="3668"/>
          </a:xfrm>
        </p:grpSpPr>
        <p:graphicFrame>
          <p:nvGraphicFramePr>
            <p:cNvPr id="76810" name="Object 2"/>
            <p:cNvGraphicFramePr>
              <a:graphicFrameLocks/>
            </p:cNvGraphicFramePr>
            <p:nvPr/>
          </p:nvGraphicFramePr>
          <p:xfrm>
            <a:off x="2200" y="187"/>
            <a:ext cx="1344" cy="3649"/>
          </p:xfrm>
          <a:graphic>
            <a:graphicData uri="http://schemas.openxmlformats.org/presentationml/2006/ole">
              <mc:AlternateContent xmlns:mc="http://schemas.openxmlformats.org/markup-compatibility/2006">
                <mc:Choice xmlns:v="urn:schemas-microsoft-com:vml" Requires="v">
                  <p:oleObj spid="_x0000_s76815" name="Microsoft ClipArt Gallery" r:id="rId4" imgW="2146300" imgH="5803900" progId="MS_ClipArt_Gallery">
                    <p:embed/>
                  </p:oleObj>
                </mc:Choice>
                <mc:Fallback>
                  <p:oleObj name="Microsoft ClipArt Gallery" r:id="rId4" imgW="2146300" imgH="5803900" progId="MS_ClipArt_Gallery">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0" y="187"/>
                          <a:ext cx="1344" cy="3649"/>
                        </a:xfrm>
                        <a:prstGeom prst="rect">
                          <a:avLst/>
                        </a:prstGeom>
                        <a:noFill/>
                        <a:ln>
                          <a:noFill/>
                        </a:ln>
                        <a:effectLst>
                          <a:outerShdw blurRad="63500" dist="107763"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19460" name="Line 4"/>
            <p:cNvSpPr>
              <a:spLocks noChangeShapeType="1"/>
            </p:cNvSpPr>
            <p:nvPr/>
          </p:nvSpPr>
          <p:spPr bwMode="auto">
            <a:xfrm flipV="1">
              <a:off x="3188" y="764"/>
              <a:ext cx="280" cy="24"/>
            </a:xfrm>
            <a:prstGeom prst="line">
              <a:avLst/>
            </a:prstGeom>
            <a:noFill/>
            <a:ln w="50800">
              <a:solidFill>
                <a:schemeClr val="tx1"/>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9463" name="Oval 7"/>
            <p:cNvSpPr>
              <a:spLocks noChangeArrowheads="1"/>
            </p:cNvSpPr>
            <p:nvPr/>
          </p:nvSpPr>
          <p:spPr bwMode="auto">
            <a:xfrm>
              <a:off x="3380" y="168"/>
              <a:ext cx="2284" cy="1576"/>
            </a:xfrm>
            <a:prstGeom prst="ellipse">
              <a:avLst/>
            </a:prstGeom>
            <a:solidFill>
              <a:schemeClr val="accent1"/>
            </a:solidFill>
            <a:ln w="12700">
              <a:solidFill>
                <a:schemeClr val="bg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19464" name="Rectangle 8"/>
          <p:cNvSpPr>
            <a:spLocks noChangeArrowheads="1"/>
          </p:cNvSpPr>
          <p:nvPr/>
        </p:nvSpPr>
        <p:spPr bwMode="auto">
          <a:xfrm>
            <a:off x="5808663" y="442913"/>
            <a:ext cx="2725737" cy="1936750"/>
          </a:xfrm>
          <a:prstGeom prst="rect">
            <a:avLst/>
          </a:prstGeom>
          <a:noFill/>
          <a:ln w="12700">
            <a:noFill/>
            <a:miter lim="800000"/>
            <a:headEnd/>
            <a:tailEnd/>
          </a:ln>
          <a:effectLst>
            <a:outerShdw blurRad="63500" dist="63500" dir="3187806" algn="ctr" rotWithShape="0">
              <a:schemeClr val="bg2">
                <a:alpha val="74998"/>
              </a:schemeClr>
            </a:outerShdw>
          </a:effectLst>
        </p:spPr>
        <p:txBody>
          <a:bodyPr lIns="90487" tIns="44450" rIns="90487" bIns="44450">
            <a:spAutoFit/>
          </a:bodyPr>
          <a:lstStyle/>
          <a:p>
            <a:pPr>
              <a:defRPr/>
            </a:pPr>
            <a:r>
              <a:rPr lang="en-US" sz="4000" b="1">
                <a:solidFill>
                  <a:srgbClr val="FFFF00"/>
                </a:solidFill>
                <a:latin typeface="Times" charset="0"/>
              </a:rPr>
              <a:t>Ni kodaser kong nungi  tenzuktsü!</a:t>
            </a:r>
          </a:p>
        </p:txBody>
      </p:sp>
      <p:grpSp>
        <p:nvGrpSpPr>
          <p:cNvPr id="3" name="Group 21"/>
          <p:cNvGrpSpPr>
            <a:grpSpLocks/>
          </p:cNvGrpSpPr>
          <p:nvPr/>
        </p:nvGrpSpPr>
        <p:grpSpPr bwMode="auto">
          <a:xfrm>
            <a:off x="5046663" y="2540000"/>
            <a:ext cx="3625850" cy="2501900"/>
            <a:chOff x="3179" y="1600"/>
            <a:chExt cx="2284" cy="1576"/>
          </a:xfrm>
        </p:grpSpPr>
        <p:sp>
          <p:nvSpPr>
            <p:cNvPr id="19459" name="Oval 3"/>
            <p:cNvSpPr>
              <a:spLocks noChangeArrowheads="1"/>
            </p:cNvSpPr>
            <p:nvPr/>
          </p:nvSpPr>
          <p:spPr bwMode="auto">
            <a:xfrm>
              <a:off x="3179" y="1600"/>
              <a:ext cx="2284" cy="1576"/>
            </a:xfrm>
            <a:prstGeom prst="ellipse">
              <a:avLst/>
            </a:prstGeom>
            <a:solidFill>
              <a:schemeClr val="accent1"/>
            </a:solidFill>
            <a:ln w="12700">
              <a:solidFill>
                <a:schemeClr val="bg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9461" name="Rectangle 5"/>
            <p:cNvSpPr>
              <a:spLocks noChangeArrowheads="1"/>
            </p:cNvSpPr>
            <p:nvPr/>
          </p:nvSpPr>
          <p:spPr bwMode="auto">
            <a:xfrm>
              <a:off x="3430" y="1904"/>
              <a:ext cx="1752" cy="1220"/>
            </a:xfrm>
            <a:prstGeom prst="rect">
              <a:avLst/>
            </a:prstGeom>
            <a:noFill/>
            <a:ln w="12700">
              <a:noFill/>
              <a:miter lim="800000"/>
              <a:headEnd/>
              <a:tailEnd/>
            </a:ln>
            <a:effectLst>
              <a:outerShdw blurRad="63500" dist="63500" dir="2212194" algn="ctr" rotWithShape="0">
                <a:schemeClr val="bg2">
                  <a:alpha val="74998"/>
                </a:schemeClr>
              </a:outerShdw>
            </a:effectLst>
          </p:spPr>
          <p:txBody>
            <a:bodyPr lIns="90487" tIns="44450" rIns="90487" bIns="44450">
              <a:spAutoFit/>
            </a:bodyPr>
            <a:lstStyle/>
            <a:p>
              <a:pPr>
                <a:defRPr/>
              </a:pPr>
              <a:r>
                <a:rPr lang="en-US" sz="4000" b="1" i="1" dirty="0">
                  <a:solidFill>
                    <a:srgbClr val="FFFF00"/>
                  </a:solidFill>
                  <a:latin typeface="Times New Roman" pitchFamily="-107" charset="0"/>
                  <a:ea typeface="+mn-ea"/>
                  <a:cs typeface="+mn-cs"/>
                </a:rPr>
                <a:t>Ni </a:t>
              </a:r>
              <a:r>
                <a:rPr lang="en-US" sz="4000" b="1" i="1" dirty="0" err="1">
                  <a:solidFill>
                    <a:srgbClr val="FFFF00"/>
                  </a:solidFill>
                  <a:latin typeface="Times New Roman" pitchFamily="-107" charset="0"/>
                  <a:ea typeface="+mn-ea"/>
                  <a:cs typeface="+mn-cs"/>
                </a:rPr>
                <a:t>kenyongi</a:t>
              </a:r>
              <a:r>
                <a:rPr lang="en-US" sz="4000" b="1" i="1" dirty="0">
                  <a:solidFill>
                    <a:srgbClr val="FFFF00"/>
                  </a:solidFill>
                  <a:latin typeface="Times New Roman" pitchFamily="-107" charset="0"/>
                  <a:ea typeface="+mn-ea"/>
                  <a:cs typeface="+mn-cs"/>
                </a:rPr>
                <a:t> </a:t>
              </a:r>
              <a:r>
                <a:rPr lang="en-US" sz="4000" b="1" i="1" dirty="0" err="1">
                  <a:solidFill>
                    <a:srgbClr val="FFFF00"/>
                  </a:solidFill>
                  <a:latin typeface="Times New Roman" pitchFamily="-107" charset="0"/>
                  <a:ea typeface="+mn-ea"/>
                  <a:cs typeface="+mn-cs"/>
                </a:rPr>
                <a:t>shisa</a:t>
              </a:r>
              <a:r>
                <a:rPr lang="en-US" sz="4000" b="1" i="1" dirty="0">
                  <a:solidFill>
                    <a:srgbClr val="FFFF00"/>
                  </a:solidFill>
                  <a:latin typeface="Times New Roman" pitchFamily="-107" charset="0"/>
                  <a:ea typeface="+mn-ea"/>
                  <a:cs typeface="+mn-cs"/>
                </a:rPr>
                <a:t> </a:t>
              </a:r>
              <a:r>
                <a:rPr lang="en-US" sz="4000" b="1" i="1" dirty="0" err="1">
                  <a:solidFill>
                    <a:srgbClr val="FFFF00"/>
                  </a:solidFill>
                  <a:latin typeface="Times New Roman" pitchFamily="-107" charset="0"/>
                  <a:ea typeface="+mn-ea"/>
                  <a:cs typeface="+mn-cs"/>
                </a:rPr>
                <a:t>kecha</a:t>
              </a:r>
              <a:r>
                <a:rPr lang="en-US" sz="4000" b="1" i="1" dirty="0">
                  <a:solidFill>
                    <a:srgbClr val="FFFF00"/>
                  </a:solidFill>
                  <a:latin typeface="Times New Roman" pitchFamily="-107" charset="0"/>
                  <a:ea typeface="+mn-ea"/>
                  <a:cs typeface="+mn-cs"/>
                </a:rPr>
                <a:t>  </a:t>
              </a:r>
              <a:r>
                <a:rPr lang="en-US" sz="4000" b="1" i="1" dirty="0" err="1">
                  <a:solidFill>
                    <a:srgbClr val="FFFF00"/>
                  </a:solidFill>
                  <a:latin typeface="Times New Roman" pitchFamily="-107" charset="0"/>
                  <a:ea typeface="+mn-ea"/>
                  <a:cs typeface="+mn-cs"/>
                </a:rPr>
                <a:t>maka</a:t>
              </a:r>
              <a:r>
                <a:rPr lang="en-US" sz="4000" b="1" i="1" dirty="0">
                  <a:solidFill>
                    <a:srgbClr val="FFFF00"/>
                  </a:solidFill>
                  <a:latin typeface="Times New Roman" pitchFamily="-107" charset="0"/>
                  <a:ea typeface="+mn-ea"/>
                  <a:cs typeface="+mn-cs"/>
                </a:rPr>
                <a:t>?</a:t>
              </a:r>
            </a:p>
          </p:txBody>
        </p:sp>
      </p:grpSp>
      <p:sp>
        <p:nvSpPr>
          <p:cNvPr id="76804" name="Text Box 19"/>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76805" name="Text Box 22"/>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76806" name="Text Box 23"/>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76807" name="Text Box 24"/>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36</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ChangeArrowheads="1"/>
          </p:cNvSpPr>
          <p:nvPr/>
        </p:nvSpPr>
        <p:spPr bwMode="auto">
          <a:xfrm>
            <a:off x="25400" y="1366838"/>
            <a:ext cx="46751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8850" name="Rectangle 7"/>
          <p:cNvSpPr>
            <a:spLocks noChangeArrowheads="1"/>
          </p:cNvSpPr>
          <p:nvPr/>
        </p:nvSpPr>
        <p:spPr bwMode="auto">
          <a:xfrm>
            <a:off x="6292850" y="3797300"/>
            <a:ext cx="539750" cy="596900"/>
          </a:xfrm>
          <a:prstGeom prst="rect">
            <a:avLst/>
          </a:prstGeom>
          <a:solidFill>
            <a:srgbClr val="676767"/>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8851" name="Freeform 8"/>
          <p:cNvSpPr>
            <a:spLocks/>
          </p:cNvSpPr>
          <p:nvPr/>
        </p:nvSpPr>
        <p:spPr bwMode="auto">
          <a:xfrm>
            <a:off x="6000750" y="3429000"/>
            <a:ext cx="744538" cy="477838"/>
          </a:xfrm>
          <a:custGeom>
            <a:avLst/>
            <a:gdLst>
              <a:gd name="T0" fmla="*/ 2147483647 w 469"/>
              <a:gd name="T1" fmla="*/ 2147483647 h 301"/>
              <a:gd name="T2" fmla="*/ 2147483647 w 469"/>
              <a:gd name="T3" fmla="*/ 2147483647 h 301"/>
              <a:gd name="T4" fmla="*/ 2147483647 w 469"/>
              <a:gd name="T5" fmla="*/ 2147483647 h 301"/>
              <a:gd name="T6" fmla="*/ 2147483647 w 469"/>
              <a:gd name="T7" fmla="*/ 2147483647 h 301"/>
              <a:gd name="T8" fmla="*/ 2147483647 w 469"/>
              <a:gd name="T9" fmla="*/ 2147483647 h 301"/>
              <a:gd name="T10" fmla="*/ 2147483647 w 469"/>
              <a:gd name="T11" fmla="*/ 2147483647 h 301"/>
              <a:gd name="T12" fmla="*/ 2147483647 w 469"/>
              <a:gd name="T13" fmla="*/ 2147483647 h 301"/>
              <a:gd name="T14" fmla="*/ 2147483647 w 469"/>
              <a:gd name="T15" fmla="*/ 2147483647 h 301"/>
              <a:gd name="T16" fmla="*/ 2147483647 w 469"/>
              <a:gd name="T17" fmla="*/ 2147483647 h 301"/>
              <a:gd name="T18" fmla="*/ 2147483647 w 469"/>
              <a:gd name="T19" fmla="*/ 2147483647 h 301"/>
              <a:gd name="T20" fmla="*/ 2147483647 w 469"/>
              <a:gd name="T21" fmla="*/ 2147483647 h 301"/>
              <a:gd name="T22" fmla="*/ 2147483647 w 469"/>
              <a:gd name="T23" fmla="*/ 2147483647 h 301"/>
              <a:gd name="T24" fmla="*/ 2147483647 w 469"/>
              <a:gd name="T25" fmla="*/ 2147483647 h 301"/>
              <a:gd name="T26" fmla="*/ 2147483647 w 469"/>
              <a:gd name="T27" fmla="*/ 2147483647 h 301"/>
              <a:gd name="T28" fmla="*/ 2147483647 w 469"/>
              <a:gd name="T29" fmla="*/ 2147483647 h 301"/>
              <a:gd name="T30" fmla="*/ 2147483647 w 469"/>
              <a:gd name="T31" fmla="*/ 2147483647 h 301"/>
              <a:gd name="T32" fmla="*/ 2147483647 w 469"/>
              <a:gd name="T33" fmla="*/ 2147483647 h 301"/>
              <a:gd name="T34" fmla="*/ 2147483647 w 469"/>
              <a:gd name="T35" fmla="*/ 2147483647 h 301"/>
              <a:gd name="T36" fmla="*/ 2147483647 w 469"/>
              <a:gd name="T37" fmla="*/ 2147483647 h 301"/>
              <a:gd name="T38" fmla="*/ 2147483647 w 469"/>
              <a:gd name="T39" fmla="*/ 2147483647 h 301"/>
              <a:gd name="T40" fmla="*/ 2147483647 w 469"/>
              <a:gd name="T41" fmla="*/ 2147483647 h 301"/>
              <a:gd name="T42" fmla="*/ 2147483647 w 469"/>
              <a:gd name="T43" fmla="*/ 2147483647 h 301"/>
              <a:gd name="T44" fmla="*/ 2147483647 w 469"/>
              <a:gd name="T45" fmla="*/ 2147483647 h 301"/>
              <a:gd name="T46" fmla="*/ 2147483647 w 469"/>
              <a:gd name="T47" fmla="*/ 2147483647 h 301"/>
              <a:gd name="T48" fmla="*/ 2147483647 w 469"/>
              <a:gd name="T49" fmla="*/ 2147483647 h 301"/>
              <a:gd name="T50" fmla="*/ 2147483647 w 469"/>
              <a:gd name="T51" fmla="*/ 0 h 301"/>
              <a:gd name="T52" fmla="*/ 2147483647 w 469"/>
              <a:gd name="T53" fmla="*/ 0 h 301"/>
              <a:gd name="T54" fmla="*/ 2147483647 w 469"/>
              <a:gd name="T55" fmla="*/ 0 h 301"/>
              <a:gd name="T56" fmla="*/ 2147483647 w 469"/>
              <a:gd name="T57" fmla="*/ 0 h 301"/>
              <a:gd name="T58" fmla="*/ 2147483647 w 469"/>
              <a:gd name="T59" fmla="*/ 2147483647 h 301"/>
              <a:gd name="T60" fmla="*/ 2147483647 w 469"/>
              <a:gd name="T61" fmla="*/ 2147483647 h 301"/>
              <a:gd name="T62" fmla="*/ 2147483647 w 469"/>
              <a:gd name="T63" fmla="*/ 2147483647 h 301"/>
              <a:gd name="T64" fmla="*/ 2147483647 w 469"/>
              <a:gd name="T65" fmla="*/ 2147483647 h 301"/>
              <a:gd name="T66" fmla="*/ 2147483647 w 469"/>
              <a:gd name="T67" fmla="*/ 2147483647 h 301"/>
              <a:gd name="T68" fmla="*/ 2147483647 w 469"/>
              <a:gd name="T69" fmla="*/ 2147483647 h 301"/>
              <a:gd name="T70" fmla="*/ 2147483647 w 469"/>
              <a:gd name="T71" fmla="*/ 2147483647 h 301"/>
              <a:gd name="T72" fmla="*/ 2147483647 w 469"/>
              <a:gd name="T73" fmla="*/ 2147483647 h 301"/>
              <a:gd name="T74" fmla="*/ 2147483647 w 469"/>
              <a:gd name="T75" fmla="*/ 2147483647 h 301"/>
              <a:gd name="T76" fmla="*/ 2147483647 w 469"/>
              <a:gd name="T77" fmla="*/ 2147483647 h 301"/>
              <a:gd name="T78" fmla="*/ 2147483647 w 469"/>
              <a:gd name="T79" fmla="*/ 2147483647 h 301"/>
              <a:gd name="T80" fmla="*/ 2147483647 w 469"/>
              <a:gd name="T81" fmla="*/ 2147483647 h 301"/>
              <a:gd name="T82" fmla="*/ 2147483647 w 469"/>
              <a:gd name="T83" fmla="*/ 2147483647 h 301"/>
              <a:gd name="T84" fmla="*/ 0 w 469"/>
              <a:gd name="T85" fmla="*/ 2147483647 h 301"/>
              <a:gd name="T86" fmla="*/ 0 w 469"/>
              <a:gd name="T87" fmla="*/ 2147483647 h 301"/>
              <a:gd name="T88" fmla="*/ 2147483647 w 469"/>
              <a:gd name="T89" fmla="*/ 2147483647 h 301"/>
              <a:gd name="T90" fmla="*/ 2147483647 w 469"/>
              <a:gd name="T91" fmla="*/ 2147483647 h 301"/>
              <a:gd name="T92" fmla="*/ 2147483647 w 469"/>
              <a:gd name="T93" fmla="*/ 2147483647 h 301"/>
              <a:gd name="T94" fmla="*/ 2147483647 w 469"/>
              <a:gd name="T95" fmla="*/ 2147483647 h 301"/>
              <a:gd name="T96" fmla="*/ 2147483647 w 469"/>
              <a:gd name="T97" fmla="*/ 2147483647 h 301"/>
              <a:gd name="T98" fmla="*/ 2147483647 w 469"/>
              <a:gd name="T99" fmla="*/ 2147483647 h 301"/>
              <a:gd name="T100" fmla="*/ 2147483647 w 469"/>
              <a:gd name="T101" fmla="*/ 2147483647 h 301"/>
              <a:gd name="T102" fmla="*/ 2147483647 w 469"/>
              <a:gd name="T103" fmla="*/ 2147483647 h 301"/>
              <a:gd name="T104" fmla="*/ 2147483647 w 469"/>
              <a:gd name="T105" fmla="*/ 2147483647 h 301"/>
              <a:gd name="T106" fmla="*/ 2147483647 w 469"/>
              <a:gd name="T107" fmla="*/ 2147483647 h 301"/>
              <a:gd name="T108" fmla="*/ 2147483647 w 469"/>
              <a:gd name="T109" fmla="*/ 2147483647 h 301"/>
              <a:gd name="T110" fmla="*/ 2147483647 w 469"/>
              <a:gd name="T111" fmla="*/ 2147483647 h 301"/>
              <a:gd name="T112" fmla="*/ 2147483647 w 469"/>
              <a:gd name="T113" fmla="*/ 2147483647 h 301"/>
              <a:gd name="T114" fmla="*/ 2147483647 w 469"/>
              <a:gd name="T115" fmla="*/ 2147483647 h 301"/>
              <a:gd name="T116" fmla="*/ 2147483647 w 469"/>
              <a:gd name="T117" fmla="*/ 2147483647 h 301"/>
              <a:gd name="T118" fmla="*/ 2147483647 w 469"/>
              <a:gd name="T119" fmla="*/ 2147483647 h 301"/>
              <a:gd name="T120" fmla="*/ 2147483647 w 469"/>
              <a:gd name="T121" fmla="*/ 2147483647 h 301"/>
              <a:gd name="T122" fmla="*/ 2147483647 w 469"/>
              <a:gd name="T123" fmla="*/ 2147483647 h 301"/>
              <a:gd name="T124" fmla="*/ 2147483647 w 469"/>
              <a:gd name="T125" fmla="*/ 2147483647 h 3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69"/>
              <a:gd name="T190" fmla="*/ 0 h 301"/>
              <a:gd name="T191" fmla="*/ 469 w 469"/>
              <a:gd name="T192" fmla="*/ 301 h 30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69" h="301">
                <a:moveTo>
                  <a:pt x="180" y="180"/>
                </a:moveTo>
                <a:lnTo>
                  <a:pt x="156" y="168"/>
                </a:lnTo>
                <a:lnTo>
                  <a:pt x="180" y="156"/>
                </a:lnTo>
                <a:lnTo>
                  <a:pt x="204" y="156"/>
                </a:lnTo>
                <a:lnTo>
                  <a:pt x="228" y="168"/>
                </a:lnTo>
                <a:lnTo>
                  <a:pt x="252" y="168"/>
                </a:lnTo>
                <a:lnTo>
                  <a:pt x="276" y="180"/>
                </a:lnTo>
                <a:lnTo>
                  <a:pt x="300" y="192"/>
                </a:lnTo>
                <a:lnTo>
                  <a:pt x="324" y="204"/>
                </a:lnTo>
                <a:lnTo>
                  <a:pt x="348" y="204"/>
                </a:lnTo>
                <a:lnTo>
                  <a:pt x="372" y="180"/>
                </a:lnTo>
                <a:lnTo>
                  <a:pt x="396" y="180"/>
                </a:lnTo>
                <a:lnTo>
                  <a:pt x="420" y="180"/>
                </a:lnTo>
                <a:lnTo>
                  <a:pt x="444" y="156"/>
                </a:lnTo>
                <a:lnTo>
                  <a:pt x="468" y="144"/>
                </a:lnTo>
                <a:lnTo>
                  <a:pt x="468" y="120"/>
                </a:lnTo>
                <a:lnTo>
                  <a:pt x="456" y="96"/>
                </a:lnTo>
                <a:lnTo>
                  <a:pt x="432" y="96"/>
                </a:lnTo>
                <a:lnTo>
                  <a:pt x="408" y="84"/>
                </a:lnTo>
                <a:lnTo>
                  <a:pt x="432" y="72"/>
                </a:lnTo>
                <a:lnTo>
                  <a:pt x="456" y="84"/>
                </a:lnTo>
                <a:lnTo>
                  <a:pt x="456" y="60"/>
                </a:lnTo>
                <a:lnTo>
                  <a:pt x="432" y="48"/>
                </a:lnTo>
                <a:lnTo>
                  <a:pt x="420" y="24"/>
                </a:lnTo>
                <a:lnTo>
                  <a:pt x="396" y="12"/>
                </a:lnTo>
                <a:lnTo>
                  <a:pt x="372" y="0"/>
                </a:lnTo>
                <a:lnTo>
                  <a:pt x="348" y="0"/>
                </a:lnTo>
                <a:lnTo>
                  <a:pt x="324" y="0"/>
                </a:lnTo>
                <a:lnTo>
                  <a:pt x="300" y="0"/>
                </a:lnTo>
                <a:lnTo>
                  <a:pt x="288" y="24"/>
                </a:lnTo>
                <a:lnTo>
                  <a:pt x="264" y="24"/>
                </a:lnTo>
                <a:lnTo>
                  <a:pt x="240" y="24"/>
                </a:lnTo>
                <a:lnTo>
                  <a:pt x="216" y="24"/>
                </a:lnTo>
                <a:lnTo>
                  <a:pt x="192" y="36"/>
                </a:lnTo>
                <a:lnTo>
                  <a:pt x="168" y="48"/>
                </a:lnTo>
                <a:lnTo>
                  <a:pt x="144" y="48"/>
                </a:lnTo>
                <a:lnTo>
                  <a:pt x="132" y="72"/>
                </a:lnTo>
                <a:lnTo>
                  <a:pt x="108" y="72"/>
                </a:lnTo>
                <a:lnTo>
                  <a:pt x="84" y="72"/>
                </a:lnTo>
                <a:lnTo>
                  <a:pt x="60" y="84"/>
                </a:lnTo>
                <a:lnTo>
                  <a:pt x="36" y="96"/>
                </a:lnTo>
                <a:lnTo>
                  <a:pt x="24" y="120"/>
                </a:lnTo>
                <a:lnTo>
                  <a:pt x="0" y="132"/>
                </a:lnTo>
                <a:lnTo>
                  <a:pt x="0" y="156"/>
                </a:lnTo>
                <a:lnTo>
                  <a:pt x="12" y="180"/>
                </a:lnTo>
                <a:lnTo>
                  <a:pt x="36" y="180"/>
                </a:lnTo>
                <a:lnTo>
                  <a:pt x="60" y="192"/>
                </a:lnTo>
                <a:lnTo>
                  <a:pt x="84" y="192"/>
                </a:lnTo>
                <a:lnTo>
                  <a:pt x="96" y="216"/>
                </a:lnTo>
                <a:lnTo>
                  <a:pt x="96" y="240"/>
                </a:lnTo>
                <a:lnTo>
                  <a:pt x="120" y="252"/>
                </a:lnTo>
                <a:lnTo>
                  <a:pt x="132" y="276"/>
                </a:lnTo>
                <a:lnTo>
                  <a:pt x="156" y="276"/>
                </a:lnTo>
                <a:lnTo>
                  <a:pt x="180" y="288"/>
                </a:lnTo>
                <a:lnTo>
                  <a:pt x="204" y="288"/>
                </a:lnTo>
                <a:lnTo>
                  <a:pt x="228" y="300"/>
                </a:lnTo>
                <a:lnTo>
                  <a:pt x="252" y="288"/>
                </a:lnTo>
                <a:lnTo>
                  <a:pt x="276" y="276"/>
                </a:lnTo>
                <a:lnTo>
                  <a:pt x="288" y="252"/>
                </a:lnTo>
                <a:lnTo>
                  <a:pt x="300" y="228"/>
                </a:lnTo>
                <a:lnTo>
                  <a:pt x="312" y="204"/>
                </a:lnTo>
                <a:lnTo>
                  <a:pt x="300" y="168"/>
                </a:lnTo>
                <a:lnTo>
                  <a:pt x="180" y="180"/>
                </a:lnTo>
              </a:path>
            </a:pathLst>
          </a:custGeom>
          <a:solidFill>
            <a:srgbClr val="676767"/>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78852" name="Freeform 9"/>
          <p:cNvSpPr>
            <a:spLocks/>
          </p:cNvSpPr>
          <p:nvPr/>
        </p:nvSpPr>
        <p:spPr bwMode="auto">
          <a:xfrm>
            <a:off x="6057900" y="3962400"/>
            <a:ext cx="2611438" cy="706438"/>
          </a:xfrm>
          <a:custGeom>
            <a:avLst/>
            <a:gdLst>
              <a:gd name="T0" fmla="*/ 2147483647 w 1645"/>
              <a:gd name="T1" fmla="*/ 2147483647 h 445"/>
              <a:gd name="T2" fmla="*/ 2147483647 w 1645"/>
              <a:gd name="T3" fmla="*/ 2147483647 h 445"/>
              <a:gd name="T4" fmla="*/ 2147483647 w 1645"/>
              <a:gd name="T5" fmla="*/ 2147483647 h 445"/>
              <a:gd name="T6" fmla="*/ 2147483647 w 1645"/>
              <a:gd name="T7" fmla="*/ 2147483647 h 445"/>
              <a:gd name="T8" fmla="*/ 2147483647 w 1645"/>
              <a:gd name="T9" fmla="*/ 2147483647 h 445"/>
              <a:gd name="T10" fmla="*/ 2147483647 w 1645"/>
              <a:gd name="T11" fmla="*/ 2147483647 h 445"/>
              <a:gd name="T12" fmla="*/ 2147483647 w 1645"/>
              <a:gd name="T13" fmla="*/ 2147483647 h 445"/>
              <a:gd name="T14" fmla="*/ 2147483647 w 1645"/>
              <a:gd name="T15" fmla="*/ 2147483647 h 445"/>
              <a:gd name="T16" fmla="*/ 2147483647 w 1645"/>
              <a:gd name="T17" fmla="*/ 2147483647 h 445"/>
              <a:gd name="T18" fmla="*/ 2147483647 w 1645"/>
              <a:gd name="T19" fmla="*/ 2147483647 h 445"/>
              <a:gd name="T20" fmla="*/ 2147483647 w 1645"/>
              <a:gd name="T21" fmla="*/ 2147483647 h 445"/>
              <a:gd name="T22" fmla="*/ 2147483647 w 1645"/>
              <a:gd name="T23" fmla="*/ 2147483647 h 445"/>
              <a:gd name="T24" fmla="*/ 2147483647 w 1645"/>
              <a:gd name="T25" fmla="*/ 2147483647 h 445"/>
              <a:gd name="T26" fmla="*/ 2147483647 w 1645"/>
              <a:gd name="T27" fmla="*/ 2147483647 h 445"/>
              <a:gd name="T28" fmla="*/ 2147483647 w 1645"/>
              <a:gd name="T29" fmla="*/ 2147483647 h 445"/>
              <a:gd name="T30" fmla="*/ 2147483647 w 1645"/>
              <a:gd name="T31" fmla="*/ 2147483647 h 445"/>
              <a:gd name="T32" fmla="*/ 2147483647 w 1645"/>
              <a:gd name="T33" fmla="*/ 2147483647 h 445"/>
              <a:gd name="T34" fmla="*/ 2147483647 w 1645"/>
              <a:gd name="T35" fmla="*/ 2147483647 h 445"/>
              <a:gd name="T36" fmla="*/ 2147483647 w 1645"/>
              <a:gd name="T37" fmla="*/ 2147483647 h 445"/>
              <a:gd name="T38" fmla="*/ 2147483647 w 1645"/>
              <a:gd name="T39" fmla="*/ 2147483647 h 445"/>
              <a:gd name="T40" fmla="*/ 2147483647 w 1645"/>
              <a:gd name="T41" fmla="*/ 2147483647 h 445"/>
              <a:gd name="T42" fmla="*/ 2147483647 w 1645"/>
              <a:gd name="T43" fmla="*/ 2147483647 h 445"/>
              <a:gd name="T44" fmla="*/ 2147483647 w 1645"/>
              <a:gd name="T45" fmla="*/ 2147483647 h 445"/>
              <a:gd name="T46" fmla="*/ 2147483647 w 1645"/>
              <a:gd name="T47" fmla="*/ 2147483647 h 445"/>
              <a:gd name="T48" fmla="*/ 2147483647 w 1645"/>
              <a:gd name="T49" fmla="*/ 2147483647 h 445"/>
              <a:gd name="T50" fmla="*/ 2147483647 w 1645"/>
              <a:gd name="T51" fmla="*/ 2147483647 h 445"/>
              <a:gd name="T52" fmla="*/ 2147483647 w 1645"/>
              <a:gd name="T53" fmla="*/ 2147483647 h 445"/>
              <a:gd name="T54" fmla="*/ 2147483647 w 1645"/>
              <a:gd name="T55" fmla="*/ 2147483647 h 445"/>
              <a:gd name="T56" fmla="*/ 2147483647 w 1645"/>
              <a:gd name="T57" fmla="*/ 2147483647 h 445"/>
              <a:gd name="T58" fmla="*/ 2147483647 w 1645"/>
              <a:gd name="T59" fmla="*/ 2147483647 h 445"/>
              <a:gd name="T60" fmla="*/ 2147483647 w 1645"/>
              <a:gd name="T61" fmla="*/ 2147483647 h 445"/>
              <a:gd name="T62" fmla="*/ 2147483647 w 1645"/>
              <a:gd name="T63" fmla="*/ 2147483647 h 445"/>
              <a:gd name="T64" fmla="*/ 2147483647 w 1645"/>
              <a:gd name="T65" fmla="*/ 2147483647 h 445"/>
              <a:gd name="T66" fmla="*/ 2147483647 w 1645"/>
              <a:gd name="T67" fmla="*/ 2147483647 h 445"/>
              <a:gd name="T68" fmla="*/ 2147483647 w 1645"/>
              <a:gd name="T69" fmla="*/ 2147483647 h 445"/>
              <a:gd name="T70" fmla="*/ 2147483647 w 1645"/>
              <a:gd name="T71" fmla="*/ 2147483647 h 445"/>
              <a:gd name="T72" fmla="*/ 2147483647 w 1645"/>
              <a:gd name="T73" fmla="*/ 2147483647 h 445"/>
              <a:gd name="T74" fmla="*/ 2147483647 w 1645"/>
              <a:gd name="T75" fmla="*/ 2147483647 h 445"/>
              <a:gd name="T76" fmla="*/ 2147483647 w 1645"/>
              <a:gd name="T77" fmla="*/ 0 h 445"/>
              <a:gd name="T78" fmla="*/ 2147483647 w 1645"/>
              <a:gd name="T79" fmla="*/ 2147483647 h 445"/>
              <a:gd name="T80" fmla="*/ 2147483647 w 1645"/>
              <a:gd name="T81" fmla="*/ 2147483647 h 445"/>
              <a:gd name="T82" fmla="*/ 2147483647 w 1645"/>
              <a:gd name="T83" fmla="*/ 2147483647 h 445"/>
              <a:gd name="T84" fmla="*/ 2147483647 w 1645"/>
              <a:gd name="T85" fmla="*/ 2147483647 h 445"/>
              <a:gd name="T86" fmla="*/ 2147483647 w 1645"/>
              <a:gd name="T87" fmla="*/ 2147483647 h 445"/>
              <a:gd name="T88" fmla="*/ 2147483647 w 1645"/>
              <a:gd name="T89" fmla="*/ 2147483647 h 445"/>
              <a:gd name="T90" fmla="*/ 2147483647 w 1645"/>
              <a:gd name="T91" fmla="*/ 2147483647 h 445"/>
              <a:gd name="T92" fmla="*/ 2147483647 w 1645"/>
              <a:gd name="T93" fmla="*/ 2147483647 h 445"/>
              <a:gd name="T94" fmla="*/ 2147483647 w 1645"/>
              <a:gd name="T95" fmla="*/ 2147483647 h 445"/>
              <a:gd name="T96" fmla="*/ 2147483647 w 1645"/>
              <a:gd name="T97" fmla="*/ 2147483647 h 445"/>
              <a:gd name="T98" fmla="*/ 2147483647 w 1645"/>
              <a:gd name="T99" fmla="*/ 2147483647 h 4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45"/>
              <a:gd name="T151" fmla="*/ 0 h 445"/>
              <a:gd name="T152" fmla="*/ 1645 w 1645"/>
              <a:gd name="T153" fmla="*/ 445 h 44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45" h="445">
                <a:moveTo>
                  <a:pt x="744" y="156"/>
                </a:moveTo>
                <a:lnTo>
                  <a:pt x="720" y="168"/>
                </a:lnTo>
                <a:lnTo>
                  <a:pt x="696" y="180"/>
                </a:lnTo>
                <a:lnTo>
                  <a:pt x="672" y="192"/>
                </a:lnTo>
                <a:lnTo>
                  <a:pt x="648" y="192"/>
                </a:lnTo>
                <a:lnTo>
                  <a:pt x="624" y="204"/>
                </a:lnTo>
                <a:lnTo>
                  <a:pt x="600" y="204"/>
                </a:lnTo>
                <a:lnTo>
                  <a:pt x="576" y="204"/>
                </a:lnTo>
                <a:lnTo>
                  <a:pt x="552" y="216"/>
                </a:lnTo>
                <a:lnTo>
                  <a:pt x="528" y="216"/>
                </a:lnTo>
                <a:lnTo>
                  <a:pt x="504" y="216"/>
                </a:lnTo>
                <a:lnTo>
                  <a:pt x="480" y="216"/>
                </a:lnTo>
                <a:lnTo>
                  <a:pt x="456" y="216"/>
                </a:lnTo>
                <a:lnTo>
                  <a:pt x="432" y="216"/>
                </a:lnTo>
                <a:lnTo>
                  <a:pt x="408" y="228"/>
                </a:lnTo>
                <a:lnTo>
                  <a:pt x="384" y="252"/>
                </a:lnTo>
                <a:lnTo>
                  <a:pt x="372" y="276"/>
                </a:lnTo>
                <a:lnTo>
                  <a:pt x="348" y="288"/>
                </a:lnTo>
                <a:lnTo>
                  <a:pt x="336" y="312"/>
                </a:lnTo>
                <a:lnTo>
                  <a:pt x="312" y="324"/>
                </a:lnTo>
                <a:lnTo>
                  <a:pt x="288" y="336"/>
                </a:lnTo>
                <a:lnTo>
                  <a:pt x="276" y="360"/>
                </a:lnTo>
                <a:lnTo>
                  <a:pt x="252" y="360"/>
                </a:lnTo>
                <a:lnTo>
                  <a:pt x="252" y="336"/>
                </a:lnTo>
                <a:lnTo>
                  <a:pt x="228" y="336"/>
                </a:lnTo>
                <a:lnTo>
                  <a:pt x="204" y="336"/>
                </a:lnTo>
                <a:lnTo>
                  <a:pt x="180" y="336"/>
                </a:lnTo>
                <a:lnTo>
                  <a:pt x="168" y="312"/>
                </a:lnTo>
                <a:lnTo>
                  <a:pt x="144" y="276"/>
                </a:lnTo>
                <a:lnTo>
                  <a:pt x="132" y="252"/>
                </a:lnTo>
                <a:lnTo>
                  <a:pt x="132" y="228"/>
                </a:lnTo>
                <a:lnTo>
                  <a:pt x="96" y="204"/>
                </a:lnTo>
                <a:lnTo>
                  <a:pt x="72" y="192"/>
                </a:lnTo>
                <a:lnTo>
                  <a:pt x="48" y="180"/>
                </a:lnTo>
                <a:lnTo>
                  <a:pt x="24" y="180"/>
                </a:lnTo>
                <a:lnTo>
                  <a:pt x="12" y="204"/>
                </a:lnTo>
                <a:lnTo>
                  <a:pt x="0" y="228"/>
                </a:lnTo>
                <a:lnTo>
                  <a:pt x="0" y="252"/>
                </a:lnTo>
                <a:lnTo>
                  <a:pt x="12" y="276"/>
                </a:lnTo>
                <a:lnTo>
                  <a:pt x="24" y="300"/>
                </a:lnTo>
                <a:lnTo>
                  <a:pt x="48" y="312"/>
                </a:lnTo>
                <a:lnTo>
                  <a:pt x="72" y="324"/>
                </a:lnTo>
                <a:lnTo>
                  <a:pt x="108" y="348"/>
                </a:lnTo>
                <a:lnTo>
                  <a:pt x="132" y="348"/>
                </a:lnTo>
                <a:lnTo>
                  <a:pt x="144" y="372"/>
                </a:lnTo>
                <a:lnTo>
                  <a:pt x="144" y="396"/>
                </a:lnTo>
                <a:lnTo>
                  <a:pt x="156" y="420"/>
                </a:lnTo>
                <a:lnTo>
                  <a:pt x="180" y="432"/>
                </a:lnTo>
                <a:lnTo>
                  <a:pt x="204" y="444"/>
                </a:lnTo>
                <a:lnTo>
                  <a:pt x="228" y="444"/>
                </a:lnTo>
                <a:lnTo>
                  <a:pt x="252" y="444"/>
                </a:lnTo>
                <a:lnTo>
                  <a:pt x="276" y="444"/>
                </a:lnTo>
                <a:lnTo>
                  <a:pt x="300" y="432"/>
                </a:lnTo>
                <a:lnTo>
                  <a:pt x="324" y="432"/>
                </a:lnTo>
                <a:lnTo>
                  <a:pt x="348" y="432"/>
                </a:lnTo>
                <a:lnTo>
                  <a:pt x="372" y="432"/>
                </a:lnTo>
                <a:lnTo>
                  <a:pt x="396" y="432"/>
                </a:lnTo>
                <a:lnTo>
                  <a:pt x="420" y="432"/>
                </a:lnTo>
                <a:lnTo>
                  <a:pt x="444" y="432"/>
                </a:lnTo>
                <a:lnTo>
                  <a:pt x="480" y="432"/>
                </a:lnTo>
                <a:lnTo>
                  <a:pt x="516" y="432"/>
                </a:lnTo>
                <a:lnTo>
                  <a:pt x="552" y="432"/>
                </a:lnTo>
                <a:lnTo>
                  <a:pt x="564" y="408"/>
                </a:lnTo>
                <a:lnTo>
                  <a:pt x="588" y="408"/>
                </a:lnTo>
                <a:lnTo>
                  <a:pt x="612" y="396"/>
                </a:lnTo>
                <a:lnTo>
                  <a:pt x="636" y="384"/>
                </a:lnTo>
                <a:lnTo>
                  <a:pt x="660" y="384"/>
                </a:lnTo>
                <a:lnTo>
                  <a:pt x="696" y="384"/>
                </a:lnTo>
                <a:lnTo>
                  <a:pt x="720" y="384"/>
                </a:lnTo>
                <a:lnTo>
                  <a:pt x="732" y="360"/>
                </a:lnTo>
                <a:lnTo>
                  <a:pt x="756" y="348"/>
                </a:lnTo>
                <a:lnTo>
                  <a:pt x="780" y="324"/>
                </a:lnTo>
                <a:lnTo>
                  <a:pt x="804" y="312"/>
                </a:lnTo>
                <a:lnTo>
                  <a:pt x="828" y="300"/>
                </a:lnTo>
                <a:lnTo>
                  <a:pt x="852" y="288"/>
                </a:lnTo>
                <a:lnTo>
                  <a:pt x="864" y="264"/>
                </a:lnTo>
                <a:lnTo>
                  <a:pt x="888" y="264"/>
                </a:lnTo>
                <a:lnTo>
                  <a:pt x="900" y="240"/>
                </a:lnTo>
                <a:lnTo>
                  <a:pt x="936" y="240"/>
                </a:lnTo>
                <a:lnTo>
                  <a:pt x="960" y="228"/>
                </a:lnTo>
                <a:lnTo>
                  <a:pt x="984" y="216"/>
                </a:lnTo>
                <a:lnTo>
                  <a:pt x="1008" y="204"/>
                </a:lnTo>
                <a:lnTo>
                  <a:pt x="1032" y="204"/>
                </a:lnTo>
                <a:lnTo>
                  <a:pt x="1056" y="192"/>
                </a:lnTo>
                <a:lnTo>
                  <a:pt x="1080" y="192"/>
                </a:lnTo>
                <a:lnTo>
                  <a:pt x="1104" y="180"/>
                </a:lnTo>
                <a:lnTo>
                  <a:pt x="1128" y="180"/>
                </a:lnTo>
                <a:lnTo>
                  <a:pt x="1152" y="180"/>
                </a:lnTo>
                <a:lnTo>
                  <a:pt x="1176" y="180"/>
                </a:lnTo>
                <a:lnTo>
                  <a:pt x="1212" y="180"/>
                </a:lnTo>
                <a:lnTo>
                  <a:pt x="1236" y="168"/>
                </a:lnTo>
                <a:lnTo>
                  <a:pt x="1248" y="144"/>
                </a:lnTo>
                <a:lnTo>
                  <a:pt x="1272" y="144"/>
                </a:lnTo>
                <a:lnTo>
                  <a:pt x="1296" y="144"/>
                </a:lnTo>
                <a:lnTo>
                  <a:pt x="1320" y="144"/>
                </a:lnTo>
                <a:lnTo>
                  <a:pt x="1344" y="144"/>
                </a:lnTo>
                <a:lnTo>
                  <a:pt x="1368" y="132"/>
                </a:lnTo>
                <a:lnTo>
                  <a:pt x="1404" y="120"/>
                </a:lnTo>
                <a:lnTo>
                  <a:pt x="1428" y="120"/>
                </a:lnTo>
                <a:lnTo>
                  <a:pt x="1452" y="120"/>
                </a:lnTo>
                <a:lnTo>
                  <a:pt x="1476" y="120"/>
                </a:lnTo>
                <a:lnTo>
                  <a:pt x="1500" y="120"/>
                </a:lnTo>
                <a:lnTo>
                  <a:pt x="1524" y="120"/>
                </a:lnTo>
                <a:lnTo>
                  <a:pt x="1560" y="120"/>
                </a:lnTo>
                <a:lnTo>
                  <a:pt x="1596" y="120"/>
                </a:lnTo>
                <a:lnTo>
                  <a:pt x="1620" y="120"/>
                </a:lnTo>
                <a:lnTo>
                  <a:pt x="1644" y="120"/>
                </a:lnTo>
                <a:lnTo>
                  <a:pt x="1620" y="120"/>
                </a:lnTo>
                <a:lnTo>
                  <a:pt x="1596" y="120"/>
                </a:lnTo>
                <a:lnTo>
                  <a:pt x="1572" y="120"/>
                </a:lnTo>
                <a:lnTo>
                  <a:pt x="1596" y="120"/>
                </a:lnTo>
                <a:lnTo>
                  <a:pt x="1584" y="96"/>
                </a:lnTo>
                <a:lnTo>
                  <a:pt x="1584" y="72"/>
                </a:lnTo>
                <a:lnTo>
                  <a:pt x="1584" y="48"/>
                </a:lnTo>
                <a:lnTo>
                  <a:pt x="1584" y="24"/>
                </a:lnTo>
                <a:lnTo>
                  <a:pt x="1584" y="0"/>
                </a:lnTo>
                <a:lnTo>
                  <a:pt x="1560" y="0"/>
                </a:lnTo>
                <a:lnTo>
                  <a:pt x="1536" y="12"/>
                </a:lnTo>
                <a:lnTo>
                  <a:pt x="1512" y="12"/>
                </a:lnTo>
                <a:lnTo>
                  <a:pt x="1488" y="12"/>
                </a:lnTo>
                <a:lnTo>
                  <a:pt x="1464" y="12"/>
                </a:lnTo>
                <a:lnTo>
                  <a:pt x="1440" y="24"/>
                </a:lnTo>
                <a:lnTo>
                  <a:pt x="1416" y="24"/>
                </a:lnTo>
                <a:lnTo>
                  <a:pt x="1392" y="36"/>
                </a:lnTo>
                <a:lnTo>
                  <a:pt x="1368" y="36"/>
                </a:lnTo>
                <a:lnTo>
                  <a:pt x="1332" y="48"/>
                </a:lnTo>
                <a:lnTo>
                  <a:pt x="1308" y="60"/>
                </a:lnTo>
                <a:lnTo>
                  <a:pt x="1284" y="60"/>
                </a:lnTo>
                <a:lnTo>
                  <a:pt x="1260" y="60"/>
                </a:lnTo>
                <a:lnTo>
                  <a:pt x="1236" y="48"/>
                </a:lnTo>
                <a:lnTo>
                  <a:pt x="1200" y="48"/>
                </a:lnTo>
                <a:lnTo>
                  <a:pt x="1176" y="48"/>
                </a:lnTo>
                <a:lnTo>
                  <a:pt x="1152" y="48"/>
                </a:lnTo>
                <a:lnTo>
                  <a:pt x="1128" y="36"/>
                </a:lnTo>
                <a:lnTo>
                  <a:pt x="1104" y="24"/>
                </a:lnTo>
                <a:lnTo>
                  <a:pt x="1080" y="24"/>
                </a:lnTo>
                <a:lnTo>
                  <a:pt x="1056" y="24"/>
                </a:lnTo>
                <a:lnTo>
                  <a:pt x="1032" y="24"/>
                </a:lnTo>
                <a:lnTo>
                  <a:pt x="1020" y="48"/>
                </a:lnTo>
                <a:lnTo>
                  <a:pt x="996" y="60"/>
                </a:lnTo>
                <a:lnTo>
                  <a:pt x="984" y="84"/>
                </a:lnTo>
                <a:lnTo>
                  <a:pt x="960" y="96"/>
                </a:lnTo>
                <a:lnTo>
                  <a:pt x="924" y="132"/>
                </a:lnTo>
                <a:lnTo>
                  <a:pt x="900" y="144"/>
                </a:lnTo>
                <a:lnTo>
                  <a:pt x="876" y="156"/>
                </a:lnTo>
                <a:lnTo>
                  <a:pt x="852" y="156"/>
                </a:lnTo>
                <a:lnTo>
                  <a:pt x="828" y="168"/>
                </a:lnTo>
                <a:lnTo>
                  <a:pt x="804" y="168"/>
                </a:lnTo>
                <a:lnTo>
                  <a:pt x="780" y="156"/>
                </a:lnTo>
                <a:lnTo>
                  <a:pt x="756" y="156"/>
                </a:lnTo>
                <a:lnTo>
                  <a:pt x="744" y="156"/>
                </a:lnTo>
              </a:path>
            </a:pathLst>
          </a:custGeom>
          <a:solidFill>
            <a:srgbClr val="474747"/>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grpSp>
        <p:nvGrpSpPr>
          <p:cNvPr id="2" name="Group 10"/>
          <p:cNvGrpSpPr>
            <a:grpSpLocks/>
          </p:cNvGrpSpPr>
          <p:nvPr/>
        </p:nvGrpSpPr>
        <p:grpSpPr bwMode="auto">
          <a:xfrm>
            <a:off x="4845050" y="844550"/>
            <a:ext cx="2025650" cy="825500"/>
            <a:chOff x="3052" y="532"/>
            <a:chExt cx="1276" cy="520"/>
          </a:xfrm>
        </p:grpSpPr>
        <p:sp>
          <p:nvSpPr>
            <p:cNvPr id="71691" name="Oval 11"/>
            <p:cNvSpPr>
              <a:spLocks noChangeArrowheads="1"/>
            </p:cNvSpPr>
            <p:nvPr/>
          </p:nvSpPr>
          <p:spPr bwMode="auto">
            <a:xfrm>
              <a:off x="3052" y="628"/>
              <a:ext cx="124" cy="76"/>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71692" name="Oval 12"/>
            <p:cNvSpPr>
              <a:spLocks noChangeArrowheads="1"/>
            </p:cNvSpPr>
            <p:nvPr/>
          </p:nvSpPr>
          <p:spPr bwMode="auto">
            <a:xfrm>
              <a:off x="3232" y="532"/>
              <a:ext cx="220" cy="100"/>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71693" name="Oval 13"/>
            <p:cNvSpPr>
              <a:spLocks noChangeArrowheads="1"/>
            </p:cNvSpPr>
            <p:nvPr/>
          </p:nvSpPr>
          <p:spPr bwMode="auto">
            <a:xfrm>
              <a:off x="3508" y="580"/>
              <a:ext cx="268" cy="124"/>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71694" name="Oval 14"/>
            <p:cNvSpPr>
              <a:spLocks noChangeArrowheads="1"/>
            </p:cNvSpPr>
            <p:nvPr/>
          </p:nvSpPr>
          <p:spPr bwMode="auto">
            <a:xfrm>
              <a:off x="3796" y="664"/>
              <a:ext cx="292" cy="112"/>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71695" name="Oval 15"/>
            <p:cNvSpPr>
              <a:spLocks noChangeArrowheads="1"/>
            </p:cNvSpPr>
            <p:nvPr/>
          </p:nvSpPr>
          <p:spPr bwMode="auto">
            <a:xfrm>
              <a:off x="3952" y="880"/>
              <a:ext cx="376" cy="172"/>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78854" name="Freeform 21"/>
          <p:cNvSpPr>
            <a:spLocks/>
          </p:cNvSpPr>
          <p:nvPr/>
        </p:nvSpPr>
        <p:spPr bwMode="auto">
          <a:xfrm>
            <a:off x="6230938" y="3805238"/>
            <a:ext cx="898525" cy="954087"/>
          </a:xfrm>
          <a:custGeom>
            <a:avLst/>
            <a:gdLst>
              <a:gd name="T0" fmla="*/ 2147483647 w 565"/>
              <a:gd name="T1" fmla="*/ 2147483647 h 601"/>
              <a:gd name="T2" fmla="*/ 2147483647 w 565"/>
              <a:gd name="T3" fmla="*/ 2147483647 h 601"/>
              <a:gd name="T4" fmla="*/ 2147483647 w 565"/>
              <a:gd name="T5" fmla="*/ 2147483647 h 601"/>
              <a:gd name="T6" fmla="*/ 2147483647 w 565"/>
              <a:gd name="T7" fmla="*/ 2147483647 h 601"/>
              <a:gd name="T8" fmla="*/ 2147483647 w 565"/>
              <a:gd name="T9" fmla="*/ 2147483647 h 601"/>
              <a:gd name="T10" fmla="*/ 2147483647 w 565"/>
              <a:gd name="T11" fmla="*/ 2147483647 h 601"/>
              <a:gd name="T12" fmla="*/ 2147483647 w 565"/>
              <a:gd name="T13" fmla="*/ 2147483647 h 601"/>
              <a:gd name="T14" fmla="*/ 2147483647 w 565"/>
              <a:gd name="T15" fmla="*/ 2147483647 h 601"/>
              <a:gd name="T16" fmla="*/ 2147483647 w 565"/>
              <a:gd name="T17" fmla="*/ 2147483647 h 601"/>
              <a:gd name="T18" fmla="*/ 2147483647 w 565"/>
              <a:gd name="T19" fmla="*/ 2147483647 h 601"/>
              <a:gd name="T20" fmla="*/ 2147483647 w 565"/>
              <a:gd name="T21" fmla="*/ 2147483647 h 601"/>
              <a:gd name="T22" fmla="*/ 2147483647 w 565"/>
              <a:gd name="T23" fmla="*/ 2147483647 h 601"/>
              <a:gd name="T24" fmla="*/ 2147483647 w 565"/>
              <a:gd name="T25" fmla="*/ 2147483647 h 601"/>
              <a:gd name="T26" fmla="*/ 2147483647 w 565"/>
              <a:gd name="T27" fmla="*/ 2147483647 h 601"/>
              <a:gd name="T28" fmla="*/ 2147483647 w 565"/>
              <a:gd name="T29" fmla="*/ 2147483647 h 601"/>
              <a:gd name="T30" fmla="*/ 2147483647 w 565"/>
              <a:gd name="T31" fmla="*/ 2147483647 h 601"/>
              <a:gd name="T32" fmla="*/ 2147483647 w 565"/>
              <a:gd name="T33" fmla="*/ 2147483647 h 601"/>
              <a:gd name="T34" fmla="*/ 2147483647 w 565"/>
              <a:gd name="T35" fmla="*/ 2147483647 h 601"/>
              <a:gd name="T36" fmla="*/ 2147483647 w 565"/>
              <a:gd name="T37" fmla="*/ 2147483647 h 601"/>
              <a:gd name="T38" fmla="*/ 2147483647 w 565"/>
              <a:gd name="T39" fmla="*/ 2147483647 h 601"/>
              <a:gd name="T40" fmla="*/ 2147483647 w 565"/>
              <a:gd name="T41" fmla="*/ 2147483647 h 601"/>
              <a:gd name="T42" fmla="*/ 2147483647 w 565"/>
              <a:gd name="T43" fmla="*/ 2147483647 h 601"/>
              <a:gd name="T44" fmla="*/ 2147483647 w 565"/>
              <a:gd name="T45" fmla="*/ 2147483647 h 601"/>
              <a:gd name="T46" fmla="*/ 2147483647 w 565"/>
              <a:gd name="T47" fmla="*/ 2147483647 h 601"/>
              <a:gd name="T48" fmla="*/ 2147483647 w 565"/>
              <a:gd name="T49" fmla="*/ 0 h 601"/>
              <a:gd name="T50" fmla="*/ 2147483647 w 565"/>
              <a:gd name="T51" fmla="*/ 2147483647 h 601"/>
              <a:gd name="T52" fmla="*/ 2147483647 w 565"/>
              <a:gd name="T53" fmla="*/ 2147483647 h 601"/>
              <a:gd name="T54" fmla="*/ 2147483647 w 565"/>
              <a:gd name="T55" fmla="*/ 2147483647 h 601"/>
              <a:gd name="T56" fmla="*/ 2147483647 w 565"/>
              <a:gd name="T57" fmla="*/ 2147483647 h 601"/>
              <a:gd name="T58" fmla="*/ 2147483647 w 565"/>
              <a:gd name="T59" fmla="*/ 2147483647 h 601"/>
              <a:gd name="T60" fmla="*/ 2147483647 w 565"/>
              <a:gd name="T61" fmla="*/ 2147483647 h 601"/>
              <a:gd name="T62" fmla="*/ 2147483647 w 565"/>
              <a:gd name="T63" fmla="*/ 2147483647 h 601"/>
              <a:gd name="T64" fmla="*/ 2147483647 w 565"/>
              <a:gd name="T65" fmla="*/ 2147483647 h 601"/>
              <a:gd name="T66" fmla="*/ 2147483647 w 565"/>
              <a:gd name="T67" fmla="*/ 2147483647 h 601"/>
              <a:gd name="T68" fmla="*/ 2147483647 w 565"/>
              <a:gd name="T69" fmla="*/ 2147483647 h 601"/>
              <a:gd name="T70" fmla="*/ 0 w 565"/>
              <a:gd name="T71" fmla="*/ 2147483647 h 601"/>
              <a:gd name="T72" fmla="*/ 2147483647 w 565"/>
              <a:gd name="T73" fmla="*/ 2147483647 h 601"/>
              <a:gd name="T74" fmla="*/ 2147483647 w 565"/>
              <a:gd name="T75" fmla="*/ 2147483647 h 601"/>
              <a:gd name="T76" fmla="*/ 2147483647 w 565"/>
              <a:gd name="T77" fmla="*/ 2147483647 h 6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5"/>
              <a:gd name="T118" fmla="*/ 0 h 601"/>
              <a:gd name="T119" fmla="*/ 565 w 565"/>
              <a:gd name="T120" fmla="*/ 601 h 6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5" h="601">
                <a:moveTo>
                  <a:pt x="144" y="552"/>
                </a:moveTo>
                <a:lnTo>
                  <a:pt x="168" y="552"/>
                </a:lnTo>
                <a:lnTo>
                  <a:pt x="192" y="564"/>
                </a:lnTo>
                <a:lnTo>
                  <a:pt x="216" y="564"/>
                </a:lnTo>
                <a:lnTo>
                  <a:pt x="240" y="564"/>
                </a:lnTo>
                <a:lnTo>
                  <a:pt x="264" y="576"/>
                </a:lnTo>
                <a:lnTo>
                  <a:pt x="288" y="576"/>
                </a:lnTo>
                <a:lnTo>
                  <a:pt x="312" y="588"/>
                </a:lnTo>
                <a:lnTo>
                  <a:pt x="336" y="588"/>
                </a:lnTo>
                <a:lnTo>
                  <a:pt x="360" y="576"/>
                </a:lnTo>
                <a:lnTo>
                  <a:pt x="384" y="576"/>
                </a:lnTo>
                <a:lnTo>
                  <a:pt x="408" y="588"/>
                </a:lnTo>
                <a:lnTo>
                  <a:pt x="432" y="600"/>
                </a:lnTo>
                <a:lnTo>
                  <a:pt x="456" y="600"/>
                </a:lnTo>
                <a:lnTo>
                  <a:pt x="480" y="600"/>
                </a:lnTo>
                <a:lnTo>
                  <a:pt x="504" y="576"/>
                </a:lnTo>
                <a:lnTo>
                  <a:pt x="516" y="552"/>
                </a:lnTo>
                <a:lnTo>
                  <a:pt x="516" y="528"/>
                </a:lnTo>
                <a:lnTo>
                  <a:pt x="516" y="504"/>
                </a:lnTo>
                <a:lnTo>
                  <a:pt x="516" y="480"/>
                </a:lnTo>
                <a:lnTo>
                  <a:pt x="492" y="468"/>
                </a:lnTo>
                <a:lnTo>
                  <a:pt x="492" y="444"/>
                </a:lnTo>
                <a:lnTo>
                  <a:pt x="504" y="420"/>
                </a:lnTo>
                <a:lnTo>
                  <a:pt x="516" y="396"/>
                </a:lnTo>
                <a:lnTo>
                  <a:pt x="540" y="384"/>
                </a:lnTo>
                <a:lnTo>
                  <a:pt x="564" y="360"/>
                </a:lnTo>
                <a:lnTo>
                  <a:pt x="564" y="336"/>
                </a:lnTo>
                <a:lnTo>
                  <a:pt x="564" y="312"/>
                </a:lnTo>
                <a:lnTo>
                  <a:pt x="540" y="300"/>
                </a:lnTo>
                <a:lnTo>
                  <a:pt x="528" y="276"/>
                </a:lnTo>
                <a:lnTo>
                  <a:pt x="504" y="264"/>
                </a:lnTo>
                <a:lnTo>
                  <a:pt x="504" y="240"/>
                </a:lnTo>
                <a:lnTo>
                  <a:pt x="492" y="216"/>
                </a:lnTo>
                <a:lnTo>
                  <a:pt x="480" y="192"/>
                </a:lnTo>
                <a:lnTo>
                  <a:pt x="456" y="180"/>
                </a:lnTo>
                <a:lnTo>
                  <a:pt x="444" y="156"/>
                </a:lnTo>
                <a:lnTo>
                  <a:pt x="432" y="132"/>
                </a:lnTo>
                <a:lnTo>
                  <a:pt x="420" y="108"/>
                </a:lnTo>
                <a:lnTo>
                  <a:pt x="396" y="96"/>
                </a:lnTo>
                <a:lnTo>
                  <a:pt x="372" y="84"/>
                </a:lnTo>
                <a:lnTo>
                  <a:pt x="348" y="84"/>
                </a:lnTo>
                <a:lnTo>
                  <a:pt x="324" y="72"/>
                </a:lnTo>
                <a:lnTo>
                  <a:pt x="300" y="72"/>
                </a:lnTo>
                <a:lnTo>
                  <a:pt x="276" y="72"/>
                </a:lnTo>
                <a:lnTo>
                  <a:pt x="252" y="60"/>
                </a:lnTo>
                <a:lnTo>
                  <a:pt x="228" y="48"/>
                </a:lnTo>
                <a:lnTo>
                  <a:pt x="204" y="36"/>
                </a:lnTo>
                <a:lnTo>
                  <a:pt x="180" y="36"/>
                </a:lnTo>
                <a:lnTo>
                  <a:pt x="156" y="12"/>
                </a:lnTo>
                <a:lnTo>
                  <a:pt x="132" y="0"/>
                </a:lnTo>
                <a:lnTo>
                  <a:pt x="108" y="0"/>
                </a:lnTo>
                <a:lnTo>
                  <a:pt x="108" y="24"/>
                </a:lnTo>
                <a:lnTo>
                  <a:pt x="108" y="48"/>
                </a:lnTo>
                <a:lnTo>
                  <a:pt x="96" y="72"/>
                </a:lnTo>
                <a:lnTo>
                  <a:pt x="96" y="96"/>
                </a:lnTo>
                <a:lnTo>
                  <a:pt x="96" y="120"/>
                </a:lnTo>
                <a:lnTo>
                  <a:pt x="96" y="144"/>
                </a:lnTo>
                <a:lnTo>
                  <a:pt x="84" y="168"/>
                </a:lnTo>
                <a:lnTo>
                  <a:pt x="72" y="192"/>
                </a:lnTo>
                <a:lnTo>
                  <a:pt x="60" y="216"/>
                </a:lnTo>
                <a:lnTo>
                  <a:pt x="48" y="240"/>
                </a:lnTo>
                <a:lnTo>
                  <a:pt x="60" y="264"/>
                </a:lnTo>
                <a:lnTo>
                  <a:pt x="84" y="288"/>
                </a:lnTo>
                <a:lnTo>
                  <a:pt x="96" y="312"/>
                </a:lnTo>
                <a:lnTo>
                  <a:pt x="96" y="336"/>
                </a:lnTo>
                <a:lnTo>
                  <a:pt x="84" y="360"/>
                </a:lnTo>
                <a:lnTo>
                  <a:pt x="72" y="384"/>
                </a:lnTo>
                <a:lnTo>
                  <a:pt x="48" y="396"/>
                </a:lnTo>
                <a:lnTo>
                  <a:pt x="36" y="420"/>
                </a:lnTo>
                <a:lnTo>
                  <a:pt x="24" y="444"/>
                </a:lnTo>
                <a:lnTo>
                  <a:pt x="0" y="468"/>
                </a:lnTo>
                <a:lnTo>
                  <a:pt x="0" y="492"/>
                </a:lnTo>
                <a:lnTo>
                  <a:pt x="24" y="504"/>
                </a:lnTo>
                <a:lnTo>
                  <a:pt x="48" y="528"/>
                </a:lnTo>
                <a:lnTo>
                  <a:pt x="72" y="528"/>
                </a:lnTo>
                <a:lnTo>
                  <a:pt x="96" y="540"/>
                </a:lnTo>
                <a:lnTo>
                  <a:pt x="120" y="552"/>
                </a:lnTo>
                <a:lnTo>
                  <a:pt x="144" y="552"/>
                </a:lnTo>
              </a:path>
            </a:pathLst>
          </a:custGeom>
          <a:solidFill>
            <a:srgbClr val="676767"/>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graphicFrame>
        <p:nvGraphicFramePr>
          <p:cNvPr id="78855" name="Object 2"/>
          <p:cNvGraphicFramePr>
            <a:graphicFrameLocks/>
          </p:cNvGraphicFramePr>
          <p:nvPr/>
        </p:nvGraphicFramePr>
        <p:xfrm>
          <a:off x="3489325" y="296863"/>
          <a:ext cx="2141538" cy="5792787"/>
        </p:xfrm>
        <a:graphic>
          <a:graphicData uri="http://schemas.openxmlformats.org/presentationml/2006/ole">
            <mc:AlternateContent xmlns:mc="http://schemas.openxmlformats.org/markup-compatibility/2006">
              <mc:Choice xmlns:v="urn:schemas-microsoft-com:vml" Requires="v">
                <p:oleObj spid="_x0000_s79087" name="Microsoft ClipArt Gallery" r:id="rId4" imgW="2146300" imgH="5803900" progId="MS_ClipArt_Gallery">
                  <p:embed/>
                </p:oleObj>
              </mc:Choice>
              <mc:Fallback>
                <p:oleObj name="Microsoft ClipArt Gallery" r:id="rId4" imgW="2146300" imgH="5803900" progId="MS_ClipArt_Gallery">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9325" y="296863"/>
                        <a:ext cx="2141538" cy="5792787"/>
                      </a:xfrm>
                      <a:prstGeom prst="rect">
                        <a:avLst/>
                      </a:prstGeom>
                      <a:noFill/>
                      <a:ln>
                        <a:noFill/>
                      </a:ln>
                      <a:effectLst>
                        <a:outerShdw blurRad="63500" dist="107763"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78856" name="Text Box 25"/>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grpSp>
        <p:nvGrpSpPr>
          <p:cNvPr id="78857" name="Group 71"/>
          <p:cNvGrpSpPr>
            <a:grpSpLocks/>
          </p:cNvGrpSpPr>
          <p:nvPr/>
        </p:nvGrpSpPr>
        <p:grpSpPr bwMode="auto">
          <a:xfrm>
            <a:off x="6638925" y="1744663"/>
            <a:ext cx="1357313" cy="2247900"/>
            <a:chOff x="916" y="1605"/>
            <a:chExt cx="855" cy="1416"/>
          </a:xfrm>
        </p:grpSpPr>
        <p:sp>
          <p:nvSpPr>
            <p:cNvPr id="71752" name="Freeform 72"/>
            <p:cNvSpPr>
              <a:spLocks/>
            </p:cNvSpPr>
            <p:nvPr/>
          </p:nvSpPr>
          <p:spPr bwMode="auto">
            <a:xfrm>
              <a:off x="916" y="1605"/>
              <a:ext cx="855" cy="1075"/>
            </a:xfrm>
            <a:custGeom>
              <a:avLst/>
              <a:gdLst/>
              <a:ahLst/>
              <a:cxnLst>
                <a:cxn ang="0">
                  <a:pos x="136" y="704"/>
                </a:cxn>
                <a:cxn ang="0">
                  <a:pos x="98" y="644"/>
                </a:cxn>
                <a:cxn ang="0">
                  <a:pos x="45" y="575"/>
                </a:cxn>
                <a:cxn ang="0">
                  <a:pos x="15" y="515"/>
                </a:cxn>
                <a:cxn ang="0">
                  <a:pos x="0" y="439"/>
                </a:cxn>
                <a:cxn ang="0">
                  <a:pos x="0" y="371"/>
                </a:cxn>
                <a:cxn ang="0">
                  <a:pos x="15" y="280"/>
                </a:cxn>
                <a:cxn ang="0">
                  <a:pos x="53" y="204"/>
                </a:cxn>
                <a:cxn ang="0">
                  <a:pos x="113" y="129"/>
                </a:cxn>
                <a:cxn ang="0">
                  <a:pos x="189" y="76"/>
                </a:cxn>
                <a:cxn ang="0">
                  <a:pos x="257" y="38"/>
                </a:cxn>
                <a:cxn ang="0">
                  <a:pos x="333" y="15"/>
                </a:cxn>
                <a:cxn ang="0">
                  <a:pos x="439" y="0"/>
                </a:cxn>
                <a:cxn ang="0">
                  <a:pos x="537" y="15"/>
                </a:cxn>
                <a:cxn ang="0">
                  <a:pos x="605" y="38"/>
                </a:cxn>
                <a:cxn ang="0">
                  <a:pos x="673" y="68"/>
                </a:cxn>
                <a:cxn ang="0">
                  <a:pos x="726" y="106"/>
                </a:cxn>
                <a:cxn ang="0">
                  <a:pos x="772" y="159"/>
                </a:cxn>
                <a:cxn ang="0">
                  <a:pos x="802" y="204"/>
                </a:cxn>
                <a:cxn ang="0">
                  <a:pos x="825" y="250"/>
                </a:cxn>
                <a:cxn ang="0">
                  <a:pos x="847" y="310"/>
                </a:cxn>
                <a:cxn ang="0">
                  <a:pos x="855" y="371"/>
                </a:cxn>
                <a:cxn ang="0">
                  <a:pos x="855" y="439"/>
                </a:cxn>
                <a:cxn ang="0">
                  <a:pos x="832" y="507"/>
                </a:cxn>
                <a:cxn ang="0">
                  <a:pos x="802" y="575"/>
                </a:cxn>
                <a:cxn ang="0">
                  <a:pos x="756" y="651"/>
                </a:cxn>
                <a:cxn ang="0">
                  <a:pos x="726" y="704"/>
                </a:cxn>
                <a:cxn ang="0">
                  <a:pos x="703" y="772"/>
                </a:cxn>
                <a:cxn ang="0">
                  <a:pos x="673" y="848"/>
                </a:cxn>
                <a:cxn ang="0">
                  <a:pos x="658" y="909"/>
                </a:cxn>
                <a:cxn ang="0">
                  <a:pos x="651" y="984"/>
                </a:cxn>
                <a:cxn ang="0">
                  <a:pos x="651" y="1075"/>
                </a:cxn>
                <a:cxn ang="0">
                  <a:pos x="242" y="1075"/>
                </a:cxn>
                <a:cxn ang="0">
                  <a:pos x="242" y="1000"/>
                </a:cxn>
                <a:cxn ang="0">
                  <a:pos x="227" y="909"/>
                </a:cxn>
                <a:cxn ang="0">
                  <a:pos x="197" y="841"/>
                </a:cxn>
                <a:cxn ang="0">
                  <a:pos x="166" y="765"/>
                </a:cxn>
                <a:cxn ang="0">
                  <a:pos x="136" y="704"/>
                </a:cxn>
              </a:cxnLst>
              <a:rect l="0" t="0" r="r" b="b"/>
              <a:pathLst>
                <a:path w="855" h="1075">
                  <a:moveTo>
                    <a:pt x="136" y="704"/>
                  </a:moveTo>
                  <a:lnTo>
                    <a:pt x="98" y="644"/>
                  </a:lnTo>
                  <a:lnTo>
                    <a:pt x="45" y="575"/>
                  </a:lnTo>
                  <a:lnTo>
                    <a:pt x="15" y="515"/>
                  </a:lnTo>
                  <a:lnTo>
                    <a:pt x="0" y="439"/>
                  </a:lnTo>
                  <a:lnTo>
                    <a:pt x="0" y="371"/>
                  </a:lnTo>
                  <a:lnTo>
                    <a:pt x="15" y="280"/>
                  </a:lnTo>
                  <a:lnTo>
                    <a:pt x="53" y="204"/>
                  </a:lnTo>
                  <a:lnTo>
                    <a:pt x="113" y="129"/>
                  </a:lnTo>
                  <a:lnTo>
                    <a:pt x="189" y="76"/>
                  </a:lnTo>
                  <a:lnTo>
                    <a:pt x="257" y="38"/>
                  </a:lnTo>
                  <a:lnTo>
                    <a:pt x="333" y="15"/>
                  </a:lnTo>
                  <a:lnTo>
                    <a:pt x="439" y="0"/>
                  </a:lnTo>
                  <a:lnTo>
                    <a:pt x="537" y="15"/>
                  </a:lnTo>
                  <a:lnTo>
                    <a:pt x="605" y="38"/>
                  </a:lnTo>
                  <a:lnTo>
                    <a:pt x="673" y="68"/>
                  </a:lnTo>
                  <a:lnTo>
                    <a:pt x="726" y="106"/>
                  </a:lnTo>
                  <a:lnTo>
                    <a:pt x="772" y="159"/>
                  </a:lnTo>
                  <a:lnTo>
                    <a:pt x="802" y="204"/>
                  </a:lnTo>
                  <a:lnTo>
                    <a:pt x="825" y="250"/>
                  </a:lnTo>
                  <a:lnTo>
                    <a:pt x="847" y="310"/>
                  </a:lnTo>
                  <a:lnTo>
                    <a:pt x="855" y="371"/>
                  </a:lnTo>
                  <a:lnTo>
                    <a:pt x="855" y="439"/>
                  </a:lnTo>
                  <a:lnTo>
                    <a:pt x="832" y="507"/>
                  </a:lnTo>
                  <a:lnTo>
                    <a:pt x="802" y="575"/>
                  </a:lnTo>
                  <a:lnTo>
                    <a:pt x="756" y="651"/>
                  </a:lnTo>
                  <a:lnTo>
                    <a:pt x="726" y="704"/>
                  </a:lnTo>
                  <a:lnTo>
                    <a:pt x="703" y="772"/>
                  </a:lnTo>
                  <a:lnTo>
                    <a:pt x="673" y="848"/>
                  </a:lnTo>
                  <a:lnTo>
                    <a:pt x="658" y="909"/>
                  </a:lnTo>
                  <a:lnTo>
                    <a:pt x="651" y="984"/>
                  </a:lnTo>
                  <a:lnTo>
                    <a:pt x="651" y="1075"/>
                  </a:lnTo>
                  <a:lnTo>
                    <a:pt x="242" y="1075"/>
                  </a:lnTo>
                  <a:lnTo>
                    <a:pt x="242" y="1000"/>
                  </a:lnTo>
                  <a:lnTo>
                    <a:pt x="227" y="909"/>
                  </a:lnTo>
                  <a:lnTo>
                    <a:pt x="197" y="841"/>
                  </a:lnTo>
                  <a:lnTo>
                    <a:pt x="166" y="765"/>
                  </a:lnTo>
                  <a:lnTo>
                    <a:pt x="136" y="704"/>
                  </a:lnTo>
                  <a:close/>
                </a:path>
              </a:pathLst>
            </a:custGeom>
            <a:solidFill>
              <a:srgbClr val="FFFFFF"/>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nvGrpSpPr>
            <p:cNvPr id="79073" name="Group 73"/>
            <p:cNvGrpSpPr>
              <a:grpSpLocks/>
            </p:cNvGrpSpPr>
            <p:nvPr/>
          </p:nvGrpSpPr>
          <p:grpSpPr bwMode="auto">
            <a:xfrm>
              <a:off x="1158" y="2658"/>
              <a:ext cx="401" cy="363"/>
              <a:chOff x="1158" y="2658"/>
              <a:chExt cx="401" cy="363"/>
            </a:xfrm>
          </p:grpSpPr>
          <p:sp>
            <p:nvSpPr>
              <p:cNvPr id="71754" name="Oval 74"/>
              <p:cNvSpPr>
                <a:spLocks noChangeArrowheads="1"/>
              </p:cNvSpPr>
              <p:nvPr/>
            </p:nvSpPr>
            <p:spPr bwMode="auto">
              <a:xfrm>
                <a:off x="1226" y="2960"/>
                <a:ext cx="272" cy="61"/>
              </a:xfrm>
              <a:prstGeom prst="ellipse">
                <a:avLst/>
              </a:prstGeom>
              <a:solidFill>
                <a:srgbClr val="000000"/>
              </a:solid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55" name="Freeform 75"/>
              <p:cNvSpPr>
                <a:spLocks/>
              </p:cNvSpPr>
              <p:nvPr/>
            </p:nvSpPr>
            <p:spPr bwMode="auto">
              <a:xfrm>
                <a:off x="1158" y="2658"/>
                <a:ext cx="401" cy="98"/>
              </a:xfrm>
              <a:custGeom>
                <a:avLst/>
                <a:gdLst/>
                <a:ahLst/>
                <a:cxnLst>
                  <a:cxn ang="0">
                    <a:pos x="0" y="0"/>
                  </a:cxn>
                  <a:cxn ang="0">
                    <a:pos x="0" y="98"/>
                  </a:cxn>
                  <a:cxn ang="0">
                    <a:pos x="91" y="98"/>
                  </a:cxn>
                  <a:cxn ang="0">
                    <a:pos x="401" y="30"/>
                  </a:cxn>
                  <a:cxn ang="0">
                    <a:pos x="401" y="0"/>
                  </a:cxn>
                  <a:cxn ang="0">
                    <a:pos x="0" y="0"/>
                  </a:cxn>
                </a:cxnLst>
                <a:rect l="0" t="0" r="r" b="b"/>
                <a:pathLst>
                  <a:path w="401" h="98">
                    <a:moveTo>
                      <a:pt x="0" y="0"/>
                    </a:moveTo>
                    <a:lnTo>
                      <a:pt x="0" y="98"/>
                    </a:lnTo>
                    <a:lnTo>
                      <a:pt x="91" y="98"/>
                    </a:lnTo>
                    <a:lnTo>
                      <a:pt x="401" y="30"/>
                    </a:lnTo>
                    <a:lnTo>
                      <a:pt x="401" y="0"/>
                    </a:lnTo>
                    <a:lnTo>
                      <a:pt x="0" y="0"/>
                    </a:lnTo>
                    <a:close/>
                  </a:path>
                </a:pathLst>
              </a:custGeom>
              <a:solidFill>
                <a:srgbClr val="C0C0C0"/>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56" name="Freeform 76"/>
              <p:cNvSpPr>
                <a:spLocks/>
              </p:cNvSpPr>
              <p:nvPr/>
            </p:nvSpPr>
            <p:spPr bwMode="auto">
              <a:xfrm>
                <a:off x="1158" y="2688"/>
                <a:ext cx="401" cy="136"/>
              </a:xfrm>
              <a:custGeom>
                <a:avLst/>
                <a:gdLst/>
                <a:ahLst/>
                <a:cxnLst>
                  <a:cxn ang="0">
                    <a:pos x="91" y="68"/>
                  </a:cxn>
                  <a:cxn ang="0">
                    <a:pos x="0" y="68"/>
                  </a:cxn>
                  <a:cxn ang="0">
                    <a:pos x="0" y="136"/>
                  </a:cxn>
                  <a:cxn ang="0">
                    <a:pos x="91" y="136"/>
                  </a:cxn>
                  <a:cxn ang="0">
                    <a:pos x="401" y="68"/>
                  </a:cxn>
                  <a:cxn ang="0">
                    <a:pos x="401" y="0"/>
                  </a:cxn>
                  <a:cxn ang="0">
                    <a:pos x="91" y="68"/>
                  </a:cxn>
                </a:cxnLst>
                <a:rect l="0" t="0" r="r" b="b"/>
                <a:pathLst>
                  <a:path w="401" h="136">
                    <a:moveTo>
                      <a:pt x="91" y="68"/>
                    </a:moveTo>
                    <a:lnTo>
                      <a:pt x="0" y="68"/>
                    </a:lnTo>
                    <a:lnTo>
                      <a:pt x="0" y="136"/>
                    </a:lnTo>
                    <a:lnTo>
                      <a:pt x="91" y="136"/>
                    </a:lnTo>
                    <a:lnTo>
                      <a:pt x="401" y="68"/>
                    </a:lnTo>
                    <a:lnTo>
                      <a:pt x="401" y="0"/>
                    </a:lnTo>
                    <a:lnTo>
                      <a:pt x="91" y="68"/>
                    </a:lnTo>
                    <a:close/>
                  </a:path>
                </a:pathLst>
              </a:custGeom>
              <a:solidFill>
                <a:srgbClr val="3F3F3F"/>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57" name="Freeform 77"/>
              <p:cNvSpPr>
                <a:spLocks/>
              </p:cNvSpPr>
              <p:nvPr/>
            </p:nvSpPr>
            <p:spPr bwMode="auto">
              <a:xfrm>
                <a:off x="1158" y="2756"/>
                <a:ext cx="401" cy="129"/>
              </a:xfrm>
              <a:custGeom>
                <a:avLst/>
                <a:gdLst/>
                <a:ahLst/>
                <a:cxnLst>
                  <a:cxn ang="0">
                    <a:pos x="91" y="68"/>
                  </a:cxn>
                  <a:cxn ang="0">
                    <a:pos x="0" y="68"/>
                  </a:cxn>
                  <a:cxn ang="0">
                    <a:pos x="0" y="129"/>
                  </a:cxn>
                  <a:cxn ang="0">
                    <a:pos x="91" y="129"/>
                  </a:cxn>
                  <a:cxn ang="0">
                    <a:pos x="401" y="68"/>
                  </a:cxn>
                  <a:cxn ang="0">
                    <a:pos x="401" y="0"/>
                  </a:cxn>
                  <a:cxn ang="0">
                    <a:pos x="91" y="68"/>
                  </a:cxn>
                </a:cxnLst>
                <a:rect l="0" t="0" r="r" b="b"/>
                <a:pathLst>
                  <a:path w="401" h="129">
                    <a:moveTo>
                      <a:pt x="91" y="68"/>
                    </a:moveTo>
                    <a:lnTo>
                      <a:pt x="0" y="68"/>
                    </a:lnTo>
                    <a:lnTo>
                      <a:pt x="0" y="129"/>
                    </a:lnTo>
                    <a:lnTo>
                      <a:pt x="91" y="129"/>
                    </a:lnTo>
                    <a:lnTo>
                      <a:pt x="401" y="68"/>
                    </a:lnTo>
                    <a:lnTo>
                      <a:pt x="401" y="0"/>
                    </a:lnTo>
                    <a:lnTo>
                      <a:pt x="91" y="68"/>
                    </a:lnTo>
                    <a:close/>
                  </a:path>
                </a:pathLst>
              </a:custGeom>
              <a:solidFill>
                <a:srgbClr val="C0C0C0"/>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58" name="Freeform 78"/>
              <p:cNvSpPr>
                <a:spLocks/>
              </p:cNvSpPr>
              <p:nvPr/>
            </p:nvSpPr>
            <p:spPr bwMode="auto">
              <a:xfrm>
                <a:off x="1158" y="2824"/>
                <a:ext cx="401" cy="129"/>
              </a:xfrm>
              <a:custGeom>
                <a:avLst/>
                <a:gdLst/>
                <a:ahLst/>
                <a:cxnLst>
                  <a:cxn ang="0">
                    <a:pos x="91" y="61"/>
                  </a:cxn>
                  <a:cxn ang="0">
                    <a:pos x="83" y="68"/>
                  </a:cxn>
                  <a:cxn ang="0">
                    <a:pos x="0" y="61"/>
                  </a:cxn>
                  <a:cxn ang="0">
                    <a:pos x="0" y="129"/>
                  </a:cxn>
                  <a:cxn ang="0">
                    <a:pos x="91" y="129"/>
                  </a:cxn>
                  <a:cxn ang="0">
                    <a:pos x="401" y="61"/>
                  </a:cxn>
                  <a:cxn ang="0">
                    <a:pos x="401" y="0"/>
                  </a:cxn>
                  <a:cxn ang="0">
                    <a:pos x="91" y="61"/>
                  </a:cxn>
                </a:cxnLst>
                <a:rect l="0" t="0" r="r" b="b"/>
                <a:pathLst>
                  <a:path w="401" h="129">
                    <a:moveTo>
                      <a:pt x="91" y="61"/>
                    </a:moveTo>
                    <a:lnTo>
                      <a:pt x="83" y="68"/>
                    </a:lnTo>
                    <a:lnTo>
                      <a:pt x="0" y="61"/>
                    </a:lnTo>
                    <a:lnTo>
                      <a:pt x="0" y="129"/>
                    </a:lnTo>
                    <a:lnTo>
                      <a:pt x="91" y="129"/>
                    </a:lnTo>
                    <a:lnTo>
                      <a:pt x="401" y="61"/>
                    </a:lnTo>
                    <a:lnTo>
                      <a:pt x="401" y="0"/>
                    </a:lnTo>
                    <a:lnTo>
                      <a:pt x="91" y="61"/>
                    </a:lnTo>
                    <a:close/>
                  </a:path>
                </a:pathLst>
              </a:custGeom>
              <a:solidFill>
                <a:srgbClr val="3F3F3F"/>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59" name="Freeform 79"/>
              <p:cNvSpPr>
                <a:spLocks/>
              </p:cNvSpPr>
              <p:nvPr/>
            </p:nvSpPr>
            <p:spPr bwMode="auto">
              <a:xfrm>
                <a:off x="1158" y="2885"/>
                <a:ext cx="401" cy="98"/>
              </a:xfrm>
              <a:custGeom>
                <a:avLst/>
                <a:gdLst/>
                <a:ahLst/>
                <a:cxnLst>
                  <a:cxn ang="0">
                    <a:pos x="91" y="68"/>
                  </a:cxn>
                  <a:cxn ang="0">
                    <a:pos x="0" y="68"/>
                  </a:cxn>
                  <a:cxn ang="0">
                    <a:pos x="45" y="98"/>
                  </a:cxn>
                  <a:cxn ang="0">
                    <a:pos x="356" y="98"/>
                  </a:cxn>
                  <a:cxn ang="0">
                    <a:pos x="401" y="68"/>
                  </a:cxn>
                  <a:cxn ang="0">
                    <a:pos x="401" y="0"/>
                  </a:cxn>
                  <a:cxn ang="0">
                    <a:pos x="91" y="68"/>
                  </a:cxn>
                </a:cxnLst>
                <a:rect l="0" t="0" r="r" b="b"/>
                <a:pathLst>
                  <a:path w="401" h="98">
                    <a:moveTo>
                      <a:pt x="91" y="68"/>
                    </a:moveTo>
                    <a:lnTo>
                      <a:pt x="0" y="68"/>
                    </a:lnTo>
                    <a:lnTo>
                      <a:pt x="45" y="98"/>
                    </a:lnTo>
                    <a:lnTo>
                      <a:pt x="356" y="98"/>
                    </a:lnTo>
                    <a:lnTo>
                      <a:pt x="401" y="68"/>
                    </a:lnTo>
                    <a:lnTo>
                      <a:pt x="401" y="0"/>
                    </a:lnTo>
                    <a:lnTo>
                      <a:pt x="91" y="68"/>
                    </a:lnTo>
                    <a:close/>
                  </a:path>
                </a:pathLst>
              </a:custGeom>
              <a:solidFill>
                <a:srgbClr val="C0C0C0"/>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grpSp>
      <p:grpSp>
        <p:nvGrpSpPr>
          <p:cNvPr id="5" name="Group 80"/>
          <p:cNvGrpSpPr>
            <a:grpSpLocks/>
          </p:cNvGrpSpPr>
          <p:nvPr/>
        </p:nvGrpSpPr>
        <p:grpSpPr bwMode="auto">
          <a:xfrm>
            <a:off x="6005513" y="1206500"/>
            <a:ext cx="2581275" cy="1827213"/>
            <a:chOff x="515" y="1242"/>
            <a:chExt cx="1626" cy="1151"/>
          </a:xfrm>
        </p:grpSpPr>
        <p:sp>
          <p:nvSpPr>
            <p:cNvPr id="71761" name="Line 81"/>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62" name="Line 82"/>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63" name="Line 83"/>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64" name="Line 84"/>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65" name="Line 85"/>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66" name="Line 86"/>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67" name="Line 87"/>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68" name="Line 88"/>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69" name="Line 89"/>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0" name="Line 90"/>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1" name="Line 91"/>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2" name="Line 92"/>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3" name="Line 93"/>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4" name="Line 94"/>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5" name="Line 95"/>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6" name="Line 96"/>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7" name="Line 97"/>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8" name="Line 98"/>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9" name="Line 99"/>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80" name="Line 100"/>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81" name="Line 101"/>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82" name="Line 102"/>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83" name="Line 103"/>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84" name="Line 104"/>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85" name="Line 105"/>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sp>
        <p:nvSpPr>
          <p:cNvPr id="78859" name="Text Box 10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78860" name="Text Box 109"/>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71791" name="WordArt 111"/>
          <p:cNvSpPr>
            <a:spLocks noChangeArrowheads="1" noChangeShapeType="1" noTextEdit="1"/>
          </p:cNvSpPr>
          <p:nvPr/>
        </p:nvSpPr>
        <p:spPr bwMode="auto">
          <a:xfrm>
            <a:off x="6989763" y="2008188"/>
            <a:ext cx="746125" cy="1282700"/>
          </a:xfrm>
          <a:prstGeom prst="rect">
            <a:avLst/>
          </a:prstGeom>
        </p:spPr>
        <p:txBody>
          <a:bodyPr wrap="none" fromWordArt="1">
            <a:prstTxWarp prst="textPlain">
              <a:avLst>
                <a:gd name="adj" fmla="val 46356"/>
              </a:avLst>
            </a:prstTxWarp>
          </a:bodyPr>
          <a:lstStyle/>
          <a:p>
            <a:r>
              <a:rPr lang="en-US" sz="7200" kern="10">
                <a:ln w="9525">
                  <a:solidFill>
                    <a:srgbClr val="000000"/>
                  </a:solidFill>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outerShdw blurRad="63500" dist="63500" dir="2212194" algn="ctr" rotWithShape="0">
                    <a:schemeClr val="bg2">
                      <a:alpha val="74997"/>
                    </a:schemeClr>
                  </a:outerShdw>
                </a:effectLst>
                <a:latin typeface="Arial Black"/>
                <a:ea typeface="Arial Black"/>
                <a:cs typeface="Arial Black"/>
              </a:rPr>
              <a:t>7</a:t>
            </a:r>
          </a:p>
        </p:txBody>
      </p:sp>
      <p:sp>
        <p:nvSpPr>
          <p:cNvPr id="71792" name="Rectangle 112"/>
          <p:cNvSpPr>
            <a:spLocks noChangeArrowheads="1"/>
          </p:cNvSpPr>
          <p:nvPr/>
        </p:nvSpPr>
        <p:spPr bwMode="auto">
          <a:xfrm>
            <a:off x="7159625" y="2513013"/>
            <a:ext cx="533400" cy="107950"/>
          </a:xfrm>
          <a:prstGeom prst="rect">
            <a:avLst/>
          </a:prstGeom>
          <a:solidFill>
            <a:srgbClr val="C4D5E2"/>
          </a:solidFill>
          <a:ln w="12700">
            <a:solidFill>
              <a:schemeClr val="bg2"/>
            </a:solidFill>
            <a:miter lim="800000"/>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78863" name="Text Box 113"/>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37</a:t>
            </a:r>
          </a:p>
        </p:txBody>
      </p:sp>
      <p:sp>
        <p:nvSpPr>
          <p:cNvPr id="78864" name="Text Box 114"/>
          <p:cNvSpPr txBox="1">
            <a:spLocks noChangeArrowheads="1"/>
          </p:cNvSpPr>
          <p:nvPr/>
        </p:nvSpPr>
        <p:spPr bwMode="auto">
          <a:xfrm>
            <a:off x="7092950" y="6270625"/>
            <a:ext cx="18557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Teka indang kaket 8-14</a:t>
            </a:r>
          </a:p>
        </p:txBody>
      </p:sp>
      <p:grpSp>
        <p:nvGrpSpPr>
          <p:cNvPr id="6" name="Group 117"/>
          <p:cNvGrpSpPr>
            <a:grpSpLocks/>
          </p:cNvGrpSpPr>
          <p:nvPr/>
        </p:nvGrpSpPr>
        <p:grpSpPr bwMode="auto">
          <a:xfrm>
            <a:off x="6003925" y="1206500"/>
            <a:ext cx="2581275" cy="1827213"/>
            <a:chOff x="515" y="1242"/>
            <a:chExt cx="1626" cy="1151"/>
          </a:xfrm>
        </p:grpSpPr>
        <p:sp>
          <p:nvSpPr>
            <p:cNvPr id="71798" name="Line 118"/>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99" name="Line 119"/>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0" name="Line 120"/>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1" name="Line 121"/>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2" name="Line 122"/>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3" name="Line 123"/>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4" name="Line 124"/>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5" name="Line 125"/>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6" name="Line 126"/>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7" name="Line 127"/>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8" name="Line 128"/>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9" name="Line 129"/>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0" name="Line 130"/>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1" name="Line 131"/>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2" name="Line 132"/>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3" name="Line 133"/>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4" name="Line 134"/>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5" name="Line 135"/>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6" name="Line 136"/>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7" name="Line 137"/>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8" name="Line 138"/>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9" name="Line 139"/>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20" name="Line 140"/>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21" name="Line 141"/>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22" name="Line 142"/>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grpSp>
        <p:nvGrpSpPr>
          <p:cNvPr id="7" name="Group 143"/>
          <p:cNvGrpSpPr>
            <a:grpSpLocks/>
          </p:cNvGrpSpPr>
          <p:nvPr/>
        </p:nvGrpSpPr>
        <p:grpSpPr bwMode="auto">
          <a:xfrm>
            <a:off x="5988050" y="1206500"/>
            <a:ext cx="2581275" cy="1827213"/>
            <a:chOff x="515" y="1242"/>
            <a:chExt cx="1626" cy="1151"/>
          </a:xfrm>
        </p:grpSpPr>
        <p:sp>
          <p:nvSpPr>
            <p:cNvPr id="71824" name="Line 144"/>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25" name="Line 145"/>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26" name="Line 146"/>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27" name="Line 147"/>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28" name="Line 148"/>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29" name="Line 149"/>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0" name="Line 150"/>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1" name="Line 151"/>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2" name="Line 152"/>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3" name="Line 153"/>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4" name="Line 154"/>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5" name="Line 155"/>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6" name="Line 156"/>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7" name="Line 157"/>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8" name="Line 158"/>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9" name="Line 159"/>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40" name="Line 160"/>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41" name="Line 161"/>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42" name="Line 162"/>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43" name="Line 163"/>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44" name="Line 164"/>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45" name="Line 165"/>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46" name="Line 166"/>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47" name="Line 167"/>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48" name="Line 168"/>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grpSp>
        <p:nvGrpSpPr>
          <p:cNvPr id="8" name="Group 169"/>
          <p:cNvGrpSpPr>
            <a:grpSpLocks/>
          </p:cNvGrpSpPr>
          <p:nvPr/>
        </p:nvGrpSpPr>
        <p:grpSpPr bwMode="auto">
          <a:xfrm>
            <a:off x="5989638" y="1192213"/>
            <a:ext cx="2581275" cy="1827212"/>
            <a:chOff x="515" y="1242"/>
            <a:chExt cx="1626" cy="1151"/>
          </a:xfrm>
        </p:grpSpPr>
        <p:sp>
          <p:nvSpPr>
            <p:cNvPr id="71850" name="Line 170"/>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51" name="Line 171"/>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52" name="Line 172"/>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53" name="Line 173"/>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54" name="Line 174"/>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55" name="Line 175"/>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56" name="Line 176"/>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57" name="Line 177"/>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58" name="Line 178"/>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59" name="Line 179"/>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0" name="Line 180"/>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1" name="Line 181"/>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2" name="Line 182"/>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3" name="Line 183"/>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4" name="Line 184"/>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5" name="Line 185"/>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6" name="Line 186"/>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7" name="Line 187"/>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8" name="Line 188"/>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9" name="Line 189"/>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70" name="Line 190"/>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71" name="Line 191"/>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72" name="Line 192"/>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73" name="Line 193"/>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74" name="Line 194"/>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grpSp>
        <p:nvGrpSpPr>
          <p:cNvPr id="9" name="Group 195"/>
          <p:cNvGrpSpPr>
            <a:grpSpLocks/>
          </p:cNvGrpSpPr>
          <p:nvPr/>
        </p:nvGrpSpPr>
        <p:grpSpPr bwMode="auto">
          <a:xfrm>
            <a:off x="5973763" y="1193800"/>
            <a:ext cx="2581275" cy="1827213"/>
            <a:chOff x="515" y="1242"/>
            <a:chExt cx="1626" cy="1151"/>
          </a:xfrm>
        </p:grpSpPr>
        <p:sp>
          <p:nvSpPr>
            <p:cNvPr id="71876" name="Line 196"/>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77" name="Line 197"/>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78" name="Line 198"/>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79" name="Line 199"/>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0" name="Line 200"/>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1" name="Line 201"/>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2" name="Line 202"/>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3" name="Line 203"/>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4" name="Line 204"/>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5" name="Line 205"/>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6" name="Line 206"/>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7" name="Line 207"/>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8" name="Line 208"/>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9" name="Line 209"/>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0" name="Line 210"/>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1" name="Line 211"/>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2" name="Line 212"/>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3" name="Line 213"/>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4" name="Line 214"/>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5" name="Line 215"/>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6" name="Line 216"/>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7" name="Line 217"/>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8" name="Line 218"/>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9" name="Line 219"/>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00" name="Line 220"/>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grpSp>
        <p:nvGrpSpPr>
          <p:cNvPr id="10" name="Group 221"/>
          <p:cNvGrpSpPr>
            <a:grpSpLocks/>
          </p:cNvGrpSpPr>
          <p:nvPr/>
        </p:nvGrpSpPr>
        <p:grpSpPr bwMode="auto">
          <a:xfrm>
            <a:off x="5970588" y="1176338"/>
            <a:ext cx="2581275" cy="1827212"/>
            <a:chOff x="515" y="1242"/>
            <a:chExt cx="1626" cy="1151"/>
          </a:xfrm>
        </p:grpSpPr>
        <p:sp>
          <p:nvSpPr>
            <p:cNvPr id="71902" name="Line 222"/>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03" name="Line 223"/>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04" name="Line 224"/>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05" name="Line 225"/>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06" name="Line 226"/>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07" name="Line 227"/>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08" name="Line 228"/>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09" name="Line 229"/>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0" name="Line 230"/>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1" name="Line 231"/>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2" name="Line 232"/>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3" name="Line 233"/>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4" name="Line 234"/>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5" name="Line 235"/>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6" name="Line 236"/>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7" name="Line 237"/>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8" name="Line 238"/>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9" name="Line 239"/>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20" name="Line 240"/>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21" name="Line 241"/>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22" name="Line 242"/>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23" name="Line 243"/>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24" name="Line 244"/>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25" name="Line 245"/>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26" name="Line 246"/>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grpSp>
        <p:nvGrpSpPr>
          <p:cNvPr id="11" name="Group 247"/>
          <p:cNvGrpSpPr>
            <a:grpSpLocks/>
          </p:cNvGrpSpPr>
          <p:nvPr/>
        </p:nvGrpSpPr>
        <p:grpSpPr bwMode="auto">
          <a:xfrm>
            <a:off x="5975350" y="1243013"/>
            <a:ext cx="2581275" cy="1827212"/>
            <a:chOff x="515" y="1242"/>
            <a:chExt cx="1626" cy="1151"/>
          </a:xfrm>
        </p:grpSpPr>
        <p:sp>
          <p:nvSpPr>
            <p:cNvPr id="71928" name="Line 248"/>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29" name="Line 249"/>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0" name="Line 250"/>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1" name="Line 251"/>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2" name="Line 252"/>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3" name="Line 253"/>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4" name="Line 254"/>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5" name="Line 255"/>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6" name="Line 256"/>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7" name="Line 257"/>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8" name="Line 258"/>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9" name="Line 259"/>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0" name="Line 260"/>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1" name="Line 261"/>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2" name="Line 262"/>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3" name="Line 263"/>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4" name="Line 264"/>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5" name="Line 265"/>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6" name="Line 266"/>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7" name="Line 267"/>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8" name="Line 268"/>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9" name="Line 269"/>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50" name="Line 270"/>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51" name="Line 271"/>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52" name="Line 272"/>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grpSp>
        <p:nvGrpSpPr>
          <p:cNvPr id="12" name="Group 273"/>
          <p:cNvGrpSpPr>
            <a:grpSpLocks/>
          </p:cNvGrpSpPr>
          <p:nvPr/>
        </p:nvGrpSpPr>
        <p:grpSpPr bwMode="auto">
          <a:xfrm>
            <a:off x="6018213" y="1190625"/>
            <a:ext cx="2581275" cy="1827213"/>
            <a:chOff x="515" y="1242"/>
            <a:chExt cx="1626" cy="1151"/>
          </a:xfrm>
        </p:grpSpPr>
        <p:sp>
          <p:nvSpPr>
            <p:cNvPr id="71954" name="Line 274"/>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55" name="Line 275"/>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56" name="Line 276"/>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57" name="Line 277"/>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58" name="Line 278"/>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59" name="Line 279"/>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0" name="Line 280"/>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1" name="Line 281"/>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2" name="Line 282"/>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3" name="Line 283"/>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4" name="Line 284"/>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5" name="Line 285"/>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6" name="Line 286"/>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7" name="Line 287"/>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8" name="Line 288"/>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9" name="Line 289"/>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70" name="Line 290"/>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71" name="Line 291"/>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72" name="Line 292"/>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73" name="Line 293"/>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74" name="Line 294"/>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75" name="Line 295"/>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76" name="Line 296"/>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77" name="Line 297"/>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78" name="Line 298"/>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par>
                                <p:cTn id="16" presetID="10" presetClass="entr" presetSubtype="0" fill="hold" grpId="0" nodeType="withEffect">
                                  <p:stCondLst>
                                    <p:cond delay="0"/>
                                  </p:stCondLst>
                                  <p:childTnLst>
                                    <p:set>
                                      <p:cBhvr>
                                        <p:cTn id="17" dur="1" fill="hold">
                                          <p:stCondLst>
                                            <p:cond delay="0"/>
                                          </p:stCondLst>
                                        </p:cTn>
                                        <p:tgtEl>
                                          <p:spTgt spid="71791"/>
                                        </p:tgtEl>
                                        <p:attrNameLst>
                                          <p:attrName>style.visibility</p:attrName>
                                        </p:attrNameLst>
                                      </p:cBhvr>
                                      <p:to>
                                        <p:strVal val="visible"/>
                                      </p:to>
                                    </p:set>
                                    <p:animEffect transition="in" filter="fade">
                                      <p:cBhvr>
                                        <p:cTn id="18" dur="1000"/>
                                        <p:tgtEl>
                                          <p:spTgt spid="7179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1792"/>
                                        </p:tgtEl>
                                        <p:attrNameLst>
                                          <p:attrName>style.visibility</p:attrName>
                                        </p:attrNameLst>
                                      </p:cBhvr>
                                      <p:to>
                                        <p:strVal val="visible"/>
                                      </p:to>
                                    </p:set>
                                    <p:animEffect transition="in" filter="fade">
                                      <p:cBhvr>
                                        <p:cTn id="21" dur="1000"/>
                                        <p:tgtEl>
                                          <p:spTgt spid="71792"/>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par>
                          <p:cTn id="25" fill="hold" nodeType="afterGroup">
                            <p:stCondLst>
                              <p:cond delay="2000"/>
                            </p:stCondLst>
                            <p:childTnLst>
                              <p:par>
                                <p:cTn id="26" presetID="10"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par>
                          <p:cTn id="29" fill="hold" nodeType="afterGroup">
                            <p:stCondLst>
                              <p:cond delay="2500"/>
                            </p:stCondLst>
                            <p:childTnLst>
                              <p:par>
                                <p:cTn id="30" presetID="10" presetClass="entr" presetSubtype="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par>
                          <p:cTn id="33" fill="hold" nodeType="afterGroup">
                            <p:stCondLst>
                              <p:cond delay="3000"/>
                            </p:stCondLst>
                            <p:childTnLst>
                              <p:par>
                                <p:cTn id="34" presetID="10" presetClass="entr" presetSubtype="0"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par>
                          <p:cTn id="37" fill="hold" nodeType="afterGroup">
                            <p:stCondLst>
                              <p:cond delay="3500"/>
                            </p:stCondLst>
                            <p:childTnLst>
                              <p:par>
                                <p:cTn id="38" presetID="10" presetClass="entr" presetSubtype="0"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par>
                          <p:cTn id="41" fill="hold" nodeType="afterGroup">
                            <p:stCondLst>
                              <p:cond delay="4000"/>
                            </p:stCondLst>
                            <p:childTnLst>
                              <p:par>
                                <p:cTn id="42" presetID="10" presetClass="entr" presetSubtype="0"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91" grpId="0" animBg="1"/>
      <p:bldP spid="7179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Line 4"/>
          <p:cNvSpPr>
            <a:spLocks noChangeShapeType="1"/>
          </p:cNvSpPr>
          <p:nvPr/>
        </p:nvSpPr>
        <p:spPr bwMode="auto">
          <a:xfrm>
            <a:off x="0" y="9753600"/>
            <a:ext cx="0" cy="1066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37" name="Text Box 5"/>
          <p:cNvSpPr txBox="1">
            <a:spLocks noChangeArrowheads="1"/>
          </p:cNvSpPr>
          <p:nvPr/>
        </p:nvSpPr>
        <p:spPr bwMode="auto">
          <a:xfrm>
            <a:off x="3128963" y="0"/>
            <a:ext cx="3348037" cy="6919913"/>
          </a:xfrm>
          <a:prstGeom prst="rect">
            <a:avLst/>
          </a:prstGeom>
          <a:noFill/>
          <a:ln w="12700">
            <a:noFill/>
            <a:miter lim="800000"/>
            <a:headEnd/>
            <a:tailEnd/>
          </a:ln>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44800" i="1" smtClean="0">
                <a:solidFill>
                  <a:srgbClr val="FFFF00"/>
                </a:solidFill>
                <a:effectLst>
                  <a:outerShdw blurRad="38100" dist="38100" dir="2700000" algn="tl">
                    <a:srgbClr val="000000"/>
                  </a:outerShdw>
                </a:effectLst>
              </a:rPr>
              <a:t>7</a:t>
            </a:r>
          </a:p>
        </p:txBody>
      </p:sp>
      <p:sp>
        <p:nvSpPr>
          <p:cNvPr id="69638" name="Rectangle 6" descr="Large checker board"/>
          <p:cNvSpPr>
            <a:spLocks noChangeArrowheads="1"/>
          </p:cNvSpPr>
          <p:nvPr/>
        </p:nvSpPr>
        <p:spPr bwMode="auto">
          <a:xfrm>
            <a:off x="3967163" y="3159125"/>
            <a:ext cx="1770062" cy="457200"/>
          </a:xfrm>
          <a:prstGeom prst="rect">
            <a:avLst/>
          </a:prstGeom>
          <a:pattFill prst="lgCheck">
            <a:fgClr>
              <a:srgbClr val="E9F416"/>
            </a:fgClr>
            <a:bgClr>
              <a:srgbClr val="FFFFFF"/>
            </a:bgClr>
          </a:pattFill>
          <a:ln w="57150">
            <a:solidFill>
              <a:srgbClr val="CC1417"/>
            </a:solidFill>
            <a:miter lim="800000"/>
            <a:headEnd/>
            <a:tailEnd/>
          </a:ln>
          <a:effectLst>
            <a:outerShdw blurRad="63500" dist="1143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nvGrpSpPr>
          <p:cNvPr id="2" name="Group 10"/>
          <p:cNvGrpSpPr>
            <a:grpSpLocks/>
          </p:cNvGrpSpPr>
          <p:nvPr/>
        </p:nvGrpSpPr>
        <p:grpSpPr bwMode="auto">
          <a:xfrm>
            <a:off x="266700" y="0"/>
            <a:ext cx="1435100" cy="1778000"/>
            <a:chOff x="168" y="0"/>
            <a:chExt cx="904" cy="1120"/>
          </a:xfrm>
        </p:grpSpPr>
        <p:sp>
          <p:nvSpPr>
            <p:cNvPr id="69639" name="Rectangle 7"/>
            <p:cNvSpPr>
              <a:spLocks noChangeArrowheads="1"/>
            </p:cNvSpPr>
            <p:nvPr/>
          </p:nvSpPr>
          <p:spPr bwMode="auto">
            <a:xfrm>
              <a:off x="391" y="101"/>
              <a:ext cx="466" cy="90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69640" name="Line 8"/>
            <p:cNvSpPr>
              <a:spLocks noChangeShapeType="1"/>
            </p:cNvSpPr>
            <p:nvPr/>
          </p:nvSpPr>
          <p:spPr bwMode="auto">
            <a:xfrm>
              <a:off x="568" y="552"/>
              <a:ext cx="196"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69641" name="Oval 9"/>
            <p:cNvSpPr>
              <a:spLocks noChangeArrowheads="1"/>
            </p:cNvSpPr>
            <p:nvPr/>
          </p:nvSpPr>
          <p:spPr bwMode="auto">
            <a:xfrm>
              <a:off x="168" y="0"/>
              <a:ext cx="904" cy="1120"/>
            </a:xfrm>
            <a:prstGeom prst="ellipse">
              <a:avLst/>
            </a:prstGeom>
            <a:noFill/>
            <a:ln w="76200">
              <a:solidFill>
                <a:schemeClr val="tx2"/>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80901" name="Text Box 13"/>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80902" name="Text Box 15"/>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80903" name="Text Box 16"/>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80904" name="Text Box 17"/>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38</a:t>
            </a:r>
          </a:p>
        </p:txBody>
      </p:sp>
      <p:sp>
        <p:nvSpPr>
          <p:cNvPr id="80905" name="Text Box 19"/>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sp>
        <p:nvSpPr>
          <p:cNvPr id="80906" name="Text Box 20"/>
          <p:cNvSpPr txBox="1">
            <a:spLocks noChangeArrowheads="1"/>
          </p:cNvSpPr>
          <p:nvPr/>
        </p:nvSpPr>
        <p:spPr bwMode="auto">
          <a:xfrm>
            <a:off x="8721725" y="6397625"/>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1</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withEffect">
                                  <p:stCondLst>
                                    <p:cond delay="0"/>
                                  </p:stCondLst>
                                  <p:childTnLst>
                                    <p:set>
                                      <p:cBhvr>
                                        <p:cTn id="6" dur="1" fill="hold">
                                          <p:stCondLst>
                                            <p:cond delay="0"/>
                                          </p:stCondLst>
                                        </p:cTn>
                                        <p:tgtEl>
                                          <p:spTgt spid="69638"/>
                                        </p:tgtEl>
                                        <p:attrNameLst>
                                          <p:attrName>style.visibility</p:attrName>
                                        </p:attrNameLst>
                                      </p:cBhvr>
                                      <p:to>
                                        <p:strVal val="visible"/>
                                      </p:to>
                                    </p:set>
                                    <p:anim calcmode="lin" valueType="num">
                                      <p:cBhvr additive="base">
                                        <p:cTn id="7" dur="500" fill="hold"/>
                                        <p:tgtEl>
                                          <p:spTgt spid="69638"/>
                                        </p:tgtEl>
                                        <p:attrNameLst>
                                          <p:attrName>ppt_x</p:attrName>
                                        </p:attrNameLst>
                                      </p:cBhvr>
                                      <p:tavLst>
                                        <p:tav tm="0">
                                          <p:val>
                                            <p:strVal val="#ppt_x"/>
                                          </p:val>
                                        </p:tav>
                                        <p:tav tm="100000">
                                          <p:val>
                                            <p:strVal val="#ppt_x"/>
                                          </p:val>
                                        </p:tav>
                                      </p:tavLst>
                                    </p:anim>
                                    <p:anim calcmode="lin" valueType="num">
                                      <p:cBhvr additive="base">
                                        <p:cTn id="8" dur="500" fill="hold"/>
                                        <p:tgtEl>
                                          <p:spTgt spid="6963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52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25603" name="Line 3"/>
          <p:cNvSpPr>
            <a:spLocks noChangeShapeType="1"/>
          </p:cNvSpPr>
          <p:nvPr/>
        </p:nvSpPr>
        <p:spPr bwMode="auto">
          <a:xfrm>
            <a:off x="923925" y="911225"/>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pic>
        <p:nvPicPr>
          <p:cNvPr id="82947" name="Picture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642938"/>
            <a:ext cx="5702300" cy="547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2948" name="Rectangle 10"/>
          <p:cNvSpPr>
            <a:spLocks noChangeArrowheads="1"/>
          </p:cNvSpPr>
          <p:nvPr/>
        </p:nvSpPr>
        <p:spPr bwMode="auto">
          <a:xfrm>
            <a:off x="2205038" y="622300"/>
            <a:ext cx="5715000" cy="5529263"/>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949" name="Text Box 12"/>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82950" name="Text Box 14"/>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82951" name="Text Box 15"/>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82952" name="Text Box 16"/>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39</a:t>
            </a:r>
          </a:p>
        </p:txBody>
      </p:sp>
      <p:sp>
        <p:nvSpPr>
          <p:cNvPr id="82953" name="Text Box 18"/>
          <p:cNvSpPr txBox="1">
            <a:spLocks noChangeArrowheads="1"/>
          </p:cNvSpPr>
          <p:nvPr/>
        </p:nvSpPr>
        <p:spPr bwMode="auto">
          <a:xfrm>
            <a:off x="7092950" y="6270625"/>
            <a:ext cx="18557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Teka indang kaket 8-14</a:t>
            </a:r>
          </a:p>
        </p:txBody>
      </p:sp>
      <p:sp>
        <p:nvSpPr>
          <p:cNvPr id="82954" name="Rectangle 8"/>
          <p:cNvSpPr>
            <a:spLocks noChangeArrowheads="1"/>
          </p:cNvSpPr>
          <p:nvPr/>
        </p:nvSpPr>
        <p:spPr bwMode="auto">
          <a:xfrm rot="835137">
            <a:off x="5241925" y="1536700"/>
            <a:ext cx="442913" cy="338138"/>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rPr>
              <a:t>T</a:t>
            </a:r>
            <a:endParaRPr lang="zh-CN" altLang="en-US" sz="2000" b="1">
              <a:solidFill>
                <a:schemeClr val="bg2"/>
              </a:solidFill>
            </a:endParaRPr>
          </a:p>
        </p:txBody>
      </p:sp>
      <p:sp>
        <p:nvSpPr>
          <p:cNvPr id="82955" name="Rectangle 8"/>
          <p:cNvSpPr>
            <a:spLocks noChangeArrowheads="1"/>
          </p:cNvSpPr>
          <p:nvPr/>
        </p:nvSpPr>
        <p:spPr bwMode="auto">
          <a:xfrm rot="835137">
            <a:off x="5111750" y="2628900"/>
            <a:ext cx="442913" cy="338138"/>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rPr>
              <a:t>7</a:t>
            </a:r>
            <a:endParaRPr lang="zh-CN" altLang="en-US" sz="2000" b="1">
              <a:solidFill>
                <a:schemeClr val="bg2"/>
              </a:solidFill>
            </a:endParaRPr>
          </a:p>
        </p:txBody>
      </p:sp>
      <p:sp>
        <p:nvSpPr>
          <p:cNvPr id="82956" name="Rectangle 8"/>
          <p:cNvSpPr>
            <a:spLocks noChangeArrowheads="1"/>
          </p:cNvSpPr>
          <p:nvPr/>
        </p:nvSpPr>
        <p:spPr bwMode="auto">
          <a:xfrm rot="835137">
            <a:off x="4967288" y="3611563"/>
            <a:ext cx="442912" cy="339725"/>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rPr>
              <a:t>O</a:t>
            </a:r>
            <a:endParaRPr lang="zh-CN" altLang="en-US" sz="2000" b="1">
              <a:solidFill>
                <a:schemeClr val="bg2"/>
              </a:solidFill>
            </a:endParaRPr>
          </a:p>
        </p:txBody>
      </p:sp>
      <p:sp>
        <p:nvSpPr>
          <p:cNvPr id="82957" name="Rectangle 8"/>
          <p:cNvSpPr>
            <a:spLocks noChangeArrowheads="1"/>
          </p:cNvSpPr>
          <p:nvPr/>
        </p:nvSpPr>
        <p:spPr bwMode="auto">
          <a:xfrm rot="835137">
            <a:off x="4800600" y="4538663"/>
            <a:ext cx="444500" cy="338137"/>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rPr>
              <a:t>Y</a:t>
            </a:r>
            <a:endParaRPr lang="zh-CN" altLang="en-US" sz="2000" b="1">
              <a:solidFill>
                <a:schemeClr val="bg2"/>
              </a:solidFill>
            </a:endParaRPr>
          </a:p>
        </p:txBody>
      </p:sp>
      <p:sp>
        <p:nvSpPr>
          <p:cNvPr id="2" name="Title 1"/>
          <p:cNvSpPr>
            <a:spLocks noGrp="1"/>
          </p:cNvSpPr>
          <p:nvPr>
            <p:ph type="title" idx="4294967295"/>
          </p:nvPr>
        </p:nvSpPr>
        <p:spPr>
          <a:xfrm>
            <a:off x="1017588" y="2241550"/>
            <a:ext cx="7516812" cy="1320800"/>
          </a:xfrm>
          <a:prstGeom prst="rect">
            <a:avLst/>
          </a:prstGeom>
          <a:ln w="12700">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ctr">
              <a:defRPr/>
            </a:pPr>
            <a:r>
              <a:rPr lang="en-US" sz="4000" i="1" dirty="0">
                <a:solidFill>
                  <a:srgbClr val="E8EC39"/>
                </a:solidFill>
                <a:latin typeface="Comic Sans MS" charset="0"/>
                <a:ea typeface="ＭＳ Ｐゴシック" charset="0"/>
                <a:cs typeface="ＭＳ Ｐゴシック" charset="0"/>
              </a:rPr>
              <a:t>NÜ  </a:t>
            </a:r>
            <a:br>
              <a:rPr lang="en-US" sz="4000" i="1" dirty="0">
                <a:solidFill>
                  <a:srgbClr val="E8EC39"/>
                </a:solidFill>
                <a:latin typeface="Comic Sans MS" charset="0"/>
                <a:ea typeface="ＭＳ Ｐゴシック" charset="0"/>
                <a:cs typeface="ＭＳ Ｐゴシック" charset="0"/>
              </a:rPr>
            </a:br>
            <a:r>
              <a:rPr lang="en-US" sz="4000" i="1" dirty="0">
                <a:solidFill>
                  <a:srgbClr val="E8EC39"/>
                </a:solidFill>
                <a:latin typeface="Comic Sans MS" charset="0"/>
                <a:ea typeface="ＭＳ Ｐゴシック" charset="0"/>
                <a:cs typeface="ＭＳ Ｐゴシック" charset="0"/>
              </a:rPr>
              <a:t>LAISHIBA KAKETPONG</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2"/>
          <p:cNvPicPr>
            <a:picLocks noChangeAspect="1" noChangeArrowheads="1"/>
          </p:cNvPicPr>
          <p:nvPr/>
        </p:nvPicPr>
        <p:blipFill>
          <a:blip r:embed="rId4">
            <a:extLst>
              <a:ext uri="{28A0092B-C50C-407E-A947-70E740481C1C}">
                <a14:useLocalDpi xmlns:a14="http://schemas.microsoft.com/office/drawing/2010/main" val="0"/>
              </a:ext>
            </a:extLst>
          </a:blip>
          <a:srcRect l="19376" t="14693" r="12500" b="1100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Rectangle 3"/>
          <p:cNvSpPr>
            <a:spLocks noChangeArrowheads="1"/>
          </p:cNvSpPr>
          <p:nvPr/>
        </p:nvSpPr>
        <p:spPr bwMode="auto">
          <a:xfrm>
            <a:off x="0" y="2533650"/>
            <a:ext cx="1738313" cy="4338638"/>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1267" name="Picture 4" descr="Northern Negev wadis aerial"/>
          <p:cNvPicPr preferRelativeResize="0">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r="-11"/>
          <a:stretch>
            <a:fillRect/>
          </a:stretch>
        </p:blipFill>
        <p:spPr bwMode="auto">
          <a:xfrm>
            <a:off x="-22225" y="2220913"/>
            <a:ext cx="9166225" cy="4665662"/>
          </a:xfrm>
          <a:prstGeom prst="rect">
            <a:avLst/>
          </a:prstGeom>
          <a:solidFill>
            <a:srgbClr val="FFFFFF"/>
          </a:solidFill>
          <a:ln>
            <a:noFill/>
          </a:ln>
          <a:extLst>
            <a:ext uri="{91240B29-F687-4f45-9708-019B960494DF}">
              <a14:hiddenLine xmlns:a14="http://schemas.microsoft.com/office/drawing/2010/main" w="76200">
                <a:solidFill>
                  <a:srgbClr val="000000"/>
                </a:solidFill>
                <a:miter lim="800000"/>
                <a:headEnd/>
                <a:tailEnd/>
              </a14:hiddenLine>
            </a:ext>
          </a:extLst>
        </p:spPr>
      </p:pic>
      <p:sp>
        <p:nvSpPr>
          <p:cNvPr id="349189" name="Text Box 5"/>
          <p:cNvSpPr txBox="1">
            <a:spLocks noChangeArrowheads="1"/>
          </p:cNvSpPr>
          <p:nvPr/>
        </p:nvSpPr>
        <p:spPr bwMode="auto">
          <a:xfrm>
            <a:off x="388938" y="3103563"/>
            <a:ext cx="8626475" cy="3600450"/>
          </a:xfrm>
          <a:prstGeom prst="rect">
            <a:avLst/>
          </a:prstGeom>
          <a:noFill/>
          <a:ln w="9525">
            <a:noFill/>
            <a:miter lim="800000"/>
            <a:headEnd/>
            <a:tailEnd/>
          </a:ln>
          <a:effectLst/>
        </p:spPr>
        <p:txBody>
          <a:bodyPr>
            <a:spAutoFit/>
          </a:bodyPr>
          <a:lstStyle/>
          <a:p>
            <a:pPr eaLnBrk="1" hangingPunct="1">
              <a:spcBef>
                <a:spcPct val="50000"/>
              </a:spcBef>
              <a:defRPr/>
            </a:pPr>
            <a:r>
              <a:rPr lang="en-US" sz="2300" b="1" dirty="0">
                <a:solidFill>
                  <a:srgbClr val="FFFF00"/>
                </a:solidFill>
                <a:effectLst>
                  <a:glow rad="165100">
                    <a:schemeClr val="bg2">
                      <a:alpha val="99000"/>
                    </a:schemeClr>
                  </a:glow>
                </a:effectLst>
                <a:latin typeface="Papyrus" pitchFamily="-107" charset="0"/>
                <a:ea typeface="+mn-ea"/>
                <a:cs typeface="+mn-cs"/>
              </a:rPr>
              <a:t>Our ministry is deeply indebted to Todd Bolen, creator of the </a:t>
            </a:r>
            <a:r>
              <a:rPr lang="en-US" sz="2300" b="1" i="1" dirty="0">
                <a:solidFill>
                  <a:srgbClr val="FFFF00"/>
                </a:solidFill>
                <a:effectLst>
                  <a:glow rad="165100">
                    <a:schemeClr val="bg2">
                      <a:alpha val="99000"/>
                    </a:schemeClr>
                  </a:glow>
                </a:effectLst>
                <a:latin typeface="Papyrus" pitchFamily="-107" charset="0"/>
                <a:ea typeface="+mn-ea"/>
                <a:cs typeface="+mn-cs"/>
              </a:rPr>
              <a:t>Pictorial Library of Bible Lands</a:t>
            </a:r>
            <a:r>
              <a:rPr lang="en-US" sz="2300" b="1" dirty="0">
                <a:solidFill>
                  <a:srgbClr val="FFFF00"/>
                </a:solidFill>
                <a:effectLst>
                  <a:glow rad="165100">
                    <a:schemeClr val="bg2">
                      <a:alpha val="99000"/>
                    </a:schemeClr>
                  </a:glow>
                </a:effectLst>
                <a:latin typeface="Papyrus" pitchFamily="-107" charset="0"/>
                <a:ea typeface="+mn-ea"/>
                <a:cs typeface="+mn-cs"/>
              </a:rPr>
              <a:t>, for his generous permission to use photo resources throughout THE BIBLE…BASICALLY®.  TBB users are urged to visit </a:t>
            </a:r>
            <a:r>
              <a:rPr lang="en-US" sz="2300" b="1" dirty="0" err="1">
                <a:solidFill>
                  <a:srgbClr val="FFFF00"/>
                </a:solidFill>
                <a:effectLst>
                  <a:glow rad="165100">
                    <a:schemeClr val="bg2">
                      <a:alpha val="99000"/>
                    </a:schemeClr>
                  </a:glow>
                </a:effectLst>
                <a:latin typeface="Papyrus" pitchFamily="-107" charset="0"/>
                <a:ea typeface="+mn-ea"/>
                <a:cs typeface="+mn-cs"/>
              </a:rPr>
              <a:t>BiblePlaces.com</a:t>
            </a:r>
            <a:r>
              <a:rPr lang="en-US" sz="2300" b="1" dirty="0">
                <a:solidFill>
                  <a:srgbClr val="FFFF00"/>
                </a:solidFill>
                <a:effectLst>
                  <a:glow rad="165100">
                    <a:schemeClr val="bg2">
                      <a:alpha val="99000"/>
                    </a:schemeClr>
                  </a:glow>
                </a:effectLst>
                <a:latin typeface="Papyrus" pitchFamily="-107" charset="0"/>
                <a:ea typeface="+mn-ea"/>
                <a:cs typeface="+mn-cs"/>
              </a:rPr>
              <a:t> and explore the thousands of photo resources available:  from the Holy Land, throughout the Aegean and Mediterranean Basin to Southern Europe where the Christian faith took root. </a:t>
            </a:r>
            <a:r>
              <a:rPr lang="en-US" sz="2300" b="1" dirty="0" err="1">
                <a:solidFill>
                  <a:srgbClr val="FFFF00"/>
                </a:solidFill>
                <a:effectLst>
                  <a:glow rad="165100">
                    <a:schemeClr val="bg2">
                      <a:alpha val="99000"/>
                    </a:schemeClr>
                  </a:glow>
                </a:effectLst>
                <a:latin typeface="Papyrus" pitchFamily="-107" charset="0"/>
                <a:ea typeface="+mn-ea"/>
                <a:cs typeface="+mn-cs"/>
              </a:rPr>
              <a:t>BiblePlaces.com</a:t>
            </a:r>
            <a:r>
              <a:rPr lang="en-US" sz="2300" b="1" dirty="0">
                <a:solidFill>
                  <a:srgbClr val="FFFF00"/>
                </a:solidFill>
                <a:effectLst>
                  <a:glow rad="165100">
                    <a:schemeClr val="bg2">
                      <a:alpha val="99000"/>
                    </a:schemeClr>
                  </a:glow>
                </a:effectLst>
                <a:latin typeface="Papyrus" pitchFamily="-107" charset="0"/>
                <a:ea typeface="+mn-ea"/>
                <a:cs typeface="+mn-cs"/>
              </a:rPr>
              <a:t> offers teachers and visual producers an incomparable array of high-resolution digital photographic resources.  Please visit!                         Thanks, Todd!</a:t>
            </a:r>
          </a:p>
        </p:txBody>
      </p:sp>
      <p:sp>
        <p:nvSpPr>
          <p:cNvPr id="11269" name="Rectangle 6"/>
          <p:cNvSpPr>
            <a:spLocks noChangeArrowheads="1"/>
          </p:cNvSpPr>
          <p:nvPr/>
        </p:nvSpPr>
        <p:spPr bwMode="auto">
          <a:xfrm>
            <a:off x="6807200" y="1944688"/>
            <a:ext cx="2351088" cy="9874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270" name="Oval 7"/>
          <p:cNvSpPr>
            <a:spLocks noChangeArrowheads="1"/>
          </p:cNvSpPr>
          <p:nvPr/>
        </p:nvSpPr>
        <p:spPr bwMode="auto">
          <a:xfrm rot="-244415">
            <a:off x="-14288" y="1582738"/>
            <a:ext cx="3208338" cy="65405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271" name="Rectangle 8"/>
          <p:cNvSpPr>
            <a:spLocks noChangeArrowheads="1"/>
          </p:cNvSpPr>
          <p:nvPr/>
        </p:nvSpPr>
        <p:spPr bwMode="auto">
          <a:xfrm>
            <a:off x="-22225" y="2085975"/>
            <a:ext cx="1697038" cy="6111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272" name="Rectangle 9"/>
          <p:cNvSpPr>
            <a:spLocks noChangeArrowheads="1"/>
          </p:cNvSpPr>
          <p:nvPr/>
        </p:nvSpPr>
        <p:spPr bwMode="auto">
          <a:xfrm>
            <a:off x="2020888" y="1592263"/>
            <a:ext cx="6621462" cy="95885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349194" name="Text Box 10"/>
          <p:cNvSpPr txBox="1">
            <a:spLocks noChangeArrowheads="1"/>
          </p:cNvSpPr>
          <p:nvPr/>
        </p:nvSpPr>
        <p:spPr bwMode="auto">
          <a:xfrm>
            <a:off x="0" y="1862138"/>
            <a:ext cx="9144000" cy="701675"/>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defRPr/>
            </a:pPr>
            <a:r>
              <a:rPr lang="en-US" sz="4000" b="1">
                <a:solidFill>
                  <a:srgbClr val="00CC00"/>
                </a:solidFill>
                <a:latin typeface="Ligurino" pitchFamily="2" charset="0"/>
                <a:ea typeface="+mn-ea"/>
                <a:cs typeface="+mn-cs"/>
              </a:rPr>
              <a:t>The Pictorial Library of Bible Lands</a:t>
            </a:r>
          </a:p>
        </p:txBody>
      </p:sp>
      <p:sp>
        <p:nvSpPr>
          <p:cNvPr id="12" name="Rectangle 30"/>
          <p:cNvSpPr>
            <a:spLocks noChangeArrowheads="1"/>
          </p:cNvSpPr>
          <p:nvPr/>
        </p:nvSpPr>
        <p:spPr bwMode="auto">
          <a:xfrm>
            <a:off x="7583488" y="6526213"/>
            <a:ext cx="73660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a:t>
            </a:r>
          </a:p>
        </p:txBody>
      </p:sp>
      <p:sp>
        <p:nvSpPr>
          <p:cNvPr id="13" name="Rectangle 31"/>
          <p:cNvSpPr>
            <a:spLocks noChangeArrowheads="1"/>
          </p:cNvSpPr>
          <p:nvPr/>
        </p:nvSpPr>
        <p:spPr bwMode="auto">
          <a:xfrm>
            <a:off x="8129588" y="6523038"/>
            <a:ext cx="339725" cy="247650"/>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04</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346115" name="Line 3"/>
          <p:cNvSpPr>
            <a:spLocks noChangeShapeType="1"/>
          </p:cNvSpPr>
          <p:nvPr/>
        </p:nvSpPr>
        <p:spPr bwMode="auto">
          <a:xfrm>
            <a:off x="901700" y="8890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pic>
        <p:nvPicPr>
          <p:cNvPr id="84995"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642938"/>
            <a:ext cx="5702300" cy="547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4996" name="Rectangle 5"/>
          <p:cNvSpPr>
            <a:spLocks noChangeArrowheads="1"/>
          </p:cNvSpPr>
          <p:nvPr/>
        </p:nvSpPr>
        <p:spPr bwMode="auto">
          <a:xfrm>
            <a:off x="2205038" y="622300"/>
            <a:ext cx="5715000" cy="5529263"/>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4997" name="Text Box 7"/>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84998"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84999" name="Text Box 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85000"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40</a:t>
            </a:r>
          </a:p>
        </p:txBody>
      </p:sp>
      <p:sp>
        <p:nvSpPr>
          <p:cNvPr id="85001" name="Text Box 11"/>
          <p:cNvSpPr txBox="1">
            <a:spLocks noChangeArrowheads="1"/>
          </p:cNvSpPr>
          <p:nvPr/>
        </p:nvSpPr>
        <p:spPr bwMode="auto">
          <a:xfrm>
            <a:off x="7092950" y="6270625"/>
            <a:ext cx="18557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Teka indang kaket 8-14</a:t>
            </a:r>
          </a:p>
        </p:txBody>
      </p:sp>
      <p:sp>
        <p:nvSpPr>
          <p:cNvPr id="85002" name="Rectangle 8"/>
          <p:cNvSpPr>
            <a:spLocks noChangeArrowheads="1"/>
          </p:cNvSpPr>
          <p:nvPr/>
        </p:nvSpPr>
        <p:spPr bwMode="auto">
          <a:xfrm rot="835137">
            <a:off x="5241925" y="1536700"/>
            <a:ext cx="442913" cy="338138"/>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rPr>
              <a:t>C</a:t>
            </a:r>
            <a:endParaRPr lang="zh-CN" altLang="en-US" sz="2000" b="1">
              <a:solidFill>
                <a:schemeClr val="bg2"/>
              </a:solidFill>
            </a:endParaRPr>
          </a:p>
        </p:txBody>
      </p:sp>
      <p:sp>
        <p:nvSpPr>
          <p:cNvPr id="85003" name="Rectangle 8"/>
          <p:cNvSpPr>
            <a:spLocks noChangeArrowheads="1"/>
          </p:cNvSpPr>
          <p:nvPr/>
        </p:nvSpPr>
        <p:spPr bwMode="auto">
          <a:xfrm rot="835137">
            <a:off x="5111750" y="2628900"/>
            <a:ext cx="442913" cy="338138"/>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rPr>
              <a:t>7</a:t>
            </a:r>
            <a:endParaRPr lang="zh-CN" altLang="en-US" sz="2000" b="1">
              <a:solidFill>
                <a:schemeClr val="bg2"/>
              </a:solidFill>
            </a:endParaRPr>
          </a:p>
        </p:txBody>
      </p:sp>
      <p:sp>
        <p:nvSpPr>
          <p:cNvPr id="85004" name="Rectangle 8"/>
          <p:cNvSpPr>
            <a:spLocks noChangeArrowheads="1"/>
          </p:cNvSpPr>
          <p:nvPr/>
        </p:nvSpPr>
        <p:spPr bwMode="auto">
          <a:xfrm rot="835137">
            <a:off x="4967288" y="3611563"/>
            <a:ext cx="442912" cy="339725"/>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rPr>
              <a:t>S</a:t>
            </a:r>
            <a:endParaRPr lang="zh-CN" altLang="en-US" sz="2000" b="1">
              <a:solidFill>
                <a:schemeClr val="bg2"/>
              </a:solidFill>
            </a:endParaRPr>
          </a:p>
        </p:txBody>
      </p:sp>
      <p:sp>
        <p:nvSpPr>
          <p:cNvPr id="85005" name="Rectangle 8"/>
          <p:cNvSpPr>
            <a:spLocks noChangeArrowheads="1"/>
          </p:cNvSpPr>
          <p:nvPr/>
        </p:nvSpPr>
        <p:spPr bwMode="auto">
          <a:xfrm rot="835137">
            <a:off x="4800600" y="4538663"/>
            <a:ext cx="444500" cy="338137"/>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rPr>
              <a:t>J</a:t>
            </a:r>
            <a:endParaRPr lang="zh-CN" altLang="en-US" sz="2000" b="1">
              <a:solidFill>
                <a:schemeClr val="bg2"/>
              </a:solidFill>
            </a:endParaRPr>
          </a:p>
        </p:txBody>
      </p:sp>
      <p:sp>
        <p:nvSpPr>
          <p:cNvPr id="2" name="Title 1"/>
          <p:cNvSpPr>
            <a:spLocks noGrp="1"/>
          </p:cNvSpPr>
          <p:nvPr>
            <p:ph type="title" idx="4294967295"/>
          </p:nvPr>
        </p:nvSpPr>
        <p:spPr>
          <a:xfrm>
            <a:off x="1252538" y="2300288"/>
            <a:ext cx="7494587" cy="1320800"/>
          </a:xfrm>
          <a:prstGeom prst="rect">
            <a:avLst/>
          </a:prstGeom>
          <a:ln w="12700">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ctr">
              <a:defRPr/>
            </a:pPr>
            <a:r>
              <a:rPr lang="en-US" sz="4000" i="1">
                <a:solidFill>
                  <a:srgbClr val="E8EC39"/>
                </a:solidFill>
                <a:latin typeface="Comic Sans MS" charset="0"/>
                <a:ea typeface="ＭＳ Ｐゴシック" charset="0"/>
                <a:cs typeface="ＭＳ Ｐゴシック" charset="0"/>
              </a:rPr>
              <a:t>NÜ  </a:t>
            </a:r>
            <a:br>
              <a:rPr lang="en-US" sz="4000" i="1">
                <a:solidFill>
                  <a:srgbClr val="E8EC39"/>
                </a:solidFill>
                <a:latin typeface="Comic Sans MS" charset="0"/>
                <a:ea typeface="ＭＳ Ｐゴシック" charset="0"/>
                <a:cs typeface="ＭＳ Ｐゴシック" charset="0"/>
              </a:rPr>
            </a:br>
            <a:r>
              <a:rPr lang="en-US" sz="4000" i="1">
                <a:solidFill>
                  <a:srgbClr val="E8EC39"/>
                </a:solidFill>
                <a:latin typeface="Comic Sans MS" charset="0"/>
                <a:ea typeface="ＭＳ Ｐゴシック" charset="0"/>
                <a:cs typeface="ＭＳ Ｐゴシック" charset="0"/>
              </a:rPr>
              <a:t>LAISHIBA KAKETPONG</a:t>
            </a:r>
            <a:endParaRPr lang="en-US" sz="4000" b="1" i="1">
              <a:solidFill>
                <a:srgbClr val="E8EC39"/>
              </a:solidFill>
              <a:latin typeface="Comic Sans MS" charset="0"/>
              <a:ea typeface="ＭＳ Ｐゴシック" charset="0"/>
              <a:cs typeface="ＭＳ Ｐゴシック"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49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642938"/>
            <a:ext cx="5702300" cy="547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7042" name="Rectangle 8"/>
          <p:cNvSpPr>
            <a:spLocks noChangeArrowheads="1"/>
          </p:cNvSpPr>
          <p:nvPr/>
        </p:nvSpPr>
        <p:spPr bwMode="auto">
          <a:xfrm rot="835137">
            <a:off x="5241925" y="1536700"/>
            <a:ext cx="442913" cy="338138"/>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rPr>
              <a:t>T</a:t>
            </a:r>
            <a:endParaRPr lang="zh-CN" altLang="en-US" sz="2000" b="1">
              <a:solidFill>
                <a:schemeClr val="bg2"/>
              </a:solidFill>
            </a:endParaRPr>
          </a:p>
        </p:txBody>
      </p:sp>
      <p:sp>
        <p:nvSpPr>
          <p:cNvPr id="87043" name="Rectangle 8"/>
          <p:cNvSpPr>
            <a:spLocks noChangeArrowheads="1"/>
          </p:cNvSpPr>
          <p:nvPr/>
        </p:nvSpPr>
        <p:spPr bwMode="auto">
          <a:xfrm rot="835137">
            <a:off x="5111750" y="2628900"/>
            <a:ext cx="442913" cy="338138"/>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rPr>
              <a:t>7</a:t>
            </a:r>
            <a:endParaRPr lang="zh-CN" altLang="en-US" sz="2000" b="1">
              <a:solidFill>
                <a:schemeClr val="bg2"/>
              </a:solidFill>
            </a:endParaRPr>
          </a:p>
        </p:txBody>
      </p:sp>
      <p:sp>
        <p:nvSpPr>
          <p:cNvPr id="87044" name="Rectangle 8"/>
          <p:cNvSpPr>
            <a:spLocks noChangeArrowheads="1"/>
          </p:cNvSpPr>
          <p:nvPr/>
        </p:nvSpPr>
        <p:spPr bwMode="auto">
          <a:xfrm rot="835137">
            <a:off x="4967288" y="3611563"/>
            <a:ext cx="442912" cy="339725"/>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rPr>
              <a:t>O</a:t>
            </a:r>
            <a:endParaRPr lang="zh-CN" altLang="en-US" sz="2000" b="1">
              <a:solidFill>
                <a:schemeClr val="bg2"/>
              </a:solidFill>
            </a:endParaRPr>
          </a:p>
        </p:txBody>
      </p:sp>
      <p:sp>
        <p:nvSpPr>
          <p:cNvPr id="87045" name="Rectangle 8"/>
          <p:cNvSpPr>
            <a:spLocks noChangeArrowheads="1"/>
          </p:cNvSpPr>
          <p:nvPr/>
        </p:nvSpPr>
        <p:spPr bwMode="auto">
          <a:xfrm rot="835137">
            <a:off x="4800600" y="4538663"/>
            <a:ext cx="444500" cy="338137"/>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rPr>
              <a:t>Y</a:t>
            </a:r>
            <a:endParaRPr lang="zh-CN" altLang="en-US" sz="2000" b="1">
              <a:solidFill>
                <a:schemeClr val="bg2"/>
              </a:solidFill>
            </a:endParaRPr>
          </a:p>
        </p:txBody>
      </p:sp>
      <p:sp>
        <p:nvSpPr>
          <p:cNvPr id="87046" name="Rectangle 494"/>
          <p:cNvSpPr>
            <a:spLocks noChangeArrowheads="1"/>
          </p:cNvSpPr>
          <p:nvPr/>
        </p:nvSpPr>
        <p:spPr bwMode="auto">
          <a:xfrm>
            <a:off x="2205038" y="622300"/>
            <a:ext cx="5715000" cy="5529263"/>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4930" name="Rectangle 2"/>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124931" name="Line 3"/>
          <p:cNvSpPr>
            <a:spLocks noChangeShapeType="1"/>
          </p:cNvSpPr>
          <p:nvPr/>
        </p:nvSpPr>
        <p:spPr bwMode="auto">
          <a:xfrm>
            <a:off x="914400" y="8890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nvGrpSpPr>
          <p:cNvPr id="2" name="Group 482"/>
          <p:cNvGrpSpPr>
            <a:grpSpLocks/>
          </p:cNvGrpSpPr>
          <p:nvPr/>
        </p:nvGrpSpPr>
        <p:grpSpPr bwMode="auto">
          <a:xfrm>
            <a:off x="2365375" y="736600"/>
            <a:ext cx="2671763" cy="1565275"/>
            <a:chOff x="1366" y="632"/>
            <a:chExt cx="1683" cy="986"/>
          </a:xfrm>
        </p:grpSpPr>
        <p:grpSp>
          <p:nvGrpSpPr>
            <p:cNvPr id="87119" name="Group 468"/>
            <p:cNvGrpSpPr>
              <a:grpSpLocks/>
            </p:cNvGrpSpPr>
            <p:nvPr/>
          </p:nvGrpSpPr>
          <p:grpSpPr bwMode="auto">
            <a:xfrm>
              <a:off x="1366" y="669"/>
              <a:ext cx="1683" cy="949"/>
              <a:chOff x="1002" y="157"/>
              <a:chExt cx="1683" cy="949"/>
            </a:xfrm>
          </p:grpSpPr>
          <p:sp>
            <p:nvSpPr>
              <p:cNvPr id="87121" name="AutoShape 469"/>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7122" name="Rectangle 470"/>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7123" name="Rectangle 471"/>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7124" name="Rectangle 472"/>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87120" name="Text Box 376"/>
            <p:cNvSpPr txBox="1">
              <a:spLocks noChangeArrowheads="1"/>
            </p:cNvSpPr>
            <p:nvPr/>
          </p:nvSpPr>
          <p:spPr bwMode="auto">
            <a:xfrm>
              <a:off x="1830" y="632"/>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1</a:t>
              </a:r>
            </a:p>
          </p:txBody>
        </p:sp>
      </p:grpSp>
      <p:grpSp>
        <p:nvGrpSpPr>
          <p:cNvPr id="5" name="Group 483"/>
          <p:cNvGrpSpPr>
            <a:grpSpLocks/>
          </p:cNvGrpSpPr>
          <p:nvPr/>
        </p:nvGrpSpPr>
        <p:grpSpPr bwMode="auto">
          <a:xfrm>
            <a:off x="2644775" y="1117600"/>
            <a:ext cx="2671763" cy="1565275"/>
            <a:chOff x="1542" y="872"/>
            <a:chExt cx="1683" cy="986"/>
          </a:xfrm>
        </p:grpSpPr>
        <p:grpSp>
          <p:nvGrpSpPr>
            <p:cNvPr id="87113" name="Group 463"/>
            <p:cNvGrpSpPr>
              <a:grpSpLocks/>
            </p:cNvGrpSpPr>
            <p:nvPr/>
          </p:nvGrpSpPr>
          <p:grpSpPr bwMode="auto">
            <a:xfrm>
              <a:off x="1542" y="909"/>
              <a:ext cx="1683" cy="949"/>
              <a:chOff x="1002" y="157"/>
              <a:chExt cx="1683" cy="949"/>
            </a:xfrm>
          </p:grpSpPr>
          <p:sp>
            <p:nvSpPr>
              <p:cNvPr id="87115" name="AutoShape 464"/>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7116" name="Rectangle 465"/>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7117" name="Rectangle 466"/>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7118" name="Rectangle 467"/>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87114" name="Text Box 473"/>
            <p:cNvSpPr txBox="1">
              <a:spLocks noChangeArrowheads="1"/>
            </p:cNvSpPr>
            <p:nvPr/>
          </p:nvSpPr>
          <p:spPr bwMode="auto">
            <a:xfrm>
              <a:off x="2022" y="872"/>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2</a:t>
              </a:r>
            </a:p>
          </p:txBody>
        </p:sp>
      </p:grpSp>
      <p:grpSp>
        <p:nvGrpSpPr>
          <p:cNvPr id="7" name="Group 484"/>
          <p:cNvGrpSpPr>
            <a:grpSpLocks/>
          </p:cNvGrpSpPr>
          <p:nvPr/>
        </p:nvGrpSpPr>
        <p:grpSpPr bwMode="auto">
          <a:xfrm>
            <a:off x="2981325" y="1524000"/>
            <a:ext cx="2671763" cy="1539875"/>
            <a:chOff x="1754" y="1128"/>
            <a:chExt cx="1683" cy="970"/>
          </a:xfrm>
        </p:grpSpPr>
        <p:grpSp>
          <p:nvGrpSpPr>
            <p:cNvPr id="87107" name="Group 428"/>
            <p:cNvGrpSpPr>
              <a:grpSpLocks/>
            </p:cNvGrpSpPr>
            <p:nvPr/>
          </p:nvGrpSpPr>
          <p:grpSpPr bwMode="auto">
            <a:xfrm>
              <a:off x="1754" y="1149"/>
              <a:ext cx="1683" cy="949"/>
              <a:chOff x="1002" y="157"/>
              <a:chExt cx="1683" cy="949"/>
            </a:xfrm>
          </p:grpSpPr>
          <p:sp>
            <p:nvSpPr>
              <p:cNvPr id="87109" name="AutoShape 429"/>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7110" name="Rectangle 430"/>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7111" name="Rectangle 431"/>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7112" name="Rectangle 432"/>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87108" name="Text Box 474"/>
            <p:cNvSpPr txBox="1">
              <a:spLocks noChangeArrowheads="1"/>
            </p:cNvSpPr>
            <p:nvPr/>
          </p:nvSpPr>
          <p:spPr bwMode="auto">
            <a:xfrm>
              <a:off x="2206" y="1128"/>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3</a:t>
              </a:r>
            </a:p>
          </p:txBody>
        </p:sp>
      </p:grpSp>
      <p:grpSp>
        <p:nvGrpSpPr>
          <p:cNvPr id="9" name="Group 485"/>
          <p:cNvGrpSpPr>
            <a:grpSpLocks/>
          </p:cNvGrpSpPr>
          <p:nvPr/>
        </p:nvGrpSpPr>
        <p:grpSpPr bwMode="auto">
          <a:xfrm>
            <a:off x="3235325" y="1905000"/>
            <a:ext cx="2671763" cy="1552575"/>
            <a:chOff x="1914" y="1368"/>
            <a:chExt cx="1683" cy="978"/>
          </a:xfrm>
        </p:grpSpPr>
        <p:grpSp>
          <p:nvGrpSpPr>
            <p:cNvPr id="87101" name="Group 423"/>
            <p:cNvGrpSpPr>
              <a:grpSpLocks/>
            </p:cNvGrpSpPr>
            <p:nvPr/>
          </p:nvGrpSpPr>
          <p:grpSpPr bwMode="auto">
            <a:xfrm>
              <a:off x="1914" y="1397"/>
              <a:ext cx="1683" cy="949"/>
              <a:chOff x="1002" y="157"/>
              <a:chExt cx="1683" cy="949"/>
            </a:xfrm>
          </p:grpSpPr>
          <p:sp>
            <p:nvSpPr>
              <p:cNvPr id="87103" name="AutoShape 424"/>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7104" name="Rectangle 425"/>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7105" name="Rectangle 426"/>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7106" name="Rectangle 427"/>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87102" name="Text Box 475"/>
            <p:cNvSpPr txBox="1">
              <a:spLocks noChangeArrowheads="1"/>
            </p:cNvSpPr>
            <p:nvPr/>
          </p:nvSpPr>
          <p:spPr bwMode="auto">
            <a:xfrm>
              <a:off x="2382" y="1368"/>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4</a:t>
              </a:r>
            </a:p>
          </p:txBody>
        </p:sp>
      </p:grpSp>
      <p:grpSp>
        <p:nvGrpSpPr>
          <p:cNvPr id="11" name="Group 486"/>
          <p:cNvGrpSpPr>
            <a:grpSpLocks/>
          </p:cNvGrpSpPr>
          <p:nvPr/>
        </p:nvGrpSpPr>
        <p:grpSpPr bwMode="auto">
          <a:xfrm>
            <a:off x="3521075" y="2286000"/>
            <a:ext cx="2671763" cy="1552575"/>
            <a:chOff x="2094" y="1608"/>
            <a:chExt cx="1683" cy="978"/>
          </a:xfrm>
        </p:grpSpPr>
        <p:grpSp>
          <p:nvGrpSpPr>
            <p:cNvPr id="87095" name="Group 433"/>
            <p:cNvGrpSpPr>
              <a:grpSpLocks/>
            </p:cNvGrpSpPr>
            <p:nvPr/>
          </p:nvGrpSpPr>
          <p:grpSpPr bwMode="auto">
            <a:xfrm>
              <a:off x="2094" y="1637"/>
              <a:ext cx="1683" cy="949"/>
              <a:chOff x="1002" y="157"/>
              <a:chExt cx="1683" cy="949"/>
            </a:xfrm>
          </p:grpSpPr>
          <p:sp>
            <p:nvSpPr>
              <p:cNvPr id="87097" name="AutoShape 434"/>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7098" name="Rectangle 435"/>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7099" name="Rectangle 436"/>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7100" name="Rectangle 437"/>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87096" name="Text Box 476"/>
            <p:cNvSpPr txBox="1">
              <a:spLocks noChangeArrowheads="1"/>
            </p:cNvSpPr>
            <p:nvPr/>
          </p:nvSpPr>
          <p:spPr bwMode="auto">
            <a:xfrm>
              <a:off x="2566" y="1608"/>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5</a:t>
              </a:r>
            </a:p>
          </p:txBody>
        </p:sp>
      </p:grpSp>
      <p:grpSp>
        <p:nvGrpSpPr>
          <p:cNvPr id="13" name="Group 487"/>
          <p:cNvGrpSpPr>
            <a:grpSpLocks/>
          </p:cNvGrpSpPr>
          <p:nvPr/>
        </p:nvGrpSpPr>
        <p:grpSpPr bwMode="auto">
          <a:xfrm>
            <a:off x="3825875" y="2654300"/>
            <a:ext cx="2671763" cy="1565275"/>
            <a:chOff x="2286" y="1840"/>
            <a:chExt cx="1683" cy="986"/>
          </a:xfrm>
        </p:grpSpPr>
        <p:grpSp>
          <p:nvGrpSpPr>
            <p:cNvPr id="87089" name="Group 438"/>
            <p:cNvGrpSpPr>
              <a:grpSpLocks/>
            </p:cNvGrpSpPr>
            <p:nvPr/>
          </p:nvGrpSpPr>
          <p:grpSpPr bwMode="auto">
            <a:xfrm>
              <a:off x="2286" y="1877"/>
              <a:ext cx="1683" cy="949"/>
              <a:chOff x="1002" y="157"/>
              <a:chExt cx="1683" cy="949"/>
            </a:xfrm>
          </p:grpSpPr>
          <p:sp>
            <p:nvSpPr>
              <p:cNvPr id="87091" name="AutoShape 439"/>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7092" name="Rectangle 440"/>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7093" name="Rectangle 441"/>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7094" name="Rectangle 442"/>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87090" name="Text Box 477"/>
            <p:cNvSpPr txBox="1">
              <a:spLocks noChangeArrowheads="1"/>
            </p:cNvSpPr>
            <p:nvPr/>
          </p:nvSpPr>
          <p:spPr bwMode="auto">
            <a:xfrm>
              <a:off x="2734" y="1840"/>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6</a:t>
              </a:r>
            </a:p>
          </p:txBody>
        </p:sp>
      </p:grpSp>
      <p:grpSp>
        <p:nvGrpSpPr>
          <p:cNvPr id="15" name="Group 489"/>
          <p:cNvGrpSpPr>
            <a:grpSpLocks/>
          </p:cNvGrpSpPr>
          <p:nvPr/>
        </p:nvGrpSpPr>
        <p:grpSpPr bwMode="auto">
          <a:xfrm>
            <a:off x="4092575" y="3048000"/>
            <a:ext cx="2671763" cy="1552575"/>
            <a:chOff x="2454" y="2088"/>
            <a:chExt cx="1683" cy="978"/>
          </a:xfrm>
        </p:grpSpPr>
        <p:grpSp>
          <p:nvGrpSpPr>
            <p:cNvPr id="87083" name="Group 443"/>
            <p:cNvGrpSpPr>
              <a:grpSpLocks/>
            </p:cNvGrpSpPr>
            <p:nvPr/>
          </p:nvGrpSpPr>
          <p:grpSpPr bwMode="auto">
            <a:xfrm>
              <a:off x="2454" y="2117"/>
              <a:ext cx="1683" cy="949"/>
              <a:chOff x="1002" y="157"/>
              <a:chExt cx="1683" cy="949"/>
            </a:xfrm>
          </p:grpSpPr>
          <p:sp>
            <p:nvSpPr>
              <p:cNvPr id="87085" name="AutoShape 444"/>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7086" name="Rectangle 445"/>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7087" name="Rectangle 446"/>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7088" name="Rectangle 447"/>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87084" name="Text Box 478"/>
            <p:cNvSpPr txBox="1">
              <a:spLocks noChangeArrowheads="1"/>
            </p:cNvSpPr>
            <p:nvPr/>
          </p:nvSpPr>
          <p:spPr bwMode="auto">
            <a:xfrm>
              <a:off x="2918" y="2088"/>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7</a:t>
              </a:r>
            </a:p>
          </p:txBody>
        </p:sp>
      </p:grpSp>
      <p:grpSp>
        <p:nvGrpSpPr>
          <p:cNvPr id="17" name="Group 490"/>
          <p:cNvGrpSpPr>
            <a:grpSpLocks/>
          </p:cNvGrpSpPr>
          <p:nvPr/>
        </p:nvGrpSpPr>
        <p:grpSpPr bwMode="auto">
          <a:xfrm>
            <a:off x="4346575" y="3429000"/>
            <a:ext cx="2671763" cy="1552575"/>
            <a:chOff x="2614" y="2328"/>
            <a:chExt cx="1683" cy="978"/>
          </a:xfrm>
        </p:grpSpPr>
        <p:grpSp>
          <p:nvGrpSpPr>
            <p:cNvPr id="87077" name="Group 448"/>
            <p:cNvGrpSpPr>
              <a:grpSpLocks/>
            </p:cNvGrpSpPr>
            <p:nvPr/>
          </p:nvGrpSpPr>
          <p:grpSpPr bwMode="auto">
            <a:xfrm>
              <a:off x="2614" y="2357"/>
              <a:ext cx="1683" cy="949"/>
              <a:chOff x="1002" y="157"/>
              <a:chExt cx="1683" cy="949"/>
            </a:xfrm>
          </p:grpSpPr>
          <p:sp>
            <p:nvSpPr>
              <p:cNvPr id="87079" name="AutoShape 449"/>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7080" name="Rectangle 450"/>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7081" name="Rectangle 451"/>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7082" name="Rectangle 452"/>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87078" name="Text Box 479"/>
            <p:cNvSpPr txBox="1">
              <a:spLocks noChangeArrowheads="1"/>
            </p:cNvSpPr>
            <p:nvPr/>
          </p:nvSpPr>
          <p:spPr bwMode="auto">
            <a:xfrm>
              <a:off x="3094" y="2328"/>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8</a:t>
              </a:r>
            </a:p>
          </p:txBody>
        </p:sp>
      </p:grpSp>
      <p:grpSp>
        <p:nvGrpSpPr>
          <p:cNvPr id="19" name="Group 491"/>
          <p:cNvGrpSpPr>
            <a:grpSpLocks/>
          </p:cNvGrpSpPr>
          <p:nvPr/>
        </p:nvGrpSpPr>
        <p:grpSpPr bwMode="auto">
          <a:xfrm>
            <a:off x="4664075" y="3797300"/>
            <a:ext cx="2671763" cy="1565275"/>
            <a:chOff x="2814" y="2560"/>
            <a:chExt cx="1683" cy="986"/>
          </a:xfrm>
        </p:grpSpPr>
        <p:grpSp>
          <p:nvGrpSpPr>
            <p:cNvPr id="87071" name="Group 453"/>
            <p:cNvGrpSpPr>
              <a:grpSpLocks/>
            </p:cNvGrpSpPr>
            <p:nvPr/>
          </p:nvGrpSpPr>
          <p:grpSpPr bwMode="auto">
            <a:xfrm>
              <a:off x="2814" y="2597"/>
              <a:ext cx="1683" cy="949"/>
              <a:chOff x="1002" y="157"/>
              <a:chExt cx="1683" cy="949"/>
            </a:xfrm>
          </p:grpSpPr>
          <p:sp>
            <p:nvSpPr>
              <p:cNvPr id="87073" name="AutoShape 454"/>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7074" name="Rectangle 455"/>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7075" name="Rectangle 456"/>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7076" name="Rectangle 457"/>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87072" name="Text Box 480"/>
            <p:cNvSpPr txBox="1">
              <a:spLocks noChangeArrowheads="1"/>
            </p:cNvSpPr>
            <p:nvPr/>
          </p:nvSpPr>
          <p:spPr bwMode="auto">
            <a:xfrm>
              <a:off x="3270" y="2560"/>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9</a:t>
              </a:r>
            </a:p>
          </p:txBody>
        </p:sp>
      </p:grpSp>
      <p:grpSp>
        <p:nvGrpSpPr>
          <p:cNvPr id="21" name="Group 492"/>
          <p:cNvGrpSpPr>
            <a:grpSpLocks/>
          </p:cNvGrpSpPr>
          <p:nvPr/>
        </p:nvGrpSpPr>
        <p:grpSpPr bwMode="auto">
          <a:xfrm>
            <a:off x="4956175" y="4191000"/>
            <a:ext cx="2671763" cy="1552575"/>
            <a:chOff x="2998" y="2808"/>
            <a:chExt cx="1683" cy="978"/>
          </a:xfrm>
        </p:grpSpPr>
        <p:grpSp>
          <p:nvGrpSpPr>
            <p:cNvPr id="87065" name="Group 458"/>
            <p:cNvGrpSpPr>
              <a:grpSpLocks/>
            </p:cNvGrpSpPr>
            <p:nvPr/>
          </p:nvGrpSpPr>
          <p:grpSpPr bwMode="auto">
            <a:xfrm>
              <a:off x="2998" y="2837"/>
              <a:ext cx="1683" cy="949"/>
              <a:chOff x="1002" y="157"/>
              <a:chExt cx="1683" cy="949"/>
            </a:xfrm>
          </p:grpSpPr>
          <p:sp>
            <p:nvSpPr>
              <p:cNvPr id="87067" name="AutoShape 459"/>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7068" name="Rectangle 460"/>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7069" name="Rectangle 461"/>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7070" name="Rectangle 462"/>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87066" name="Text Box 481"/>
            <p:cNvSpPr txBox="1">
              <a:spLocks noChangeArrowheads="1"/>
            </p:cNvSpPr>
            <p:nvPr/>
          </p:nvSpPr>
          <p:spPr bwMode="auto">
            <a:xfrm>
              <a:off x="3392" y="2808"/>
              <a:ext cx="2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10</a:t>
              </a:r>
            </a:p>
          </p:txBody>
        </p:sp>
      </p:grpSp>
      <p:sp>
        <p:nvSpPr>
          <p:cNvPr id="87059" name="Text Box 495"/>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87060" name="Text Box 497"/>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87061" name="Text Box 498"/>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87062" name="Text Box 499"/>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41</a:t>
            </a:r>
          </a:p>
        </p:txBody>
      </p:sp>
      <p:sp>
        <p:nvSpPr>
          <p:cNvPr id="87063" name="Text Box 501"/>
          <p:cNvSpPr txBox="1">
            <a:spLocks noChangeArrowheads="1"/>
          </p:cNvSpPr>
          <p:nvPr/>
        </p:nvSpPr>
        <p:spPr bwMode="auto">
          <a:xfrm>
            <a:off x="7092950" y="6270625"/>
            <a:ext cx="18557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Teka indang kaket 8-14</a:t>
            </a:r>
          </a:p>
        </p:txBody>
      </p:sp>
      <p:sp>
        <p:nvSpPr>
          <p:cNvPr id="3" name="Title 2"/>
          <p:cNvSpPr>
            <a:spLocks noGrp="1"/>
          </p:cNvSpPr>
          <p:nvPr>
            <p:ph type="title" idx="4294967295"/>
          </p:nvPr>
        </p:nvSpPr>
        <p:spPr>
          <a:xfrm>
            <a:off x="2071688" y="-133350"/>
            <a:ext cx="5343525" cy="949325"/>
          </a:xfrm>
          <a:prstGeom prst="rect">
            <a:avLst/>
          </a:prstGeom>
        </p:spPr>
        <p:txBody>
          <a:bodyPr/>
          <a:lstStyle/>
          <a:p>
            <a:pPr>
              <a:defRPr/>
            </a:pPr>
            <a:r>
              <a:rPr lang="en-US">
                <a:latin typeface="Arial" charset="0"/>
                <a:ea typeface="ＭＳ Ｐゴシック" charset="0"/>
                <a:cs typeface="Arial" charset="0"/>
              </a:rPr>
              <a:t> Kaketpong 10</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1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100"/>
                            </p:stCondLst>
                            <p:childTnLst>
                              <p:par>
                                <p:cTn id="15" presetID="2" presetClass="entr" presetSubtype="8" fill="hold" nodeType="afterEffect">
                                  <p:stCondLst>
                                    <p:cond delay="10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700"/>
                            </p:stCondLst>
                            <p:childTnLst>
                              <p:par>
                                <p:cTn id="20" presetID="2" presetClass="entr" presetSubtype="8" fill="hold" nodeType="afterEffect">
                                  <p:stCondLst>
                                    <p:cond delay="10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300"/>
                            </p:stCondLst>
                            <p:childTnLst>
                              <p:par>
                                <p:cTn id="25" presetID="2" presetClass="entr" presetSubtype="8" fill="hold" nodeType="afterEffect">
                                  <p:stCondLst>
                                    <p:cond delay="1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0-#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900"/>
                            </p:stCondLst>
                            <p:childTnLst>
                              <p:par>
                                <p:cTn id="30" presetID="2" presetClass="entr" presetSubtype="8" fill="hold" nodeType="afterEffect">
                                  <p:stCondLst>
                                    <p:cond delay="10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0-#ppt_w/2"/>
                                          </p:val>
                                        </p:tav>
                                        <p:tav tm="100000">
                                          <p:val>
                                            <p:strVal val="#ppt_x"/>
                                          </p:val>
                                        </p:tav>
                                      </p:tavLst>
                                    </p:anim>
                                    <p:anim calcmode="lin" valueType="num">
                                      <p:cBhvr additive="base">
                                        <p:cTn id="33" dur="500" fill="hold"/>
                                        <p:tgtEl>
                                          <p:spTgt spid="13"/>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500"/>
                            </p:stCondLst>
                            <p:childTnLst>
                              <p:par>
                                <p:cTn id="35" presetID="2" presetClass="entr" presetSubtype="8" fill="hold" nodeType="afterEffect">
                                  <p:stCondLst>
                                    <p:cond delay="10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0-#ppt_w/2"/>
                                          </p:val>
                                        </p:tav>
                                        <p:tav tm="100000">
                                          <p:val>
                                            <p:strVal val="#ppt_x"/>
                                          </p:val>
                                        </p:tav>
                                      </p:tavLst>
                                    </p:anim>
                                    <p:anim calcmode="lin" valueType="num">
                                      <p:cBhvr additive="base">
                                        <p:cTn id="38" dur="500" fill="hold"/>
                                        <p:tgtEl>
                                          <p:spTgt spid="15"/>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4100"/>
                            </p:stCondLst>
                            <p:childTnLst>
                              <p:par>
                                <p:cTn id="40" presetID="2" presetClass="entr" presetSubtype="8" fill="hold" nodeType="afterEffect">
                                  <p:stCondLst>
                                    <p:cond delay="10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0-#ppt_w/2"/>
                                          </p:val>
                                        </p:tav>
                                        <p:tav tm="100000">
                                          <p:val>
                                            <p:strVal val="#ppt_x"/>
                                          </p:val>
                                        </p:tav>
                                      </p:tavLst>
                                    </p:anim>
                                    <p:anim calcmode="lin" valueType="num">
                                      <p:cBhvr additive="base">
                                        <p:cTn id="43" dur="500" fill="hold"/>
                                        <p:tgtEl>
                                          <p:spTgt spid="17"/>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4700"/>
                            </p:stCondLst>
                            <p:childTnLst>
                              <p:par>
                                <p:cTn id="45" presetID="2" presetClass="entr" presetSubtype="8" fill="hold" nodeType="afterEffect">
                                  <p:stCondLst>
                                    <p:cond delay="10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0-#ppt_w/2"/>
                                          </p:val>
                                        </p:tav>
                                        <p:tav tm="100000">
                                          <p:val>
                                            <p:strVal val="#ppt_x"/>
                                          </p:val>
                                        </p:tav>
                                      </p:tavLst>
                                    </p:anim>
                                    <p:anim calcmode="lin" valueType="num">
                                      <p:cBhvr additive="base">
                                        <p:cTn id="48" dur="500" fill="hold"/>
                                        <p:tgtEl>
                                          <p:spTgt spid="19"/>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5300"/>
                            </p:stCondLst>
                            <p:childTnLst>
                              <p:par>
                                <p:cTn id="50" presetID="2" presetClass="entr" presetSubtype="8" fill="hold" nodeType="afterEffect">
                                  <p:stCondLst>
                                    <p:cond delay="100"/>
                                  </p:stCondLst>
                                  <p:childTnLst>
                                    <p:set>
                                      <p:cBhvr>
                                        <p:cTn id="51" dur="1" fill="hold">
                                          <p:stCondLst>
                                            <p:cond delay="0"/>
                                          </p:stCondLst>
                                        </p:cTn>
                                        <p:tgtEl>
                                          <p:spTgt spid="21"/>
                                        </p:tgtEl>
                                        <p:attrNameLst>
                                          <p:attrName>style.visibility</p:attrName>
                                        </p:attrNameLst>
                                      </p:cBhvr>
                                      <p:to>
                                        <p:strVal val="visible"/>
                                      </p:to>
                                    </p:set>
                                    <p:anim calcmode="lin" valueType="num">
                                      <p:cBhvr additive="base">
                                        <p:cTn id="52" dur="500" fill="hold"/>
                                        <p:tgtEl>
                                          <p:spTgt spid="21"/>
                                        </p:tgtEl>
                                        <p:attrNameLst>
                                          <p:attrName>ppt_x</p:attrName>
                                        </p:attrNameLst>
                                      </p:cBhvr>
                                      <p:tavLst>
                                        <p:tav tm="0">
                                          <p:val>
                                            <p:strVal val="0-#ppt_w/2"/>
                                          </p:val>
                                        </p:tav>
                                        <p:tav tm="100000">
                                          <p:val>
                                            <p:strVal val="#ppt_x"/>
                                          </p:val>
                                        </p:tav>
                                      </p:tavLst>
                                    </p:anim>
                                    <p:anim calcmode="lin" valueType="num">
                                      <p:cBhvr additive="base">
                                        <p:cTn id="53"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 Box 47"/>
          <p:cNvSpPr txBox="1">
            <a:spLocks noChangeArrowheads="1"/>
          </p:cNvSpPr>
          <p:nvPr/>
        </p:nvSpPr>
        <p:spPr bwMode="auto">
          <a:xfrm>
            <a:off x="2736850" y="3402013"/>
            <a:ext cx="1851025" cy="3262312"/>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none" anchor="ctr">
            <a:spAutoFit/>
          </a:bodyPr>
          <a:lstStyle/>
          <a:p>
            <a:pPr>
              <a:spcBef>
                <a:spcPct val="50000"/>
              </a:spcBef>
              <a:defRPr/>
            </a:pPr>
            <a:r>
              <a:rPr lang="en-US" sz="20800">
                <a:solidFill>
                  <a:srgbClr val="FC0128"/>
                </a:solidFill>
                <a:latin typeface="Arial" pitchFamily="-107" charset="0"/>
              </a:rPr>
              <a:t>7</a:t>
            </a:r>
          </a:p>
        </p:txBody>
      </p:sp>
      <p:sp>
        <p:nvSpPr>
          <p:cNvPr id="55" name="Line 48"/>
          <p:cNvSpPr>
            <a:spLocks noChangeShapeType="1"/>
          </p:cNvSpPr>
          <p:nvPr/>
        </p:nvSpPr>
        <p:spPr bwMode="auto">
          <a:xfrm>
            <a:off x="3217863" y="4899025"/>
            <a:ext cx="898525" cy="1588"/>
          </a:xfrm>
          <a:prstGeom prst="line">
            <a:avLst/>
          </a:prstGeom>
          <a:noFill/>
          <a:ln w="142875">
            <a:solidFill>
              <a:srgbClr val="00CC00"/>
            </a:solidFill>
            <a:round/>
            <a:headEnd/>
            <a:tailEnd/>
          </a:ln>
          <a:effectLst>
            <a:outerShdw blurRad="63500" dist="135003" dir="2471156" algn="ctr" rotWithShape="0">
              <a:schemeClr val="bg2">
                <a:alpha val="74998"/>
              </a:schemeClr>
            </a:outerShdw>
          </a:effectLst>
        </p:spPr>
        <p:txBody>
          <a:bodyPr wrap="none" anchor="ctr"/>
          <a:lstStyle/>
          <a:p>
            <a:pPr>
              <a:defRPr/>
            </a:pPr>
            <a:endParaRPr lang="en-US">
              <a:latin typeface="Arial" pitchFamily="-107" charset="0"/>
            </a:endParaRPr>
          </a:p>
        </p:txBody>
      </p:sp>
      <p:sp>
        <p:nvSpPr>
          <p:cNvPr id="3" name="Title 2"/>
          <p:cNvSpPr>
            <a:spLocks noGrp="1"/>
          </p:cNvSpPr>
          <p:nvPr>
            <p:ph type="ctrTitle"/>
          </p:nvPr>
        </p:nvSpPr>
        <p:spPr bwMode="auto">
          <a:xfrm>
            <a:off x="9525" y="1439863"/>
            <a:ext cx="9163050" cy="1470025"/>
          </a:xfrm>
          <a:ln w="12700">
            <a:miter lim="800000"/>
            <a:headEnd/>
            <a:tailEnd/>
          </a:ln>
          <a:effectLst>
            <a:outerShdw dist="107763" dir="2700000" algn="ctr" rotWithShape="0">
              <a:schemeClr val="bg2"/>
            </a:outerShdw>
          </a:effectLst>
        </p:spPr>
        <p:txBody>
          <a:bodyPr wrap="square" lIns="90487" tIns="44450" rIns="90487" bIns="44450" numCol="1" anchor="ctr" anchorCtr="0" compatLnSpc="1">
            <a:prstTxWarp prst="textNoShape">
              <a:avLst/>
            </a:prstTxWarp>
          </a:bodyPr>
          <a:lstStyle/>
          <a:p>
            <a:pPr algn="ctr">
              <a:defRPr/>
            </a:pPr>
            <a:r>
              <a:rPr lang="ja-JP" altLang="en-US" sz="5400" i="1">
                <a:solidFill>
                  <a:srgbClr val="FAFD00"/>
                </a:solidFill>
                <a:latin typeface="Times" charset="0"/>
                <a:ea typeface="ＭＳ Ｐゴシック" charset="0"/>
                <a:cs typeface="ＭＳ Ｐゴシック" charset="0"/>
              </a:rPr>
              <a:t>“</a:t>
            </a:r>
            <a:r>
              <a:rPr lang="en-US" sz="5400" i="1">
                <a:solidFill>
                  <a:srgbClr val="FAFD00"/>
                </a:solidFill>
                <a:latin typeface="Times" charset="0"/>
                <a:ea typeface="ＭＳ Ｐゴシック" charset="0"/>
                <a:cs typeface="ＭＳ Ｐゴシック" charset="0"/>
              </a:rPr>
              <a:t>N</a:t>
            </a:r>
            <a:r>
              <a:rPr lang="el-GR" sz="5400" i="1">
                <a:solidFill>
                  <a:srgbClr val="FAFD00"/>
                </a:solidFill>
                <a:latin typeface="Times" charset="0"/>
                <a:ea typeface="ＭＳ Ｐゴシック" charset="0"/>
                <a:cs typeface="ＭＳ Ｐゴシック" charset="0"/>
              </a:rPr>
              <a:t>ϋ</a:t>
            </a:r>
            <a:r>
              <a:rPr lang="en-US" sz="5400" i="1">
                <a:solidFill>
                  <a:srgbClr val="FAFD00"/>
                </a:solidFill>
                <a:latin typeface="Times" charset="0"/>
                <a:ea typeface="ＭＳ Ｐゴシック" charset="0"/>
                <a:cs typeface="ＭＳ Ｐゴシック" charset="0"/>
              </a:rPr>
              <a:t> Laishiba Kaketpong"</a:t>
            </a:r>
            <a:r>
              <a:rPr lang="en-US" sz="5400">
                <a:solidFill>
                  <a:srgbClr val="FAFD00"/>
                </a:solidFill>
                <a:latin typeface="Times" charset="0"/>
                <a:ea typeface="ＭＳ Ｐゴシック" charset="0"/>
                <a:cs typeface="ＭＳ Ｐゴシック" charset="0"/>
              </a:rPr>
              <a:t> </a:t>
            </a:r>
            <a:br>
              <a:rPr lang="en-US" sz="5400">
                <a:solidFill>
                  <a:srgbClr val="FAFD00"/>
                </a:solidFill>
                <a:latin typeface="Times" charset="0"/>
                <a:ea typeface="ＭＳ Ｐゴシック" charset="0"/>
                <a:cs typeface="ＭＳ Ｐゴシック" charset="0"/>
              </a:rPr>
            </a:br>
            <a:r>
              <a:rPr lang="en-US" sz="5400">
                <a:solidFill>
                  <a:srgbClr val="FAFD00"/>
                </a:solidFill>
                <a:latin typeface="Times" charset="0"/>
                <a:ea typeface="ＭＳ Ｐゴシック" charset="0"/>
                <a:cs typeface="ＭＳ Ｐゴシック" charset="0"/>
              </a:rPr>
              <a:t>Lapoklim</a:t>
            </a:r>
          </a:p>
        </p:txBody>
      </p:sp>
      <p:sp>
        <p:nvSpPr>
          <p:cNvPr id="343042" name="Rectangle 2"/>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sz="8800">
                <a:solidFill>
                  <a:srgbClr val="FFD34A"/>
                </a:solidFill>
                <a:latin typeface="Times" pitchFamily="-107" charset="0"/>
              </a:rPr>
              <a:t>7</a:t>
            </a:r>
          </a:p>
        </p:txBody>
      </p:sp>
      <p:sp>
        <p:nvSpPr>
          <p:cNvPr id="343043" name="Line 3"/>
          <p:cNvSpPr>
            <a:spLocks noChangeShapeType="1"/>
          </p:cNvSpPr>
          <p:nvPr/>
        </p:nvSpPr>
        <p:spPr bwMode="auto">
          <a:xfrm>
            <a:off x="925513" y="8890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dirty="0">
              <a:latin typeface="Arial" pitchFamily="-107" charset="0"/>
            </a:endParaRPr>
          </a:p>
        </p:txBody>
      </p:sp>
      <p:sp>
        <p:nvSpPr>
          <p:cNvPr id="89094"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grpSp>
        <p:nvGrpSpPr>
          <p:cNvPr id="2" name="Group 57"/>
          <p:cNvGrpSpPr>
            <a:grpSpLocks/>
          </p:cNvGrpSpPr>
          <p:nvPr/>
        </p:nvGrpSpPr>
        <p:grpSpPr bwMode="auto">
          <a:xfrm>
            <a:off x="0" y="3403600"/>
            <a:ext cx="9144000" cy="3454400"/>
            <a:chOff x="453" y="2043"/>
            <a:chExt cx="5145" cy="2176"/>
          </a:xfrm>
        </p:grpSpPr>
        <p:sp>
          <p:nvSpPr>
            <p:cNvPr id="343087" name="Text Box 47"/>
            <p:cNvSpPr txBox="1">
              <a:spLocks noChangeArrowheads="1"/>
            </p:cNvSpPr>
            <p:nvPr/>
          </p:nvSpPr>
          <p:spPr bwMode="auto">
            <a:xfrm>
              <a:off x="1988" y="2045"/>
              <a:ext cx="1042" cy="2055"/>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none" anchor="ctr">
              <a:spAutoFit/>
            </a:bodyPr>
            <a:lstStyle/>
            <a:p>
              <a:pPr>
                <a:spcBef>
                  <a:spcPct val="50000"/>
                </a:spcBef>
                <a:defRPr/>
              </a:pPr>
              <a:r>
                <a:rPr lang="en-US" sz="20800">
                  <a:solidFill>
                    <a:srgbClr val="FC0128"/>
                  </a:solidFill>
                  <a:latin typeface="Arial" pitchFamily="-107" charset="0"/>
                </a:rPr>
                <a:t>7</a:t>
              </a:r>
            </a:p>
          </p:txBody>
        </p:sp>
        <p:sp>
          <p:nvSpPr>
            <p:cNvPr id="343088" name="Line 48"/>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p:spPr>
          <p:txBody>
            <a:bodyPr wrap="none" anchor="ctr"/>
            <a:lstStyle/>
            <a:p>
              <a:pPr>
                <a:defRPr/>
              </a:pPr>
              <a:endParaRPr lang="en-US">
                <a:latin typeface="Arial" pitchFamily="-107" charset="0"/>
              </a:endParaRPr>
            </a:p>
          </p:txBody>
        </p:sp>
        <p:sp>
          <p:nvSpPr>
            <p:cNvPr id="343089" name="Text Box 49"/>
            <p:cNvSpPr txBox="1">
              <a:spLocks noChangeArrowheads="1"/>
            </p:cNvSpPr>
            <p:nvPr/>
          </p:nvSpPr>
          <p:spPr bwMode="auto">
            <a:xfrm>
              <a:off x="4993" y="4046"/>
              <a:ext cx="116" cy="173"/>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a:spcBef>
                  <a:spcPct val="50000"/>
                </a:spcBef>
                <a:defRPr/>
              </a:pPr>
              <a:endParaRPr lang="en-US" sz="1200" b="1">
                <a:solidFill>
                  <a:srgbClr val="FFFFFF"/>
                </a:solidFill>
                <a:latin typeface="Arial" pitchFamily="-107" charset="0"/>
              </a:endParaRPr>
            </a:p>
          </p:txBody>
        </p:sp>
        <p:grpSp>
          <p:nvGrpSpPr>
            <p:cNvPr id="89136" name="Group 50"/>
            <p:cNvGrpSpPr>
              <a:grpSpLocks/>
            </p:cNvGrpSpPr>
            <p:nvPr/>
          </p:nvGrpSpPr>
          <p:grpSpPr bwMode="auto">
            <a:xfrm>
              <a:off x="453" y="2043"/>
              <a:ext cx="5145" cy="2055"/>
              <a:chOff x="340" y="380"/>
              <a:chExt cx="5145" cy="2055"/>
            </a:xfrm>
          </p:grpSpPr>
          <p:grpSp>
            <p:nvGrpSpPr>
              <p:cNvPr id="89137" name="Group 51"/>
              <p:cNvGrpSpPr>
                <a:grpSpLocks/>
              </p:cNvGrpSpPr>
              <p:nvPr/>
            </p:nvGrpSpPr>
            <p:grpSpPr bwMode="auto">
              <a:xfrm>
                <a:off x="1870" y="380"/>
                <a:ext cx="1041" cy="2055"/>
                <a:chOff x="1988" y="2045"/>
                <a:chExt cx="1041" cy="2055"/>
              </a:xfrm>
            </p:grpSpPr>
            <p:sp>
              <p:nvSpPr>
                <p:cNvPr id="343092" name="Text Box 52"/>
                <p:cNvSpPr txBox="1">
                  <a:spLocks noChangeArrowheads="1"/>
                </p:cNvSpPr>
                <p:nvPr/>
              </p:nvSpPr>
              <p:spPr bwMode="auto">
                <a:xfrm>
                  <a:off x="1988" y="2045"/>
                  <a:ext cx="1041" cy="2055"/>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none" anchor="ctr">
                  <a:spAutoFit/>
                </a:bodyPr>
                <a:lstStyle/>
                <a:p>
                  <a:pPr>
                    <a:spcBef>
                      <a:spcPct val="50000"/>
                    </a:spcBef>
                    <a:defRPr/>
                  </a:pPr>
                  <a:r>
                    <a:rPr lang="en-US" sz="20800">
                      <a:solidFill>
                        <a:srgbClr val="FC0128"/>
                      </a:solidFill>
                      <a:latin typeface="Arial" pitchFamily="-107" charset="0"/>
                    </a:rPr>
                    <a:t>7</a:t>
                  </a:r>
                </a:p>
              </p:txBody>
            </p:sp>
            <p:sp>
              <p:nvSpPr>
                <p:cNvPr id="343093" name="Line 53"/>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p:spPr>
              <p:txBody>
                <a:bodyPr wrap="none" anchor="ctr"/>
                <a:lstStyle/>
                <a:p>
                  <a:pPr>
                    <a:defRPr/>
                  </a:pPr>
                  <a:endParaRPr lang="en-US">
                    <a:latin typeface="Arial" pitchFamily="-107" charset="0"/>
                  </a:endParaRPr>
                </a:p>
              </p:txBody>
            </p:sp>
          </p:grpSp>
          <p:sp>
            <p:nvSpPr>
              <p:cNvPr id="343094" name="Text Box 54"/>
              <p:cNvSpPr txBox="1">
                <a:spLocks noChangeArrowheads="1"/>
              </p:cNvSpPr>
              <p:nvPr/>
            </p:nvSpPr>
            <p:spPr bwMode="auto">
              <a:xfrm>
                <a:off x="4004" y="448"/>
                <a:ext cx="1481" cy="1872"/>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smtClean="0">
                    <a:solidFill>
                      <a:srgbClr val="FFFFFF"/>
                    </a:solidFill>
                    <a:effectLst>
                      <a:outerShdw blurRad="38100" dist="38100" dir="2700000" algn="tl">
                        <a:srgbClr val="000000"/>
                      </a:outerShdw>
                    </a:effectLst>
                  </a:rPr>
                  <a:t>Y</a:t>
                </a:r>
              </a:p>
            </p:txBody>
          </p:sp>
          <p:sp>
            <p:nvSpPr>
              <p:cNvPr id="343095" name="Text Box 55"/>
              <p:cNvSpPr txBox="1">
                <a:spLocks noChangeArrowheads="1"/>
              </p:cNvSpPr>
              <p:nvPr/>
            </p:nvSpPr>
            <p:spPr bwMode="auto">
              <a:xfrm>
                <a:off x="2844" y="453"/>
                <a:ext cx="1481" cy="1872"/>
              </a:xfrm>
              <a:prstGeom prst="rect">
                <a:avLst/>
              </a:prstGeom>
              <a:noFill/>
              <a:ln w="12700">
                <a:noFill/>
                <a:miter lim="800000"/>
                <a:headEnd/>
                <a:tailEnd/>
              </a:ln>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smtClean="0">
                    <a:solidFill>
                      <a:srgbClr val="114FFB"/>
                    </a:solidFill>
                    <a:effectLst>
                      <a:outerShdw blurRad="38100" dist="38100" dir="2700000" algn="tl">
                        <a:srgbClr val="000000"/>
                      </a:outerShdw>
                    </a:effectLst>
                  </a:rPr>
                  <a:t>O</a:t>
                </a:r>
              </a:p>
            </p:txBody>
          </p:sp>
          <p:sp>
            <p:nvSpPr>
              <p:cNvPr id="343096" name="Text Box 56"/>
              <p:cNvSpPr txBox="1">
                <a:spLocks noChangeArrowheads="1"/>
              </p:cNvSpPr>
              <p:nvPr/>
            </p:nvSpPr>
            <p:spPr bwMode="auto">
              <a:xfrm>
                <a:off x="340" y="448"/>
                <a:ext cx="1481" cy="1872"/>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dirty="0" smtClean="0">
                    <a:solidFill>
                      <a:srgbClr val="FFFF00"/>
                    </a:solidFill>
                    <a:effectLst>
                      <a:outerShdw blurRad="38100" dist="38100" dir="2700000" algn="tl">
                        <a:srgbClr val="000000"/>
                      </a:outerShdw>
                    </a:effectLst>
                  </a:rPr>
                  <a:t>T</a:t>
                </a:r>
              </a:p>
            </p:txBody>
          </p:sp>
        </p:grpSp>
      </p:grpSp>
      <p:sp>
        <p:nvSpPr>
          <p:cNvPr id="89096" name="Text Box 103"/>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42</a:t>
            </a:r>
          </a:p>
        </p:txBody>
      </p:sp>
      <p:sp>
        <p:nvSpPr>
          <p:cNvPr id="89097" name="Text Box 104"/>
          <p:cNvSpPr txBox="1">
            <a:spLocks noChangeArrowheads="1"/>
          </p:cNvSpPr>
          <p:nvPr/>
        </p:nvSpPr>
        <p:spPr bwMode="auto">
          <a:xfrm>
            <a:off x="8750300"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4</a:t>
            </a:r>
          </a:p>
        </p:txBody>
      </p:sp>
      <p:sp>
        <p:nvSpPr>
          <p:cNvPr id="89098" name="Text Box 105"/>
          <p:cNvSpPr txBox="1">
            <a:spLocks noChangeArrowheads="1"/>
          </p:cNvSpPr>
          <p:nvPr/>
        </p:nvSpPr>
        <p:spPr bwMode="auto">
          <a:xfrm>
            <a:off x="7092950" y="6270625"/>
            <a:ext cx="19002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rgbClr val="FFFFFF"/>
                </a:solidFill>
              </a:rPr>
              <a:t>Teka indang kaket. 8-14</a:t>
            </a:r>
          </a:p>
        </p:txBody>
      </p:sp>
      <p:grpSp>
        <p:nvGrpSpPr>
          <p:cNvPr id="20" name="Group 57"/>
          <p:cNvGrpSpPr>
            <a:grpSpLocks/>
          </p:cNvGrpSpPr>
          <p:nvPr/>
        </p:nvGrpSpPr>
        <p:grpSpPr bwMode="auto">
          <a:xfrm>
            <a:off x="7938" y="3411538"/>
            <a:ext cx="9144000" cy="3454400"/>
            <a:chOff x="453" y="2043"/>
            <a:chExt cx="5145" cy="2176"/>
          </a:xfrm>
        </p:grpSpPr>
        <p:sp>
          <p:nvSpPr>
            <p:cNvPr id="21" name="Text Box 47"/>
            <p:cNvSpPr txBox="1">
              <a:spLocks noChangeArrowheads="1"/>
            </p:cNvSpPr>
            <p:nvPr/>
          </p:nvSpPr>
          <p:spPr bwMode="auto">
            <a:xfrm>
              <a:off x="1988" y="2045"/>
              <a:ext cx="1042" cy="2055"/>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none" anchor="ctr">
              <a:spAutoFit/>
            </a:bodyPr>
            <a:lstStyle/>
            <a:p>
              <a:pPr>
                <a:spcBef>
                  <a:spcPct val="50000"/>
                </a:spcBef>
                <a:defRPr/>
              </a:pPr>
              <a:r>
                <a:rPr lang="en-US" sz="20800">
                  <a:solidFill>
                    <a:srgbClr val="FC0128"/>
                  </a:solidFill>
                  <a:latin typeface="Arial" pitchFamily="-107" charset="0"/>
                </a:rPr>
                <a:t>7</a:t>
              </a:r>
            </a:p>
          </p:txBody>
        </p:sp>
        <p:sp>
          <p:nvSpPr>
            <p:cNvPr id="22" name="Line 48"/>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p:spPr>
          <p:txBody>
            <a:bodyPr wrap="none" anchor="ctr"/>
            <a:lstStyle/>
            <a:p>
              <a:pPr>
                <a:defRPr/>
              </a:pPr>
              <a:endParaRPr lang="en-US">
                <a:latin typeface="Arial" pitchFamily="-107" charset="0"/>
              </a:endParaRPr>
            </a:p>
          </p:txBody>
        </p:sp>
        <p:sp>
          <p:nvSpPr>
            <p:cNvPr id="23" name="Text Box 49"/>
            <p:cNvSpPr txBox="1">
              <a:spLocks noChangeArrowheads="1"/>
            </p:cNvSpPr>
            <p:nvPr/>
          </p:nvSpPr>
          <p:spPr bwMode="auto">
            <a:xfrm>
              <a:off x="4993" y="4046"/>
              <a:ext cx="116" cy="173"/>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a:spcBef>
                  <a:spcPct val="50000"/>
                </a:spcBef>
                <a:defRPr/>
              </a:pPr>
              <a:endParaRPr lang="en-US" sz="1200" b="1">
                <a:solidFill>
                  <a:srgbClr val="FFFFFF"/>
                </a:solidFill>
                <a:latin typeface="Arial" pitchFamily="-107" charset="0"/>
              </a:endParaRPr>
            </a:p>
          </p:txBody>
        </p:sp>
        <p:grpSp>
          <p:nvGrpSpPr>
            <p:cNvPr id="89126" name="Group 50"/>
            <p:cNvGrpSpPr>
              <a:grpSpLocks/>
            </p:cNvGrpSpPr>
            <p:nvPr/>
          </p:nvGrpSpPr>
          <p:grpSpPr bwMode="auto">
            <a:xfrm>
              <a:off x="453" y="2043"/>
              <a:ext cx="5145" cy="2055"/>
              <a:chOff x="340" y="380"/>
              <a:chExt cx="5145" cy="2055"/>
            </a:xfrm>
          </p:grpSpPr>
          <p:grpSp>
            <p:nvGrpSpPr>
              <p:cNvPr id="89127" name="Group 51"/>
              <p:cNvGrpSpPr>
                <a:grpSpLocks/>
              </p:cNvGrpSpPr>
              <p:nvPr/>
            </p:nvGrpSpPr>
            <p:grpSpPr bwMode="auto">
              <a:xfrm>
                <a:off x="1870" y="380"/>
                <a:ext cx="1041" cy="2055"/>
                <a:chOff x="1988" y="2045"/>
                <a:chExt cx="1041" cy="2055"/>
              </a:xfrm>
            </p:grpSpPr>
            <p:sp>
              <p:nvSpPr>
                <p:cNvPr id="29" name="Text Box 52"/>
                <p:cNvSpPr txBox="1">
                  <a:spLocks noChangeArrowheads="1"/>
                </p:cNvSpPr>
                <p:nvPr/>
              </p:nvSpPr>
              <p:spPr bwMode="auto">
                <a:xfrm>
                  <a:off x="1988" y="2045"/>
                  <a:ext cx="1041" cy="2055"/>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none" anchor="ctr">
                  <a:spAutoFit/>
                </a:bodyPr>
                <a:lstStyle/>
                <a:p>
                  <a:pPr>
                    <a:spcBef>
                      <a:spcPct val="50000"/>
                    </a:spcBef>
                    <a:defRPr/>
                  </a:pPr>
                  <a:r>
                    <a:rPr lang="en-US" sz="20800">
                      <a:solidFill>
                        <a:srgbClr val="FC0128"/>
                      </a:solidFill>
                      <a:latin typeface="Arial" pitchFamily="-107" charset="0"/>
                    </a:rPr>
                    <a:t>7</a:t>
                  </a:r>
                </a:p>
              </p:txBody>
            </p:sp>
            <p:sp>
              <p:nvSpPr>
                <p:cNvPr id="30" name="Line 53"/>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p:spPr>
              <p:txBody>
                <a:bodyPr wrap="none" anchor="ctr"/>
                <a:lstStyle/>
                <a:p>
                  <a:pPr>
                    <a:defRPr/>
                  </a:pPr>
                  <a:endParaRPr lang="en-US">
                    <a:latin typeface="Arial" pitchFamily="-107" charset="0"/>
                  </a:endParaRPr>
                </a:p>
              </p:txBody>
            </p:sp>
          </p:grpSp>
          <p:sp>
            <p:nvSpPr>
              <p:cNvPr id="26" name="Text Box 54"/>
              <p:cNvSpPr txBox="1">
                <a:spLocks noChangeArrowheads="1"/>
              </p:cNvSpPr>
              <p:nvPr/>
            </p:nvSpPr>
            <p:spPr bwMode="auto">
              <a:xfrm>
                <a:off x="4004" y="448"/>
                <a:ext cx="1481" cy="1872"/>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smtClean="0">
                    <a:solidFill>
                      <a:srgbClr val="FFFFFF"/>
                    </a:solidFill>
                    <a:effectLst>
                      <a:outerShdw blurRad="38100" dist="38100" dir="2700000" algn="tl">
                        <a:srgbClr val="000000"/>
                      </a:outerShdw>
                    </a:effectLst>
                  </a:rPr>
                  <a:t>Y</a:t>
                </a:r>
              </a:p>
            </p:txBody>
          </p:sp>
          <p:sp>
            <p:nvSpPr>
              <p:cNvPr id="27" name="Text Box 55"/>
              <p:cNvSpPr txBox="1">
                <a:spLocks noChangeArrowheads="1"/>
              </p:cNvSpPr>
              <p:nvPr/>
            </p:nvSpPr>
            <p:spPr bwMode="auto">
              <a:xfrm>
                <a:off x="2844" y="453"/>
                <a:ext cx="1481" cy="1872"/>
              </a:xfrm>
              <a:prstGeom prst="rect">
                <a:avLst/>
              </a:prstGeom>
              <a:noFill/>
              <a:ln w="12700">
                <a:noFill/>
                <a:miter lim="800000"/>
                <a:headEnd/>
                <a:tailEnd/>
              </a:ln>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smtClean="0">
                    <a:solidFill>
                      <a:srgbClr val="114FFB"/>
                    </a:solidFill>
                    <a:effectLst>
                      <a:outerShdw blurRad="38100" dist="38100" dir="2700000" algn="tl">
                        <a:srgbClr val="000000"/>
                      </a:outerShdw>
                    </a:effectLst>
                  </a:rPr>
                  <a:t>O</a:t>
                </a:r>
              </a:p>
            </p:txBody>
          </p:sp>
          <p:sp>
            <p:nvSpPr>
              <p:cNvPr id="28" name="Text Box 56"/>
              <p:cNvSpPr txBox="1">
                <a:spLocks noChangeArrowheads="1"/>
              </p:cNvSpPr>
              <p:nvPr/>
            </p:nvSpPr>
            <p:spPr bwMode="auto">
              <a:xfrm>
                <a:off x="340" y="448"/>
                <a:ext cx="1481" cy="1872"/>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dirty="0" smtClean="0">
                    <a:solidFill>
                      <a:srgbClr val="FFFF00"/>
                    </a:solidFill>
                    <a:effectLst>
                      <a:outerShdw blurRad="38100" dist="38100" dir="2700000" algn="tl">
                        <a:srgbClr val="000000"/>
                      </a:outerShdw>
                    </a:effectLst>
                  </a:rPr>
                  <a:t>T</a:t>
                </a:r>
              </a:p>
            </p:txBody>
          </p:sp>
        </p:grpSp>
      </p:grpSp>
      <p:grpSp>
        <p:nvGrpSpPr>
          <p:cNvPr id="31" name="Group 57"/>
          <p:cNvGrpSpPr>
            <a:grpSpLocks/>
          </p:cNvGrpSpPr>
          <p:nvPr/>
        </p:nvGrpSpPr>
        <p:grpSpPr bwMode="auto">
          <a:xfrm>
            <a:off x="-4763" y="3398838"/>
            <a:ext cx="9144001" cy="3454400"/>
            <a:chOff x="453" y="2043"/>
            <a:chExt cx="5145" cy="2176"/>
          </a:xfrm>
        </p:grpSpPr>
        <p:sp>
          <p:nvSpPr>
            <p:cNvPr id="32" name="Text Box 47"/>
            <p:cNvSpPr txBox="1">
              <a:spLocks noChangeArrowheads="1"/>
            </p:cNvSpPr>
            <p:nvPr/>
          </p:nvSpPr>
          <p:spPr bwMode="auto">
            <a:xfrm>
              <a:off x="1988" y="2045"/>
              <a:ext cx="1042" cy="2055"/>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none" anchor="ctr">
              <a:spAutoFit/>
            </a:bodyPr>
            <a:lstStyle/>
            <a:p>
              <a:pPr>
                <a:spcBef>
                  <a:spcPct val="50000"/>
                </a:spcBef>
                <a:defRPr/>
              </a:pPr>
              <a:r>
                <a:rPr lang="en-US" sz="20800">
                  <a:solidFill>
                    <a:srgbClr val="FC0128"/>
                  </a:solidFill>
                  <a:latin typeface="Arial" pitchFamily="-107" charset="0"/>
                </a:rPr>
                <a:t>7</a:t>
              </a:r>
            </a:p>
          </p:txBody>
        </p:sp>
        <p:sp>
          <p:nvSpPr>
            <p:cNvPr id="33" name="Line 48"/>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p:spPr>
          <p:txBody>
            <a:bodyPr wrap="none" anchor="ctr"/>
            <a:lstStyle/>
            <a:p>
              <a:pPr>
                <a:defRPr/>
              </a:pPr>
              <a:endParaRPr lang="en-US">
                <a:latin typeface="Arial" pitchFamily="-107" charset="0"/>
              </a:endParaRPr>
            </a:p>
          </p:txBody>
        </p:sp>
        <p:sp>
          <p:nvSpPr>
            <p:cNvPr id="34" name="Text Box 49"/>
            <p:cNvSpPr txBox="1">
              <a:spLocks noChangeArrowheads="1"/>
            </p:cNvSpPr>
            <p:nvPr/>
          </p:nvSpPr>
          <p:spPr bwMode="auto">
            <a:xfrm>
              <a:off x="4993" y="4046"/>
              <a:ext cx="116" cy="173"/>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a:spcBef>
                  <a:spcPct val="50000"/>
                </a:spcBef>
                <a:defRPr/>
              </a:pPr>
              <a:endParaRPr lang="en-US" sz="1200" b="1">
                <a:solidFill>
                  <a:srgbClr val="FFFFFF"/>
                </a:solidFill>
                <a:latin typeface="Arial" pitchFamily="-107" charset="0"/>
              </a:endParaRPr>
            </a:p>
          </p:txBody>
        </p:sp>
        <p:grpSp>
          <p:nvGrpSpPr>
            <p:cNvPr id="89116" name="Group 50"/>
            <p:cNvGrpSpPr>
              <a:grpSpLocks/>
            </p:cNvGrpSpPr>
            <p:nvPr/>
          </p:nvGrpSpPr>
          <p:grpSpPr bwMode="auto">
            <a:xfrm>
              <a:off x="453" y="2043"/>
              <a:ext cx="5145" cy="2055"/>
              <a:chOff x="340" y="380"/>
              <a:chExt cx="5145" cy="2055"/>
            </a:xfrm>
          </p:grpSpPr>
          <p:grpSp>
            <p:nvGrpSpPr>
              <p:cNvPr id="89117" name="Group 51"/>
              <p:cNvGrpSpPr>
                <a:grpSpLocks/>
              </p:cNvGrpSpPr>
              <p:nvPr/>
            </p:nvGrpSpPr>
            <p:grpSpPr bwMode="auto">
              <a:xfrm>
                <a:off x="1870" y="380"/>
                <a:ext cx="1041" cy="2055"/>
                <a:chOff x="1988" y="2045"/>
                <a:chExt cx="1041" cy="2055"/>
              </a:xfrm>
            </p:grpSpPr>
            <p:sp>
              <p:nvSpPr>
                <p:cNvPr id="40" name="Text Box 52"/>
                <p:cNvSpPr txBox="1">
                  <a:spLocks noChangeArrowheads="1"/>
                </p:cNvSpPr>
                <p:nvPr/>
              </p:nvSpPr>
              <p:spPr bwMode="auto">
                <a:xfrm>
                  <a:off x="1988" y="2045"/>
                  <a:ext cx="1041" cy="2055"/>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none" anchor="ctr">
                  <a:spAutoFit/>
                </a:bodyPr>
                <a:lstStyle/>
                <a:p>
                  <a:pPr>
                    <a:spcBef>
                      <a:spcPct val="50000"/>
                    </a:spcBef>
                    <a:defRPr/>
                  </a:pPr>
                  <a:r>
                    <a:rPr lang="en-US" sz="20800">
                      <a:solidFill>
                        <a:srgbClr val="FC0128"/>
                      </a:solidFill>
                      <a:latin typeface="Arial" pitchFamily="-107" charset="0"/>
                    </a:rPr>
                    <a:t>7</a:t>
                  </a:r>
                </a:p>
              </p:txBody>
            </p:sp>
            <p:sp>
              <p:nvSpPr>
                <p:cNvPr id="41" name="Line 53"/>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p:spPr>
              <p:txBody>
                <a:bodyPr wrap="none" anchor="ctr"/>
                <a:lstStyle/>
                <a:p>
                  <a:pPr>
                    <a:defRPr/>
                  </a:pPr>
                  <a:endParaRPr lang="en-US">
                    <a:latin typeface="Arial" pitchFamily="-107" charset="0"/>
                  </a:endParaRPr>
                </a:p>
              </p:txBody>
            </p:sp>
          </p:grpSp>
          <p:sp>
            <p:nvSpPr>
              <p:cNvPr id="37" name="Text Box 54"/>
              <p:cNvSpPr txBox="1">
                <a:spLocks noChangeArrowheads="1"/>
              </p:cNvSpPr>
              <p:nvPr/>
            </p:nvSpPr>
            <p:spPr bwMode="auto">
              <a:xfrm>
                <a:off x="4004" y="448"/>
                <a:ext cx="1481" cy="1872"/>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smtClean="0">
                    <a:solidFill>
                      <a:srgbClr val="FFFFFF"/>
                    </a:solidFill>
                    <a:effectLst>
                      <a:outerShdw blurRad="38100" dist="38100" dir="2700000" algn="tl">
                        <a:srgbClr val="000000"/>
                      </a:outerShdw>
                    </a:effectLst>
                  </a:rPr>
                  <a:t>Y</a:t>
                </a:r>
              </a:p>
            </p:txBody>
          </p:sp>
          <p:sp>
            <p:nvSpPr>
              <p:cNvPr id="38" name="Text Box 55"/>
              <p:cNvSpPr txBox="1">
                <a:spLocks noChangeArrowheads="1"/>
              </p:cNvSpPr>
              <p:nvPr/>
            </p:nvSpPr>
            <p:spPr bwMode="auto">
              <a:xfrm>
                <a:off x="2844" y="453"/>
                <a:ext cx="1481" cy="1872"/>
              </a:xfrm>
              <a:prstGeom prst="rect">
                <a:avLst/>
              </a:prstGeom>
              <a:noFill/>
              <a:ln w="12700">
                <a:noFill/>
                <a:miter lim="800000"/>
                <a:headEnd/>
                <a:tailEnd/>
              </a:ln>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smtClean="0">
                    <a:solidFill>
                      <a:srgbClr val="114FFB"/>
                    </a:solidFill>
                    <a:effectLst>
                      <a:outerShdw blurRad="38100" dist="38100" dir="2700000" algn="tl">
                        <a:srgbClr val="000000"/>
                      </a:outerShdw>
                    </a:effectLst>
                  </a:rPr>
                  <a:t>O</a:t>
                </a:r>
              </a:p>
            </p:txBody>
          </p:sp>
          <p:sp>
            <p:nvSpPr>
              <p:cNvPr id="39" name="Text Box 56"/>
              <p:cNvSpPr txBox="1">
                <a:spLocks noChangeArrowheads="1"/>
              </p:cNvSpPr>
              <p:nvPr/>
            </p:nvSpPr>
            <p:spPr bwMode="auto">
              <a:xfrm>
                <a:off x="340" y="448"/>
                <a:ext cx="1481" cy="1872"/>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dirty="0" smtClean="0">
                    <a:solidFill>
                      <a:srgbClr val="FFFF00"/>
                    </a:solidFill>
                    <a:effectLst>
                      <a:outerShdw blurRad="38100" dist="38100" dir="2700000" algn="tl">
                        <a:srgbClr val="000000"/>
                      </a:outerShdw>
                    </a:effectLst>
                  </a:rPr>
                  <a:t>T</a:t>
                </a:r>
              </a:p>
            </p:txBody>
          </p:sp>
        </p:grpSp>
      </p:grpSp>
      <p:grpSp>
        <p:nvGrpSpPr>
          <p:cNvPr id="42" name="Group 57"/>
          <p:cNvGrpSpPr>
            <a:grpSpLocks/>
          </p:cNvGrpSpPr>
          <p:nvPr/>
        </p:nvGrpSpPr>
        <p:grpSpPr bwMode="auto">
          <a:xfrm>
            <a:off x="7938" y="3411538"/>
            <a:ext cx="9144000" cy="3454400"/>
            <a:chOff x="453" y="2043"/>
            <a:chExt cx="5145" cy="2176"/>
          </a:xfrm>
        </p:grpSpPr>
        <p:sp>
          <p:nvSpPr>
            <p:cNvPr id="43" name="Text Box 47"/>
            <p:cNvSpPr txBox="1">
              <a:spLocks noChangeArrowheads="1"/>
            </p:cNvSpPr>
            <p:nvPr/>
          </p:nvSpPr>
          <p:spPr bwMode="auto">
            <a:xfrm>
              <a:off x="1988" y="2045"/>
              <a:ext cx="1042" cy="2055"/>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none" anchor="ctr">
              <a:spAutoFit/>
            </a:bodyPr>
            <a:lstStyle/>
            <a:p>
              <a:pPr>
                <a:spcBef>
                  <a:spcPct val="50000"/>
                </a:spcBef>
                <a:defRPr/>
              </a:pPr>
              <a:r>
                <a:rPr lang="en-US" sz="20800">
                  <a:solidFill>
                    <a:srgbClr val="FC0128"/>
                  </a:solidFill>
                  <a:latin typeface="Arial" pitchFamily="-107" charset="0"/>
                </a:rPr>
                <a:t>7</a:t>
              </a:r>
            </a:p>
          </p:txBody>
        </p:sp>
        <p:sp>
          <p:nvSpPr>
            <p:cNvPr id="44" name="Line 48"/>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p:spPr>
          <p:txBody>
            <a:bodyPr wrap="none" anchor="ctr"/>
            <a:lstStyle/>
            <a:p>
              <a:pPr>
                <a:defRPr/>
              </a:pPr>
              <a:endParaRPr lang="en-US">
                <a:latin typeface="Arial" pitchFamily="-107" charset="0"/>
              </a:endParaRPr>
            </a:p>
          </p:txBody>
        </p:sp>
        <p:sp>
          <p:nvSpPr>
            <p:cNvPr id="45" name="Text Box 49"/>
            <p:cNvSpPr txBox="1">
              <a:spLocks noChangeArrowheads="1"/>
            </p:cNvSpPr>
            <p:nvPr/>
          </p:nvSpPr>
          <p:spPr bwMode="auto">
            <a:xfrm>
              <a:off x="4993" y="4046"/>
              <a:ext cx="116" cy="173"/>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a:spcBef>
                  <a:spcPct val="50000"/>
                </a:spcBef>
                <a:defRPr/>
              </a:pPr>
              <a:endParaRPr lang="en-US" sz="1200" b="1">
                <a:solidFill>
                  <a:srgbClr val="FFFFFF"/>
                </a:solidFill>
                <a:latin typeface="Arial" pitchFamily="-107" charset="0"/>
              </a:endParaRPr>
            </a:p>
          </p:txBody>
        </p:sp>
        <p:grpSp>
          <p:nvGrpSpPr>
            <p:cNvPr id="89106" name="Group 50"/>
            <p:cNvGrpSpPr>
              <a:grpSpLocks/>
            </p:cNvGrpSpPr>
            <p:nvPr/>
          </p:nvGrpSpPr>
          <p:grpSpPr bwMode="auto">
            <a:xfrm>
              <a:off x="453" y="2043"/>
              <a:ext cx="5145" cy="2055"/>
              <a:chOff x="340" y="380"/>
              <a:chExt cx="5145" cy="2055"/>
            </a:xfrm>
          </p:grpSpPr>
          <p:grpSp>
            <p:nvGrpSpPr>
              <p:cNvPr id="89107" name="Group 51"/>
              <p:cNvGrpSpPr>
                <a:grpSpLocks/>
              </p:cNvGrpSpPr>
              <p:nvPr/>
            </p:nvGrpSpPr>
            <p:grpSpPr bwMode="auto">
              <a:xfrm>
                <a:off x="1870" y="380"/>
                <a:ext cx="1041" cy="2055"/>
                <a:chOff x="1988" y="2045"/>
                <a:chExt cx="1041" cy="2055"/>
              </a:xfrm>
            </p:grpSpPr>
            <p:sp>
              <p:nvSpPr>
                <p:cNvPr id="51" name="Text Box 52"/>
                <p:cNvSpPr txBox="1">
                  <a:spLocks noChangeArrowheads="1"/>
                </p:cNvSpPr>
                <p:nvPr/>
              </p:nvSpPr>
              <p:spPr bwMode="auto">
                <a:xfrm>
                  <a:off x="1988" y="2045"/>
                  <a:ext cx="1041" cy="2055"/>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none" anchor="ctr">
                  <a:spAutoFit/>
                </a:bodyPr>
                <a:lstStyle/>
                <a:p>
                  <a:pPr>
                    <a:spcBef>
                      <a:spcPct val="50000"/>
                    </a:spcBef>
                    <a:defRPr/>
                  </a:pPr>
                  <a:r>
                    <a:rPr lang="en-US" sz="20800">
                      <a:solidFill>
                        <a:srgbClr val="FC0128"/>
                      </a:solidFill>
                      <a:latin typeface="Arial" pitchFamily="-107" charset="0"/>
                    </a:rPr>
                    <a:t>7</a:t>
                  </a:r>
                </a:p>
              </p:txBody>
            </p:sp>
            <p:sp>
              <p:nvSpPr>
                <p:cNvPr id="52" name="Line 53"/>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p:spPr>
              <p:txBody>
                <a:bodyPr wrap="none" anchor="ctr"/>
                <a:lstStyle/>
                <a:p>
                  <a:pPr>
                    <a:defRPr/>
                  </a:pPr>
                  <a:endParaRPr lang="en-US">
                    <a:latin typeface="Arial" pitchFamily="-107" charset="0"/>
                  </a:endParaRPr>
                </a:p>
              </p:txBody>
            </p:sp>
          </p:grpSp>
          <p:sp>
            <p:nvSpPr>
              <p:cNvPr id="48" name="Text Box 54"/>
              <p:cNvSpPr txBox="1">
                <a:spLocks noChangeArrowheads="1"/>
              </p:cNvSpPr>
              <p:nvPr/>
            </p:nvSpPr>
            <p:spPr bwMode="auto">
              <a:xfrm>
                <a:off x="4004" y="448"/>
                <a:ext cx="1481" cy="1872"/>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smtClean="0">
                    <a:solidFill>
                      <a:srgbClr val="FFFFFF"/>
                    </a:solidFill>
                    <a:effectLst>
                      <a:outerShdw blurRad="38100" dist="38100" dir="2700000" algn="tl">
                        <a:srgbClr val="000000"/>
                      </a:outerShdw>
                    </a:effectLst>
                  </a:rPr>
                  <a:t>Y</a:t>
                </a:r>
              </a:p>
            </p:txBody>
          </p:sp>
          <p:sp>
            <p:nvSpPr>
              <p:cNvPr id="49" name="Text Box 55"/>
              <p:cNvSpPr txBox="1">
                <a:spLocks noChangeArrowheads="1"/>
              </p:cNvSpPr>
              <p:nvPr/>
            </p:nvSpPr>
            <p:spPr bwMode="auto">
              <a:xfrm>
                <a:off x="2844" y="453"/>
                <a:ext cx="1481" cy="1872"/>
              </a:xfrm>
              <a:prstGeom prst="rect">
                <a:avLst/>
              </a:prstGeom>
              <a:noFill/>
              <a:ln w="12700">
                <a:noFill/>
                <a:miter lim="800000"/>
                <a:headEnd/>
                <a:tailEnd/>
              </a:ln>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smtClean="0">
                    <a:solidFill>
                      <a:srgbClr val="114FFB"/>
                    </a:solidFill>
                    <a:effectLst>
                      <a:outerShdw blurRad="38100" dist="38100" dir="2700000" algn="tl">
                        <a:srgbClr val="000000"/>
                      </a:outerShdw>
                    </a:effectLst>
                  </a:rPr>
                  <a:t>O</a:t>
                </a:r>
              </a:p>
            </p:txBody>
          </p:sp>
          <p:sp>
            <p:nvSpPr>
              <p:cNvPr id="50" name="Text Box 56"/>
              <p:cNvSpPr txBox="1">
                <a:spLocks noChangeArrowheads="1"/>
              </p:cNvSpPr>
              <p:nvPr/>
            </p:nvSpPr>
            <p:spPr bwMode="auto">
              <a:xfrm>
                <a:off x="340" y="448"/>
                <a:ext cx="1481" cy="1872"/>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dirty="0" smtClean="0">
                    <a:solidFill>
                      <a:srgbClr val="FFFF00"/>
                    </a:solidFill>
                    <a:effectLst>
                      <a:outerShdw blurRad="38100" dist="38100" dir="2700000" algn="tl">
                        <a:srgbClr val="000000"/>
                      </a:outerShdw>
                    </a:effectLst>
                  </a:rPr>
                  <a:t>T</a:t>
                </a:r>
              </a:p>
            </p:txBody>
          </p:sp>
        </p:grpSp>
      </p:grpSp>
      <p:sp>
        <p:nvSpPr>
          <p:cNvPr id="56" name="Text Box 49"/>
          <p:cNvSpPr txBox="1">
            <a:spLocks noChangeArrowheads="1"/>
          </p:cNvSpPr>
          <p:nvPr/>
        </p:nvSpPr>
        <p:spPr bwMode="auto">
          <a:xfrm>
            <a:off x="8731250" y="4287838"/>
            <a:ext cx="206375" cy="274637"/>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a:spcBef>
                <a:spcPct val="50000"/>
              </a:spcBef>
              <a:defRPr/>
            </a:pPr>
            <a:endParaRPr lang="en-US" sz="1200" b="1">
              <a:solidFill>
                <a:srgbClr val="FFFFFF"/>
              </a:solidFill>
              <a:latin typeface="Arial" pitchFamily="-107"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linds(horizontal)">
                                      <p:cBhvr>
                                        <p:cTn id="7" dur="500"/>
                                        <p:tgtEl>
                                          <p:spTgt spid="54"/>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linds(horizontal)">
                                      <p:cBhvr>
                                        <p:cTn id="11" dur="500"/>
                                        <p:tgtEl>
                                          <p:spTgt spid="5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528"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528"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 calcmode="lin" valueType="num">
                                      <p:cBhvr>
                                        <p:cTn id="26" dur="500" fill="hold"/>
                                        <p:tgtEl>
                                          <p:spTgt spid="20"/>
                                        </p:tgtEl>
                                        <p:attrNameLst>
                                          <p:attrName>ppt_x</p:attrName>
                                        </p:attrNameLst>
                                      </p:cBhvr>
                                      <p:tavLst>
                                        <p:tav tm="0">
                                          <p:val>
                                            <p:fltVal val="0.5"/>
                                          </p:val>
                                        </p:tav>
                                        <p:tav tm="100000">
                                          <p:val>
                                            <p:strVal val="#ppt_x"/>
                                          </p:val>
                                        </p:tav>
                                      </p:tavLst>
                                    </p:anim>
                                    <p:anim calcmode="lin" valueType="num">
                                      <p:cBhvr>
                                        <p:cTn id="27" dur="500" fill="hold"/>
                                        <p:tgtEl>
                                          <p:spTgt spid="20"/>
                                        </p:tgtEl>
                                        <p:attrNameLst>
                                          <p:attrName>ppt_y</p:attrName>
                                        </p:attrNameLst>
                                      </p:cBhvr>
                                      <p:tavLst>
                                        <p:tav tm="0">
                                          <p:val>
                                            <p:fltVal val="0.5"/>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528"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 calcmode="lin" valueType="num">
                                      <p:cBhvr>
                                        <p:cTn id="34" dur="500" fill="hold"/>
                                        <p:tgtEl>
                                          <p:spTgt spid="31"/>
                                        </p:tgtEl>
                                        <p:attrNameLst>
                                          <p:attrName>ppt_x</p:attrName>
                                        </p:attrNameLst>
                                      </p:cBhvr>
                                      <p:tavLst>
                                        <p:tav tm="0">
                                          <p:val>
                                            <p:fltVal val="0.5"/>
                                          </p:val>
                                        </p:tav>
                                        <p:tav tm="100000">
                                          <p:val>
                                            <p:strVal val="#ppt_x"/>
                                          </p:val>
                                        </p:tav>
                                      </p:tavLst>
                                    </p:anim>
                                    <p:anim calcmode="lin" valueType="num">
                                      <p:cBhvr>
                                        <p:cTn id="35" dur="500" fill="hold"/>
                                        <p:tgtEl>
                                          <p:spTgt spid="31"/>
                                        </p:tgtEl>
                                        <p:attrNameLst>
                                          <p:attrName>ppt_y</p:attrName>
                                        </p:attrNameLst>
                                      </p:cBhvr>
                                      <p:tavLst>
                                        <p:tav tm="0">
                                          <p:val>
                                            <p:fltVal val="0.5"/>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528" fill="hold" nodeType="click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p:cTn id="40" dur="500" fill="hold"/>
                                        <p:tgtEl>
                                          <p:spTgt spid="42"/>
                                        </p:tgtEl>
                                        <p:attrNameLst>
                                          <p:attrName>ppt_w</p:attrName>
                                        </p:attrNameLst>
                                      </p:cBhvr>
                                      <p:tavLst>
                                        <p:tav tm="0">
                                          <p:val>
                                            <p:fltVal val="0"/>
                                          </p:val>
                                        </p:tav>
                                        <p:tav tm="100000">
                                          <p:val>
                                            <p:strVal val="#ppt_w"/>
                                          </p:val>
                                        </p:tav>
                                      </p:tavLst>
                                    </p:anim>
                                    <p:anim calcmode="lin" valueType="num">
                                      <p:cBhvr>
                                        <p:cTn id="41" dur="500" fill="hold"/>
                                        <p:tgtEl>
                                          <p:spTgt spid="42"/>
                                        </p:tgtEl>
                                        <p:attrNameLst>
                                          <p:attrName>ppt_h</p:attrName>
                                        </p:attrNameLst>
                                      </p:cBhvr>
                                      <p:tavLst>
                                        <p:tav tm="0">
                                          <p:val>
                                            <p:fltVal val="0"/>
                                          </p:val>
                                        </p:tav>
                                        <p:tav tm="100000">
                                          <p:val>
                                            <p:strVal val="#ppt_h"/>
                                          </p:val>
                                        </p:tav>
                                      </p:tavLst>
                                    </p:anim>
                                    <p:anim calcmode="lin" valueType="num">
                                      <p:cBhvr>
                                        <p:cTn id="42" dur="500" fill="hold"/>
                                        <p:tgtEl>
                                          <p:spTgt spid="42"/>
                                        </p:tgtEl>
                                        <p:attrNameLst>
                                          <p:attrName>ppt_x</p:attrName>
                                        </p:attrNameLst>
                                      </p:cBhvr>
                                      <p:tavLst>
                                        <p:tav tm="0">
                                          <p:val>
                                            <p:fltVal val="0.5"/>
                                          </p:val>
                                        </p:tav>
                                        <p:tav tm="100000">
                                          <p:val>
                                            <p:strVal val="#ppt_x"/>
                                          </p:val>
                                        </p:tav>
                                      </p:tavLst>
                                    </p:anim>
                                    <p:anim calcmode="lin" valueType="num">
                                      <p:cBhvr>
                                        <p:cTn id="43"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97" name="Text Box 25"/>
          <p:cNvSpPr txBox="1">
            <a:spLocks noChangeArrowheads="1"/>
          </p:cNvSpPr>
          <p:nvPr/>
        </p:nvSpPr>
        <p:spPr bwMode="auto">
          <a:xfrm>
            <a:off x="873125" y="3081338"/>
            <a:ext cx="1384300" cy="2971800"/>
          </a:xfrm>
          <a:prstGeom prst="rect">
            <a:avLst/>
          </a:prstGeom>
          <a:noFill/>
          <a:ln w="12700">
            <a:noFill/>
            <a:miter lim="800000"/>
            <a:headEnd/>
            <a:tailEnd/>
          </a:ln>
          <a:effectLst>
            <a:outerShdw blurRad="63500" dist="99190" dir="3011666" algn="ctr" rotWithShape="0">
              <a:schemeClr val="bg2">
                <a:alpha val="74998"/>
              </a:schemeClr>
            </a:outerShdw>
          </a:effectLst>
        </p:spPr>
        <p:txBody>
          <a:bodyPr wrap="none" anchor="ctr">
            <a:spAutoFit/>
          </a:bodyPr>
          <a:lstStyle/>
          <a:p>
            <a:pPr>
              <a:spcBef>
                <a:spcPct val="50000"/>
              </a:spcBef>
              <a:defRPr/>
            </a:pPr>
            <a:r>
              <a:rPr lang="en-US" sz="18900">
                <a:solidFill>
                  <a:srgbClr val="FFD34A"/>
                </a:solidFill>
                <a:latin typeface="Times" pitchFamily="-107" charset="0"/>
              </a:rPr>
              <a:t>7</a:t>
            </a:r>
          </a:p>
        </p:txBody>
      </p:sp>
      <p:sp>
        <p:nvSpPr>
          <p:cNvPr id="28674" name="Rectangle 2"/>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sz="8800">
                <a:solidFill>
                  <a:srgbClr val="FFD34A"/>
                </a:solidFill>
                <a:latin typeface="Times" pitchFamily="-107" charset="0"/>
              </a:rPr>
              <a:t>7</a:t>
            </a:r>
          </a:p>
        </p:txBody>
      </p:sp>
      <p:sp>
        <p:nvSpPr>
          <p:cNvPr id="28675" name="Line 3"/>
          <p:cNvSpPr>
            <a:spLocks noChangeShapeType="1"/>
          </p:cNvSpPr>
          <p:nvPr/>
        </p:nvSpPr>
        <p:spPr bwMode="auto">
          <a:xfrm>
            <a:off x="901700" y="8763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ndParaRPr>
          </a:p>
        </p:txBody>
      </p:sp>
      <p:sp>
        <p:nvSpPr>
          <p:cNvPr id="28676" name="Rectangle 4"/>
          <p:cNvSpPr>
            <a:spLocks noGrp="1" noChangeArrowheads="1"/>
          </p:cNvSpPr>
          <p:nvPr>
            <p:ph type="ctrTitle"/>
          </p:nvPr>
        </p:nvSpPr>
        <p:spPr bwMode="auto">
          <a:xfrm>
            <a:off x="0" y="1581150"/>
            <a:ext cx="9144000" cy="1416050"/>
          </a:xfrm>
          <a:ln w="12700">
            <a:miter lim="800000"/>
            <a:headEnd/>
            <a:tailEnd/>
          </a:ln>
          <a:effectLst>
            <a:outerShdw dist="107763" dir="2700000" algn="ctr" rotWithShape="0">
              <a:schemeClr val="bg2"/>
            </a:outerShdw>
          </a:effectLst>
        </p:spPr>
        <p:txBody>
          <a:bodyPr wrap="square" lIns="90487" tIns="44450" rIns="90487" bIns="44450" numCol="1" anchor="ctr" anchorCtr="0" compatLnSpc="1">
            <a:prstTxWarp prst="textNoShape">
              <a:avLst/>
            </a:prstTxWarp>
          </a:bodyPr>
          <a:lstStyle/>
          <a:p>
            <a:pPr algn="ctr">
              <a:defRPr/>
            </a:pPr>
            <a:r>
              <a:rPr lang="ja-JP" altLang="en-US" sz="5400" i="1">
                <a:solidFill>
                  <a:srgbClr val="FAFD00"/>
                </a:solidFill>
                <a:latin typeface="Times" charset="0"/>
                <a:ea typeface="ＭＳ Ｐゴシック" charset="0"/>
                <a:cs typeface="ＭＳ Ｐゴシック" charset="0"/>
              </a:rPr>
              <a:t>“</a:t>
            </a:r>
            <a:r>
              <a:rPr lang="en-US" sz="5400" i="1">
                <a:solidFill>
                  <a:srgbClr val="FAFD00"/>
                </a:solidFill>
                <a:latin typeface="Times" charset="0"/>
                <a:ea typeface="ＭＳ Ｐゴシック" charset="0"/>
                <a:cs typeface="ＭＳ Ｐゴシック" charset="0"/>
              </a:rPr>
              <a:t>N</a:t>
            </a:r>
            <a:r>
              <a:rPr lang="el-GR" sz="5400" i="1">
                <a:solidFill>
                  <a:srgbClr val="FAFD00"/>
                </a:solidFill>
                <a:latin typeface="Times" charset="0"/>
                <a:ea typeface="ＭＳ Ｐゴシック" charset="0"/>
                <a:cs typeface="ＭＳ Ｐゴシック" charset="0"/>
              </a:rPr>
              <a:t>ϋ</a:t>
            </a:r>
            <a:r>
              <a:rPr lang="en-US" sz="5400" i="1">
                <a:solidFill>
                  <a:srgbClr val="FAFD00"/>
                </a:solidFill>
                <a:latin typeface="Times" charset="0"/>
                <a:ea typeface="ＭＳ Ｐゴシック" charset="0"/>
                <a:cs typeface="ＭＳ Ｐゴシック" charset="0"/>
              </a:rPr>
              <a:t> Laishiba Kaketpong"</a:t>
            </a:r>
            <a:r>
              <a:rPr lang="en-US" sz="5400">
                <a:solidFill>
                  <a:srgbClr val="FAFD00"/>
                </a:solidFill>
                <a:latin typeface="Times" charset="0"/>
                <a:ea typeface="ＭＳ Ｐゴシック" charset="0"/>
                <a:cs typeface="ＭＳ Ｐゴシック" charset="0"/>
              </a:rPr>
              <a:t> </a:t>
            </a:r>
            <a:br>
              <a:rPr lang="en-US" sz="5400">
                <a:solidFill>
                  <a:srgbClr val="FAFD00"/>
                </a:solidFill>
                <a:latin typeface="Times" charset="0"/>
                <a:ea typeface="ＭＳ Ｐゴシック" charset="0"/>
                <a:cs typeface="ＭＳ Ｐゴシック" charset="0"/>
              </a:rPr>
            </a:br>
            <a:r>
              <a:rPr lang="en-US" sz="5400">
                <a:solidFill>
                  <a:srgbClr val="FAFD00"/>
                </a:solidFill>
                <a:latin typeface="Times" charset="0"/>
                <a:ea typeface="ＭＳ Ｐゴシック" charset="0"/>
                <a:cs typeface="ＭＳ Ｐゴシック" charset="0"/>
              </a:rPr>
              <a:t>Lapoklim</a:t>
            </a:r>
            <a:endParaRPr lang="en-US" sz="5400" i="1">
              <a:solidFill>
                <a:srgbClr val="FAFD00"/>
              </a:solidFill>
              <a:latin typeface="Times" charset="0"/>
              <a:ea typeface="ＭＳ Ｐゴシック" charset="0"/>
              <a:cs typeface="ＭＳ Ｐゴシック" charset="0"/>
            </a:endParaRPr>
          </a:p>
        </p:txBody>
      </p:sp>
      <p:sp>
        <p:nvSpPr>
          <p:cNvPr id="28690" name="Rectangle 18"/>
          <p:cNvSpPr>
            <a:spLocks noChangeArrowheads="1"/>
          </p:cNvSpPr>
          <p:nvPr/>
        </p:nvSpPr>
        <p:spPr bwMode="auto">
          <a:xfrm>
            <a:off x="2443163" y="3338513"/>
            <a:ext cx="6173787" cy="1773237"/>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lstStyle/>
          <a:p>
            <a:pPr marL="342900" indent="-342900">
              <a:spcBef>
                <a:spcPct val="20000"/>
              </a:spcBef>
              <a:buClr>
                <a:srgbClr val="790015"/>
              </a:buClr>
              <a:buSzPct val="75000"/>
              <a:buFont typeface="Monotype Sorts" charset="0"/>
              <a:buNone/>
              <a:defRPr/>
            </a:pPr>
            <a:r>
              <a:rPr lang="en-US" sz="17200" dirty="0">
                <a:solidFill>
                  <a:srgbClr val="FFFFFF"/>
                </a:solidFill>
                <a:effectLst>
                  <a:outerShdw blurRad="38100" dist="38100" dir="2700000" algn="tl">
                    <a:srgbClr val="000000"/>
                  </a:outerShdw>
                </a:effectLst>
              </a:rPr>
              <a:t>= </a:t>
            </a:r>
            <a:r>
              <a:rPr lang="en-US" sz="17200" dirty="0">
                <a:solidFill>
                  <a:srgbClr val="FF6600"/>
                </a:solidFill>
                <a:effectLst>
                  <a:outerShdw blurRad="38100" dist="38100" dir="2700000" algn="tl">
                    <a:srgbClr val="000000"/>
                  </a:outerShdw>
                </a:effectLst>
              </a:rPr>
              <a:t>4</a:t>
            </a:r>
            <a:r>
              <a:rPr lang="en-US" sz="15600" dirty="0">
                <a:solidFill>
                  <a:srgbClr val="FFFFFF"/>
                </a:solidFill>
                <a:effectLst>
                  <a:outerShdw blurRad="38100" dist="38100" dir="2700000" algn="tl">
                    <a:srgbClr val="000000"/>
                  </a:outerShdw>
                </a:effectLst>
              </a:rPr>
              <a:t>+</a:t>
            </a:r>
            <a:r>
              <a:rPr lang="en-US" sz="17200" dirty="0">
                <a:solidFill>
                  <a:srgbClr val="33CC33"/>
                </a:solidFill>
                <a:effectLst>
                  <a:outerShdw blurRad="38100" dist="38100" dir="2700000" algn="tl">
                    <a:srgbClr val="000000"/>
                  </a:outerShdw>
                </a:effectLst>
              </a:rPr>
              <a:t>3</a:t>
            </a:r>
            <a:endParaRPr lang="en-US" sz="17200" dirty="0">
              <a:solidFill>
                <a:srgbClr val="FFFFFF"/>
              </a:solidFill>
              <a:effectLst>
                <a:outerShdw blurRad="38100" dist="38100" dir="2700000" algn="tl">
                  <a:srgbClr val="000000"/>
                </a:outerShdw>
              </a:effectLst>
            </a:endParaRPr>
          </a:p>
        </p:txBody>
      </p:sp>
      <p:sp>
        <p:nvSpPr>
          <p:cNvPr id="28694" name="Line 22"/>
          <p:cNvSpPr>
            <a:spLocks noChangeShapeType="1"/>
          </p:cNvSpPr>
          <p:nvPr/>
        </p:nvSpPr>
        <p:spPr bwMode="auto">
          <a:xfrm>
            <a:off x="1409700" y="4556125"/>
            <a:ext cx="617538" cy="1588"/>
          </a:xfrm>
          <a:prstGeom prst="line">
            <a:avLst/>
          </a:prstGeom>
          <a:noFill/>
          <a:ln w="76200">
            <a:solidFill>
              <a:srgbClr val="FC0128"/>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ndParaRPr>
          </a:p>
        </p:txBody>
      </p:sp>
      <p:sp>
        <p:nvSpPr>
          <p:cNvPr id="91143" name="Text Box 2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91144" name="Text Box 2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91145" name="Text Box 2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91146" name="Text Box 3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43</a:t>
            </a:r>
          </a:p>
        </p:txBody>
      </p:sp>
      <p:sp>
        <p:nvSpPr>
          <p:cNvPr id="91147" name="Text Box 32"/>
          <p:cNvSpPr txBox="1">
            <a:spLocks noChangeArrowheads="1"/>
          </p:cNvSpPr>
          <p:nvPr/>
        </p:nvSpPr>
        <p:spPr bwMode="auto">
          <a:xfrm>
            <a:off x="7092950" y="6270625"/>
            <a:ext cx="19002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rgbClr val="FFFFFF"/>
                </a:solidFill>
              </a:rPr>
              <a:t>Teka indang kaket. 8-14</a:t>
            </a:r>
          </a:p>
        </p:txBody>
      </p:sp>
      <p:sp>
        <p:nvSpPr>
          <p:cNvPr id="91148" name="Text Box 33"/>
          <p:cNvSpPr txBox="1">
            <a:spLocks noChangeArrowheads="1"/>
          </p:cNvSpPr>
          <p:nvPr/>
        </p:nvSpPr>
        <p:spPr bwMode="auto">
          <a:xfrm>
            <a:off x="8743950"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2</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grpId="0" nodeType="withEffect">
                                  <p:stCondLst>
                                    <p:cond delay="0"/>
                                  </p:stCondLst>
                                  <p:childTnLst>
                                    <p:set>
                                      <p:cBhvr>
                                        <p:cTn id="6" dur="1" fill="hold">
                                          <p:stCondLst>
                                            <p:cond delay="0"/>
                                          </p:stCondLst>
                                        </p:cTn>
                                        <p:tgtEl>
                                          <p:spTgt spid="28697"/>
                                        </p:tgtEl>
                                        <p:attrNameLst>
                                          <p:attrName>style.visibility</p:attrName>
                                        </p:attrNameLst>
                                      </p:cBhvr>
                                      <p:to>
                                        <p:strVal val="visible"/>
                                      </p:to>
                                    </p:set>
                                    <p:anim calcmode="lin" valueType="num">
                                      <p:cBhvr additive="base">
                                        <p:cTn id="7" dur="500" fill="hold"/>
                                        <p:tgtEl>
                                          <p:spTgt spid="28697"/>
                                        </p:tgtEl>
                                        <p:attrNameLst>
                                          <p:attrName>ppt_x</p:attrName>
                                        </p:attrNameLst>
                                      </p:cBhvr>
                                      <p:tavLst>
                                        <p:tav tm="0">
                                          <p:val>
                                            <p:strVal val="1+#ppt_w/2"/>
                                          </p:val>
                                        </p:tav>
                                        <p:tav tm="100000">
                                          <p:val>
                                            <p:strVal val="#ppt_x"/>
                                          </p:val>
                                        </p:tav>
                                      </p:tavLst>
                                    </p:anim>
                                    <p:anim calcmode="lin" valueType="num">
                                      <p:cBhvr additive="base">
                                        <p:cTn id="8" dur="500" fill="hold"/>
                                        <p:tgtEl>
                                          <p:spTgt spid="28697"/>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nodeType="clickEffect">
                                  <p:stCondLst>
                                    <p:cond delay="0"/>
                                  </p:stCondLst>
                                  <p:childTnLst>
                                    <p:set>
                                      <p:cBhvr>
                                        <p:cTn id="12" dur="1" fill="hold">
                                          <p:stCondLst>
                                            <p:cond delay="0"/>
                                          </p:stCondLst>
                                        </p:cTn>
                                        <p:tgtEl>
                                          <p:spTgt spid="28694"/>
                                        </p:tgtEl>
                                        <p:attrNameLst>
                                          <p:attrName>style.visibility</p:attrName>
                                        </p:attrNameLst>
                                      </p:cBhvr>
                                      <p:to>
                                        <p:strVal val="visible"/>
                                      </p:to>
                                    </p:set>
                                    <p:anim calcmode="lin" valueType="num">
                                      <p:cBhvr>
                                        <p:cTn id="13" dur="1000" fill="hold"/>
                                        <p:tgtEl>
                                          <p:spTgt spid="28694"/>
                                        </p:tgtEl>
                                        <p:attrNameLst>
                                          <p:attrName>ppt_w</p:attrName>
                                        </p:attrNameLst>
                                      </p:cBhvr>
                                      <p:tavLst>
                                        <p:tav tm="0">
                                          <p:val>
                                            <p:fltVal val="0"/>
                                          </p:val>
                                        </p:tav>
                                        <p:tav tm="100000">
                                          <p:val>
                                            <p:strVal val="#ppt_w"/>
                                          </p:val>
                                        </p:tav>
                                      </p:tavLst>
                                    </p:anim>
                                    <p:anim calcmode="lin" valueType="num">
                                      <p:cBhvr>
                                        <p:cTn id="14" dur="1000" fill="hold"/>
                                        <p:tgtEl>
                                          <p:spTgt spid="28694"/>
                                        </p:tgtEl>
                                        <p:attrNameLst>
                                          <p:attrName>ppt_h</p:attrName>
                                        </p:attrNameLst>
                                      </p:cBhvr>
                                      <p:tavLst>
                                        <p:tav tm="0">
                                          <p:val>
                                            <p:fltVal val="0"/>
                                          </p:val>
                                        </p:tav>
                                        <p:tav tm="100000">
                                          <p:val>
                                            <p:strVal val="#ppt_h"/>
                                          </p:val>
                                        </p:tav>
                                      </p:tavLst>
                                    </p:anim>
                                    <p:anim calcmode="lin" valueType="num">
                                      <p:cBhvr>
                                        <p:cTn id="15" dur="1000" fill="hold"/>
                                        <p:tgtEl>
                                          <p:spTgt spid="2869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869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8690"/>
                                        </p:tgtEl>
                                        <p:attrNameLst>
                                          <p:attrName>style.visibility</p:attrName>
                                        </p:attrNameLst>
                                      </p:cBhvr>
                                      <p:to>
                                        <p:strVal val="visible"/>
                                      </p:to>
                                    </p:set>
                                    <p:animEffect transition="in" filter="wipe(left)">
                                      <p:cBhvr>
                                        <p:cTn id="21" dur="500"/>
                                        <p:tgtEl>
                                          <p:spTgt spid="28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7" grpId="0" autoUpdateAnimBg="0"/>
      <p:bldP spid="28690"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9"/>
          <p:cNvSpPr>
            <a:spLocks noChangeArrowheads="1"/>
          </p:cNvSpPr>
          <p:nvPr/>
        </p:nvSpPr>
        <p:spPr bwMode="auto">
          <a:xfrm>
            <a:off x="-82550" y="3706813"/>
            <a:ext cx="9042400" cy="242887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lstStyle/>
          <a:p>
            <a:pPr marL="342900" indent="-342900">
              <a:spcBef>
                <a:spcPct val="20000"/>
              </a:spcBef>
              <a:defRPr/>
            </a:pPr>
            <a:r>
              <a:rPr lang="en-US" sz="15600" b="1" dirty="0">
                <a:solidFill>
                  <a:srgbClr val="E8EC39"/>
                </a:solidFill>
                <a:effectLst>
                  <a:outerShdw blurRad="38100" dist="38100" dir="2700000" algn="tl">
                    <a:srgbClr val="000000"/>
                  </a:outerShdw>
                </a:effectLst>
              </a:rPr>
              <a:t>T</a:t>
            </a:r>
            <a:r>
              <a:rPr lang="en-US" sz="15600" b="1" dirty="0">
                <a:solidFill>
                  <a:srgbClr val="00FF00"/>
                </a:solidFill>
                <a:effectLst>
                  <a:outerShdw blurRad="38100" dist="38100" dir="2700000" algn="tl">
                    <a:srgbClr val="000000"/>
                  </a:outerShdw>
                </a:effectLst>
              </a:rPr>
              <a:t> </a:t>
            </a:r>
            <a:r>
              <a:rPr lang="en-US" sz="15600" b="1" dirty="0">
                <a:solidFill>
                  <a:srgbClr val="FF5008"/>
                </a:solidFill>
                <a:effectLst>
                  <a:outerShdw blurRad="38100" dist="38100" dir="2700000" algn="tl">
                    <a:srgbClr val="000000"/>
                  </a:outerShdw>
                </a:effectLst>
              </a:rPr>
              <a:t>4</a:t>
            </a:r>
            <a:r>
              <a:rPr lang="en-US" sz="15600" b="1" dirty="0">
                <a:solidFill>
                  <a:srgbClr val="00FF00"/>
                </a:solidFill>
                <a:effectLst>
                  <a:outerShdw blurRad="38100" dist="38100" dir="2700000" algn="tl">
                    <a:srgbClr val="000000"/>
                  </a:outerShdw>
                </a:effectLst>
              </a:rPr>
              <a:t> 3 </a:t>
            </a:r>
            <a:r>
              <a:rPr lang="en-US" sz="15600" b="1" dirty="0">
                <a:solidFill>
                  <a:srgbClr val="114FFB"/>
                </a:solidFill>
                <a:effectLst>
                  <a:outerShdw blurRad="38100" dist="38100" dir="2700000" algn="tl">
                    <a:srgbClr val="000000"/>
                  </a:outerShdw>
                </a:effectLst>
              </a:rPr>
              <a:t>O</a:t>
            </a:r>
            <a:r>
              <a:rPr lang="en-US" sz="15600" b="1" dirty="0">
                <a:solidFill>
                  <a:srgbClr val="00FF00"/>
                </a:solidFill>
                <a:effectLst>
                  <a:outerShdw blurRad="38100" dist="38100" dir="2700000" algn="tl">
                    <a:srgbClr val="000000"/>
                  </a:outerShdw>
                </a:effectLst>
              </a:rPr>
              <a:t> </a:t>
            </a:r>
            <a:r>
              <a:rPr lang="en-US" sz="15600" b="1" dirty="0">
                <a:solidFill>
                  <a:srgbClr val="FFFFFF"/>
                </a:solidFill>
                <a:effectLst>
                  <a:outerShdw blurRad="38100" dist="38100" dir="2700000" algn="tl">
                    <a:srgbClr val="000000"/>
                  </a:outerShdw>
                </a:effectLst>
              </a:rPr>
              <a:t>Y</a:t>
            </a:r>
            <a:endParaRPr lang="en-US" sz="15600" b="1" dirty="0">
              <a:solidFill>
                <a:srgbClr val="00FF00"/>
              </a:solidFill>
              <a:effectLst>
                <a:outerShdw blurRad="38100" dist="38100" dir="2700000" algn="tl">
                  <a:srgbClr val="000000"/>
                </a:outerShdw>
              </a:effectLst>
            </a:endParaRPr>
          </a:p>
        </p:txBody>
      </p:sp>
      <p:sp>
        <p:nvSpPr>
          <p:cNvPr id="30722" name="Rectangle 2"/>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sz="8800">
                <a:solidFill>
                  <a:srgbClr val="FFD34A"/>
                </a:solidFill>
                <a:latin typeface="Times" pitchFamily="-107" charset="0"/>
              </a:rPr>
              <a:t>7</a:t>
            </a:r>
          </a:p>
        </p:txBody>
      </p:sp>
      <p:sp>
        <p:nvSpPr>
          <p:cNvPr id="30723" name="Line 3"/>
          <p:cNvSpPr>
            <a:spLocks noChangeShapeType="1"/>
          </p:cNvSpPr>
          <p:nvPr/>
        </p:nvSpPr>
        <p:spPr bwMode="auto">
          <a:xfrm>
            <a:off x="889000" y="8636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ndParaRPr>
          </a:p>
        </p:txBody>
      </p:sp>
      <p:sp>
        <p:nvSpPr>
          <p:cNvPr id="30724" name="Rectangle 4"/>
          <p:cNvSpPr>
            <a:spLocks noChangeArrowheads="1"/>
          </p:cNvSpPr>
          <p:nvPr/>
        </p:nvSpPr>
        <p:spPr bwMode="auto">
          <a:xfrm>
            <a:off x="654050" y="1581150"/>
            <a:ext cx="7842250" cy="13589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defRPr/>
            </a:pPr>
            <a:r>
              <a:rPr lang="ja-JP" altLang="en-US" sz="5400" i="1">
                <a:solidFill>
                  <a:srgbClr val="FAFD00"/>
                </a:solidFill>
              </a:rPr>
              <a:t>“</a:t>
            </a:r>
            <a:r>
              <a:rPr lang="en-US" sz="5400" i="1">
                <a:solidFill>
                  <a:srgbClr val="FAFD00"/>
                </a:solidFill>
              </a:rPr>
              <a:t>N</a:t>
            </a:r>
            <a:r>
              <a:rPr lang="el-GR" sz="5400" i="1">
                <a:solidFill>
                  <a:srgbClr val="FAFD00"/>
                </a:solidFill>
              </a:rPr>
              <a:t>ϋ</a:t>
            </a:r>
            <a:r>
              <a:rPr lang="en-US" sz="5400" i="1">
                <a:solidFill>
                  <a:srgbClr val="FAFD00"/>
                </a:solidFill>
              </a:rPr>
              <a:t> Laishiba Kaketpong"</a:t>
            </a:r>
            <a:r>
              <a:rPr lang="en-US" sz="5400">
                <a:solidFill>
                  <a:srgbClr val="FAFD00"/>
                </a:solidFill>
              </a:rPr>
              <a:t> </a:t>
            </a:r>
            <a:br>
              <a:rPr lang="en-US" sz="5400">
                <a:solidFill>
                  <a:srgbClr val="FAFD00"/>
                </a:solidFill>
              </a:rPr>
            </a:br>
            <a:r>
              <a:rPr lang="en-US" sz="5400">
                <a:solidFill>
                  <a:srgbClr val="FAFD00"/>
                </a:solidFill>
              </a:rPr>
              <a:t>Lapoklim</a:t>
            </a:r>
            <a:endParaRPr lang="en-US" sz="5400" i="1">
              <a:solidFill>
                <a:srgbClr val="FAFD00"/>
              </a:solidFill>
              <a:effectLst>
                <a:outerShdw blurRad="38100" dist="38100" dir="2700000" algn="tl">
                  <a:srgbClr val="000000"/>
                </a:outerShdw>
              </a:effectLst>
              <a:latin typeface="Times" charset="0"/>
            </a:endParaRPr>
          </a:p>
        </p:txBody>
      </p:sp>
      <p:sp>
        <p:nvSpPr>
          <p:cNvPr id="93189" name="Rectangle 5"/>
          <p:cNvSpPr>
            <a:spLocks noChangeArrowheads="1"/>
          </p:cNvSpPr>
          <p:nvPr/>
        </p:nvSpPr>
        <p:spPr bwMode="auto">
          <a:xfrm>
            <a:off x="1371600" y="38862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sz="1600" b="1"/>
          </a:p>
        </p:txBody>
      </p:sp>
      <p:sp>
        <p:nvSpPr>
          <p:cNvPr id="30729" name="Rectangle 9"/>
          <p:cNvSpPr>
            <a:spLocks noChangeArrowheads="1"/>
          </p:cNvSpPr>
          <p:nvPr/>
        </p:nvSpPr>
        <p:spPr bwMode="auto">
          <a:xfrm>
            <a:off x="6350" y="3227388"/>
            <a:ext cx="9042400" cy="230187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lstStyle/>
          <a:p>
            <a:pPr marL="342900" indent="-342900">
              <a:spcBef>
                <a:spcPct val="20000"/>
              </a:spcBef>
              <a:defRPr/>
            </a:pPr>
            <a:r>
              <a:rPr lang="en-US" sz="15600" b="1">
                <a:solidFill>
                  <a:srgbClr val="00FF00"/>
                </a:solidFill>
                <a:effectLst>
                  <a:outerShdw blurRad="38100" dist="38100" dir="2700000" algn="tl">
                    <a:srgbClr val="000000"/>
                  </a:outerShdw>
                </a:effectLst>
              </a:rPr>
              <a:t>     </a:t>
            </a:r>
          </a:p>
        </p:txBody>
      </p:sp>
      <p:sp>
        <p:nvSpPr>
          <p:cNvPr id="93191" name="Text Box 10"/>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93192" name="Text Box 12"/>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93193" name="Text Box 13"/>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93194" name="Text Box 14"/>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44</a:t>
            </a:r>
          </a:p>
        </p:txBody>
      </p:sp>
      <p:sp>
        <p:nvSpPr>
          <p:cNvPr id="93195" name="Text Box 15"/>
          <p:cNvSpPr txBox="1">
            <a:spLocks noChangeArrowheads="1"/>
          </p:cNvSpPr>
          <p:nvPr/>
        </p:nvSpPr>
        <p:spPr bwMode="auto">
          <a:xfrm>
            <a:off x="8721725"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1</a:t>
            </a:r>
          </a:p>
        </p:txBody>
      </p:sp>
      <p:sp>
        <p:nvSpPr>
          <p:cNvPr id="93196" name="Text Box 17"/>
          <p:cNvSpPr txBox="1">
            <a:spLocks noChangeArrowheads="1"/>
          </p:cNvSpPr>
          <p:nvPr/>
        </p:nvSpPr>
        <p:spPr bwMode="auto">
          <a:xfrm>
            <a:off x="7092950" y="6270625"/>
            <a:ext cx="19002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rgbClr val="FFFFFF"/>
                </a:solidFill>
              </a:rPr>
              <a:t> Teka indang kaket 8-14</a:t>
            </a:r>
          </a:p>
        </p:txBody>
      </p:sp>
      <p:sp>
        <p:nvSpPr>
          <p:cNvPr id="2" name="Title 1"/>
          <p:cNvSpPr>
            <a:spLocks noGrp="1"/>
          </p:cNvSpPr>
          <p:nvPr>
            <p:ph type="title" idx="4294967295"/>
          </p:nvPr>
        </p:nvSpPr>
        <p:spPr>
          <a:xfrm>
            <a:off x="0" y="-2217738"/>
            <a:ext cx="9140825" cy="2343151"/>
          </a:xfrm>
          <a:prstGeom prst="rect">
            <a:avLst/>
          </a:prstGeom>
          <a:ln w="12700">
            <a:miter lim="800000"/>
            <a:headEnd/>
            <a:tailEnd/>
          </a:ln>
          <a:effectLst>
            <a:outerShdw blurRad="63500" dist="107763" dir="2700000" algn="ctr" rotWithShape="0">
              <a:schemeClr val="bg2">
                <a:alpha val="74998"/>
              </a:schemeClr>
            </a:outerShdw>
          </a:effectLst>
        </p:spPr>
        <p:txBody>
          <a:bodyPr lIns="90487" tIns="44450" rIns="90487" bIns="44450"/>
          <a:lstStyle/>
          <a:p>
            <a:pPr marL="342900" indent="-342900" algn="ctr">
              <a:spcBef>
                <a:spcPct val="20000"/>
              </a:spcBef>
              <a:defRPr/>
            </a:pPr>
            <a:r>
              <a:rPr lang="en-US" sz="15600" b="1">
                <a:solidFill>
                  <a:srgbClr val="E8EC39"/>
                </a:solidFill>
                <a:latin typeface="Arial" charset="0"/>
                <a:ea typeface="ＭＳ Ｐゴシック" charset="0"/>
                <a:cs typeface="ＭＳ Ｐゴシック" charset="0"/>
              </a:rPr>
              <a:t> </a:t>
            </a:r>
          </a:p>
        </p:txBody>
      </p:sp>
      <p:sp>
        <p:nvSpPr>
          <p:cNvPr id="18" name="Rectangle 9"/>
          <p:cNvSpPr>
            <a:spLocks noChangeArrowheads="1"/>
          </p:cNvSpPr>
          <p:nvPr/>
        </p:nvSpPr>
        <p:spPr bwMode="auto">
          <a:xfrm>
            <a:off x="-77788" y="3686175"/>
            <a:ext cx="9042401" cy="242887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lstStyle/>
          <a:p>
            <a:pPr marL="342900" indent="-342900">
              <a:spcBef>
                <a:spcPct val="20000"/>
              </a:spcBef>
              <a:defRPr/>
            </a:pPr>
            <a:r>
              <a:rPr lang="en-US" sz="15600" b="1" dirty="0">
                <a:solidFill>
                  <a:srgbClr val="E8EC39"/>
                </a:solidFill>
                <a:effectLst>
                  <a:outerShdw blurRad="38100" dist="38100" dir="2700000" algn="tl">
                    <a:srgbClr val="000000"/>
                  </a:outerShdw>
                </a:effectLst>
              </a:rPr>
              <a:t>T</a:t>
            </a:r>
            <a:r>
              <a:rPr lang="en-US" sz="15600" b="1" dirty="0">
                <a:solidFill>
                  <a:srgbClr val="00FF00"/>
                </a:solidFill>
                <a:effectLst>
                  <a:outerShdw blurRad="38100" dist="38100" dir="2700000" algn="tl">
                    <a:srgbClr val="000000"/>
                  </a:outerShdw>
                </a:effectLst>
              </a:rPr>
              <a:t> </a:t>
            </a:r>
            <a:r>
              <a:rPr lang="en-US" sz="15600" b="1" dirty="0">
                <a:solidFill>
                  <a:srgbClr val="FF5008"/>
                </a:solidFill>
                <a:effectLst>
                  <a:outerShdw blurRad="38100" dist="38100" dir="2700000" algn="tl">
                    <a:srgbClr val="000000"/>
                  </a:outerShdw>
                </a:effectLst>
              </a:rPr>
              <a:t>4</a:t>
            </a:r>
            <a:r>
              <a:rPr lang="en-US" sz="15600" b="1" dirty="0">
                <a:solidFill>
                  <a:srgbClr val="00FF00"/>
                </a:solidFill>
                <a:effectLst>
                  <a:outerShdw blurRad="38100" dist="38100" dir="2700000" algn="tl">
                    <a:srgbClr val="000000"/>
                  </a:outerShdw>
                </a:effectLst>
              </a:rPr>
              <a:t> 3 </a:t>
            </a:r>
            <a:r>
              <a:rPr lang="en-US" sz="15600" b="1" dirty="0">
                <a:solidFill>
                  <a:srgbClr val="114FFB"/>
                </a:solidFill>
                <a:effectLst>
                  <a:outerShdw blurRad="38100" dist="38100" dir="2700000" algn="tl">
                    <a:srgbClr val="000000"/>
                  </a:outerShdw>
                </a:effectLst>
              </a:rPr>
              <a:t>O</a:t>
            </a:r>
            <a:r>
              <a:rPr lang="en-US" sz="15600" b="1" dirty="0">
                <a:solidFill>
                  <a:srgbClr val="00FF00"/>
                </a:solidFill>
                <a:effectLst>
                  <a:outerShdw blurRad="38100" dist="38100" dir="2700000" algn="tl">
                    <a:srgbClr val="000000"/>
                  </a:outerShdw>
                </a:effectLst>
              </a:rPr>
              <a:t> </a:t>
            </a:r>
            <a:r>
              <a:rPr lang="en-US" sz="15600" b="1" dirty="0">
                <a:solidFill>
                  <a:srgbClr val="FFFFFF"/>
                </a:solidFill>
                <a:effectLst>
                  <a:outerShdw blurRad="38100" dist="38100" dir="2700000" algn="tl">
                    <a:srgbClr val="000000"/>
                  </a:outerShdw>
                </a:effectLst>
              </a:rPr>
              <a:t>Y</a:t>
            </a:r>
            <a:endParaRPr lang="en-US" sz="15600" b="1" dirty="0">
              <a:solidFill>
                <a:srgbClr val="00FF00"/>
              </a:solidFill>
              <a:effectLst>
                <a:outerShdw blurRad="38100" dist="38100" dir="2700000" algn="tl">
                  <a:srgbClr val="000000"/>
                </a:outerShdw>
              </a:effectLst>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 calcmode="lin" valueType="num">
                                      <p:cBhvr>
                                        <p:cTn id="9" dur="500" fill="hold"/>
                                        <p:tgtEl>
                                          <p:spTgt spid="18"/>
                                        </p:tgtEl>
                                        <p:attrNameLst>
                                          <p:attrName>ppt_x</p:attrName>
                                        </p:attrNameLst>
                                      </p:cBhvr>
                                      <p:tavLst>
                                        <p:tav tm="0">
                                          <p:val>
                                            <p:fltVal val="0.5"/>
                                          </p:val>
                                        </p:tav>
                                        <p:tav tm="100000">
                                          <p:val>
                                            <p:strVal val="#ppt_x"/>
                                          </p:val>
                                        </p:tav>
                                      </p:tavLst>
                                    </p:anim>
                                    <p:anim calcmode="lin" valueType="num">
                                      <p:cBhvr>
                                        <p:cTn id="10" dur="500" fill="hold"/>
                                        <p:tgtEl>
                                          <p:spTgt spid="18"/>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 calcmode="lin" valueType="num">
                                      <p:cBhvr>
                                        <p:cTn id="17" dur="500" fill="hold"/>
                                        <p:tgtEl>
                                          <p:spTgt spid="19"/>
                                        </p:tgtEl>
                                        <p:attrNameLst>
                                          <p:attrName>ppt_x</p:attrName>
                                        </p:attrNameLst>
                                      </p:cBhvr>
                                      <p:tavLst>
                                        <p:tav tm="0">
                                          <p:val>
                                            <p:fltVal val="0.5"/>
                                          </p:val>
                                        </p:tav>
                                        <p:tav tm="100000">
                                          <p:val>
                                            <p:strVal val="#ppt_x"/>
                                          </p:val>
                                        </p:tav>
                                      </p:tavLst>
                                    </p:anim>
                                    <p:anim calcmode="lin" valueType="num">
                                      <p:cBhvr>
                                        <p:cTn id="18" dur="500" fill="hold"/>
                                        <p:tgtEl>
                                          <p:spTgt spid="1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utoUpdateAnimBg="0"/>
      <p:bldP spid="18"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1119188" y="428625"/>
            <a:ext cx="8024812" cy="1143000"/>
          </a:xfrm>
          <a:ln w="12700">
            <a:miter lim="800000"/>
            <a:headEnd/>
            <a:tailEnd/>
          </a:ln>
          <a:effectLst>
            <a:outerShdw dist="107763" dir="2700000" algn="ctr" rotWithShape="0">
              <a:schemeClr val="bg2"/>
            </a:outerShdw>
          </a:effectLst>
        </p:spPr>
        <p:txBody>
          <a:bodyPr wrap="square" lIns="90487" tIns="44450" rIns="90487" bIns="44450" numCol="1" anchor="ctr" anchorCtr="0" compatLnSpc="1">
            <a:prstTxWarp prst="textNoShape">
              <a:avLst/>
            </a:prstTxWarp>
          </a:bodyPr>
          <a:lstStyle/>
          <a:p>
            <a:pPr algn="ctr">
              <a:defRPr/>
            </a:pPr>
            <a:r>
              <a:rPr lang="en-US">
                <a:solidFill>
                  <a:srgbClr val="FAFD00"/>
                </a:solidFill>
                <a:latin typeface="Times" charset="0"/>
                <a:ea typeface="ＭＳ Ｐゴシック" charset="0"/>
                <a:cs typeface="ＭＳ Ｐゴシック" charset="0"/>
              </a:rPr>
              <a:t>Tongti O 5 mesüra Orentem:</a:t>
            </a:r>
          </a:p>
        </p:txBody>
      </p:sp>
      <p:sp>
        <p:nvSpPr>
          <p:cNvPr id="31748" name="Rectangle 4"/>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31749" name="Line 5"/>
          <p:cNvSpPr>
            <a:spLocks noChangeShapeType="1"/>
          </p:cNvSpPr>
          <p:nvPr/>
        </p:nvSpPr>
        <p:spPr bwMode="auto">
          <a:xfrm>
            <a:off x="889000" y="8636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nvGrpSpPr>
          <p:cNvPr id="2" name="Group 59"/>
          <p:cNvGrpSpPr>
            <a:grpSpLocks/>
          </p:cNvGrpSpPr>
          <p:nvPr/>
        </p:nvGrpSpPr>
        <p:grpSpPr bwMode="auto">
          <a:xfrm>
            <a:off x="2171700" y="5046663"/>
            <a:ext cx="6353175" cy="1006475"/>
            <a:chOff x="1368" y="3179"/>
            <a:chExt cx="4392" cy="634"/>
          </a:xfrm>
        </p:grpSpPr>
        <p:sp>
          <p:nvSpPr>
            <p:cNvPr id="31760" name="Text Box 16"/>
            <p:cNvSpPr txBox="1">
              <a:spLocks noChangeArrowheads="1"/>
            </p:cNvSpPr>
            <p:nvPr/>
          </p:nvSpPr>
          <p:spPr bwMode="auto">
            <a:xfrm>
              <a:off x="1808" y="3179"/>
              <a:ext cx="3952" cy="634"/>
            </a:xfrm>
            <a:prstGeom prst="rect">
              <a:avLst/>
            </a:prstGeom>
            <a:noFill/>
            <a:ln w="12700">
              <a:noFill/>
              <a:miter lim="800000"/>
              <a:headEnd/>
              <a:tailEnd/>
            </a:ln>
            <a:effectLst>
              <a:outerShdw blurRad="63500" dist="117088" dir="2436078"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dirty="0" smtClean="0">
                  <a:solidFill>
                    <a:schemeClr val="tx1"/>
                  </a:solidFill>
                  <a:effectLst>
                    <a:outerShdw blurRad="38100" dist="38100" dir="2700000" algn="tl">
                      <a:srgbClr val="000000"/>
                    </a:outerShdw>
                  </a:effectLst>
                </a:rPr>
                <a:t>Y</a:t>
              </a:r>
              <a:r>
                <a:rPr lang="en-US" sz="4800" b="1" dirty="0" smtClean="0">
                  <a:solidFill>
                    <a:schemeClr val="tx1"/>
                  </a:solidFill>
                  <a:effectLst>
                    <a:outerShdw blurRad="38100" dist="38100" dir="2700000" algn="tl">
                      <a:srgbClr val="000000"/>
                    </a:outerShdw>
                  </a:effectLst>
                </a:rPr>
                <a:t> </a:t>
              </a:r>
              <a:r>
                <a:rPr lang="en-US" sz="4800" b="1" dirty="0" smtClean="0">
                  <a:effectLst>
                    <a:outerShdw blurRad="38100" dist="38100" dir="2700000" algn="tl">
                      <a:srgbClr val="000000"/>
                    </a:outerShdw>
                  </a:effectLst>
                </a:rPr>
                <a:t> </a:t>
              </a:r>
              <a:r>
                <a:rPr lang="en-US" sz="4800" b="1" dirty="0" smtClean="0">
                  <a:solidFill>
                    <a:srgbClr val="EDF636"/>
                  </a:solidFill>
                  <a:effectLst>
                    <a:outerShdw blurRad="38100" dist="38100" dir="2700000" algn="tl">
                      <a:srgbClr val="000000"/>
                    </a:outerShdw>
                  </a:effectLst>
                </a:rPr>
                <a:t>=  YISU</a:t>
              </a:r>
              <a:endParaRPr lang="en-US" sz="4800" b="1" dirty="0" smtClean="0">
                <a:effectLst>
                  <a:outerShdw blurRad="38100" dist="38100" dir="2700000" algn="tl">
                    <a:srgbClr val="000000"/>
                  </a:outerShdw>
                </a:effectLst>
              </a:endParaRPr>
            </a:p>
          </p:txBody>
        </p:sp>
        <p:sp>
          <p:nvSpPr>
            <p:cNvPr id="31774" name="AutoShape 30"/>
            <p:cNvSpPr>
              <a:spLocks noChangeArrowheads="1"/>
            </p:cNvSpPr>
            <p:nvPr/>
          </p:nvSpPr>
          <p:spPr bwMode="auto">
            <a:xfrm>
              <a:off x="1368" y="3320"/>
              <a:ext cx="392"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3" name="Group 58"/>
          <p:cNvGrpSpPr>
            <a:grpSpLocks/>
          </p:cNvGrpSpPr>
          <p:nvPr/>
        </p:nvGrpSpPr>
        <p:grpSpPr bwMode="auto">
          <a:xfrm>
            <a:off x="2147888" y="4081463"/>
            <a:ext cx="6996112" cy="1006475"/>
            <a:chOff x="1353" y="2571"/>
            <a:chExt cx="4407" cy="634"/>
          </a:xfrm>
        </p:grpSpPr>
        <p:sp>
          <p:nvSpPr>
            <p:cNvPr id="31759" name="Text Box 15"/>
            <p:cNvSpPr txBox="1">
              <a:spLocks noChangeArrowheads="1"/>
            </p:cNvSpPr>
            <p:nvPr/>
          </p:nvSpPr>
          <p:spPr bwMode="auto">
            <a:xfrm>
              <a:off x="1765" y="2571"/>
              <a:ext cx="3995" cy="634"/>
            </a:xfrm>
            <a:prstGeom prst="rect">
              <a:avLst/>
            </a:prstGeom>
            <a:noFill/>
            <a:ln w="12700">
              <a:noFill/>
              <a:miter lim="800000"/>
              <a:headEnd/>
              <a:tailEnd/>
            </a:ln>
            <a:effectLst>
              <a:outerShdw blurRad="63500" dist="117088" dir="2436078"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dirty="0" smtClean="0">
                  <a:solidFill>
                    <a:schemeClr val="accent1"/>
                  </a:solidFill>
                  <a:effectLst>
                    <a:outerShdw blurRad="38100" dist="38100" dir="2700000" algn="tl">
                      <a:srgbClr val="000000"/>
                    </a:outerShdw>
                  </a:effectLst>
                </a:rPr>
                <a:t>O</a:t>
              </a:r>
              <a:r>
                <a:rPr lang="en-US" sz="4800" b="1" dirty="0" smtClean="0">
                  <a:effectLst>
                    <a:outerShdw blurRad="38100" dist="38100" dir="2700000" algn="tl">
                      <a:srgbClr val="000000"/>
                    </a:outerShdw>
                  </a:effectLst>
                </a:rPr>
                <a:t>  </a:t>
              </a:r>
              <a:r>
                <a:rPr lang="en-US" sz="4800" b="1" dirty="0" smtClean="0">
                  <a:solidFill>
                    <a:srgbClr val="EDF636"/>
                  </a:solidFill>
                  <a:effectLst>
                    <a:outerShdw blurRad="38100" dist="38100" dir="2700000" algn="tl">
                      <a:srgbClr val="000000"/>
                    </a:outerShdw>
                  </a:effectLst>
                </a:rPr>
                <a:t>=  OLA MADOKI</a:t>
              </a:r>
              <a:endParaRPr lang="en-US" sz="4800" b="1" dirty="0" smtClean="0">
                <a:effectLst>
                  <a:outerShdw blurRad="38100" dist="38100" dir="2700000" algn="tl">
                    <a:srgbClr val="000000"/>
                  </a:outerShdw>
                </a:effectLst>
              </a:endParaRPr>
            </a:p>
          </p:txBody>
        </p:sp>
        <p:sp>
          <p:nvSpPr>
            <p:cNvPr id="31775" name="AutoShape 31"/>
            <p:cNvSpPr>
              <a:spLocks noChangeArrowheads="1"/>
            </p:cNvSpPr>
            <p:nvPr/>
          </p:nvSpPr>
          <p:spPr bwMode="auto">
            <a:xfrm>
              <a:off x="1353" y="2737"/>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4" name="Group 57"/>
          <p:cNvGrpSpPr>
            <a:grpSpLocks/>
          </p:cNvGrpSpPr>
          <p:nvPr/>
        </p:nvGrpSpPr>
        <p:grpSpPr bwMode="auto">
          <a:xfrm>
            <a:off x="2184400" y="3190875"/>
            <a:ext cx="6865938" cy="1006475"/>
            <a:chOff x="1376" y="2010"/>
            <a:chExt cx="4325" cy="634"/>
          </a:xfrm>
        </p:grpSpPr>
        <p:sp>
          <p:nvSpPr>
            <p:cNvPr id="31758" name="Text Box 14"/>
            <p:cNvSpPr txBox="1">
              <a:spLocks noChangeArrowheads="1"/>
            </p:cNvSpPr>
            <p:nvPr/>
          </p:nvSpPr>
          <p:spPr bwMode="auto">
            <a:xfrm>
              <a:off x="1813" y="2010"/>
              <a:ext cx="3888" cy="634"/>
            </a:xfrm>
            <a:prstGeom prst="rect">
              <a:avLst/>
            </a:prstGeom>
            <a:noFill/>
            <a:ln w="12700">
              <a:noFill/>
              <a:miter lim="800000"/>
              <a:headEnd/>
              <a:tailEnd/>
            </a:ln>
            <a:effectLst>
              <a:outerShdw blurRad="63500" dist="127000" dir="2212194"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dirty="0" smtClean="0">
                  <a:solidFill>
                    <a:srgbClr val="07DD3A"/>
                  </a:solidFill>
                  <a:effectLst>
                    <a:outerShdw blurRad="38100" dist="38100" dir="2700000" algn="tl">
                      <a:srgbClr val="000000"/>
                    </a:outerShdw>
                  </a:effectLst>
                </a:rPr>
                <a:t>3</a:t>
              </a:r>
              <a:r>
                <a:rPr lang="en-US" sz="4800" b="1" dirty="0" smtClean="0">
                  <a:solidFill>
                    <a:srgbClr val="07DD3A"/>
                  </a:solidFill>
                  <a:effectLst>
                    <a:outerShdw blurRad="38100" dist="38100" dir="2700000" algn="tl">
                      <a:srgbClr val="000000"/>
                    </a:outerShdw>
                  </a:effectLst>
                </a:rPr>
                <a:t> </a:t>
              </a:r>
              <a:r>
                <a:rPr lang="en-US" sz="4800" b="1" dirty="0" smtClean="0">
                  <a:effectLst>
                    <a:outerShdw blurRad="38100" dist="38100" dir="2700000" algn="tl">
                      <a:srgbClr val="000000"/>
                    </a:outerShdw>
                  </a:effectLst>
                </a:rPr>
                <a:t> </a:t>
              </a:r>
              <a:r>
                <a:rPr lang="en-US" sz="4800" b="1" dirty="0" smtClean="0">
                  <a:solidFill>
                    <a:srgbClr val="EDF636"/>
                  </a:solidFill>
                  <a:effectLst>
                    <a:outerShdw blurRad="38100" dist="38100" dir="2700000" algn="tl">
                      <a:srgbClr val="000000"/>
                    </a:outerShdw>
                  </a:effectLst>
                </a:rPr>
                <a:t>=  LOKTI TENTET</a:t>
              </a:r>
              <a:endParaRPr lang="en-US" sz="4800" b="1" dirty="0" smtClean="0">
                <a:effectLst>
                  <a:outerShdw blurRad="38100" dist="38100" dir="2700000" algn="tl">
                    <a:srgbClr val="000000"/>
                  </a:outerShdw>
                </a:effectLst>
              </a:endParaRPr>
            </a:p>
          </p:txBody>
        </p:sp>
        <p:sp>
          <p:nvSpPr>
            <p:cNvPr id="31776" name="AutoShape 32"/>
            <p:cNvSpPr>
              <a:spLocks noChangeArrowheads="1"/>
            </p:cNvSpPr>
            <p:nvPr/>
          </p:nvSpPr>
          <p:spPr bwMode="auto">
            <a:xfrm>
              <a:off x="1376" y="2136"/>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5" name="Group 56"/>
          <p:cNvGrpSpPr>
            <a:grpSpLocks/>
          </p:cNvGrpSpPr>
          <p:nvPr/>
        </p:nvGrpSpPr>
        <p:grpSpPr bwMode="auto">
          <a:xfrm>
            <a:off x="2184400" y="2332038"/>
            <a:ext cx="6959600" cy="1006475"/>
            <a:chOff x="1376" y="1469"/>
            <a:chExt cx="4384" cy="634"/>
          </a:xfrm>
        </p:grpSpPr>
        <p:sp>
          <p:nvSpPr>
            <p:cNvPr id="31757" name="Text Box 13"/>
            <p:cNvSpPr txBox="1">
              <a:spLocks noChangeArrowheads="1"/>
            </p:cNvSpPr>
            <p:nvPr/>
          </p:nvSpPr>
          <p:spPr bwMode="auto">
            <a:xfrm>
              <a:off x="1818" y="1469"/>
              <a:ext cx="3942" cy="634"/>
            </a:xfrm>
            <a:prstGeom prst="rect">
              <a:avLst/>
            </a:prstGeom>
            <a:noFill/>
            <a:ln w="12700">
              <a:noFill/>
              <a:miter lim="800000"/>
              <a:headEnd/>
              <a:tailEnd/>
            </a:ln>
            <a:effectLst>
              <a:outerShdw blurRad="63500" dist="107763"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dirty="0" smtClean="0">
                  <a:solidFill>
                    <a:srgbClr val="EA304F"/>
                  </a:solidFill>
                  <a:effectLst>
                    <a:outerShdw blurRad="38100" dist="38100" dir="2700000" algn="tl">
                      <a:srgbClr val="000000"/>
                    </a:outerShdw>
                  </a:effectLst>
                </a:rPr>
                <a:t>4</a:t>
              </a:r>
              <a:r>
                <a:rPr lang="en-US" sz="4800" b="1" dirty="0" smtClean="0">
                  <a:solidFill>
                    <a:srgbClr val="EA304F"/>
                  </a:solidFill>
                  <a:effectLst>
                    <a:outerShdw blurRad="38100" dist="38100" dir="2700000" algn="tl">
                      <a:srgbClr val="000000"/>
                    </a:outerShdw>
                  </a:effectLst>
                </a:rPr>
                <a:t> </a:t>
              </a:r>
              <a:r>
                <a:rPr lang="en-US" sz="4800" b="1" dirty="0" smtClean="0">
                  <a:effectLst>
                    <a:outerShdw blurRad="38100" dist="38100" dir="2700000" algn="tl">
                      <a:srgbClr val="000000"/>
                    </a:outerShdw>
                  </a:effectLst>
                </a:rPr>
                <a:t> </a:t>
              </a:r>
              <a:r>
                <a:rPr lang="en-US" sz="4800" b="1" dirty="0" smtClean="0">
                  <a:solidFill>
                    <a:srgbClr val="EDF636"/>
                  </a:solidFill>
                  <a:effectLst>
                    <a:outerShdw blurRad="38100" dist="38100" dir="2700000" algn="tl">
                      <a:srgbClr val="000000"/>
                    </a:outerShdw>
                  </a:effectLst>
                </a:rPr>
                <a:t>=  NISUNGTEM</a:t>
              </a:r>
              <a:endParaRPr lang="en-US" sz="4800" b="1" dirty="0" smtClean="0">
                <a:effectLst>
                  <a:outerShdw blurRad="38100" dist="38100" dir="2700000" algn="tl">
                    <a:srgbClr val="000000"/>
                  </a:outerShdw>
                </a:effectLst>
              </a:endParaRPr>
            </a:p>
          </p:txBody>
        </p:sp>
        <p:sp>
          <p:nvSpPr>
            <p:cNvPr id="31777" name="AutoShape 33"/>
            <p:cNvSpPr>
              <a:spLocks noChangeArrowheads="1"/>
            </p:cNvSpPr>
            <p:nvPr/>
          </p:nvSpPr>
          <p:spPr bwMode="auto">
            <a:xfrm>
              <a:off x="1376" y="1608"/>
              <a:ext cx="392" cy="376"/>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6" name="Group 55"/>
          <p:cNvGrpSpPr>
            <a:grpSpLocks/>
          </p:cNvGrpSpPr>
          <p:nvPr/>
        </p:nvGrpSpPr>
        <p:grpSpPr bwMode="auto">
          <a:xfrm>
            <a:off x="2159000" y="1484313"/>
            <a:ext cx="6985000" cy="923925"/>
            <a:chOff x="1360" y="935"/>
            <a:chExt cx="4400" cy="582"/>
          </a:xfrm>
        </p:grpSpPr>
        <p:sp>
          <p:nvSpPr>
            <p:cNvPr id="31787" name="Text Box 43"/>
            <p:cNvSpPr txBox="1">
              <a:spLocks noChangeArrowheads="1"/>
            </p:cNvSpPr>
            <p:nvPr/>
          </p:nvSpPr>
          <p:spPr bwMode="auto">
            <a:xfrm>
              <a:off x="1772" y="935"/>
              <a:ext cx="3988" cy="582"/>
            </a:xfrm>
            <a:prstGeom prst="rect">
              <a:avLst/>
            </a:prstGeom>
            <a:noFill/>
            <a:ln w="12700">
              <a:noFill/>
              <a:miter lim="800000"/>
              <a:headEnd/>
              <a:tailEnd/>
            </a:ln>
            <a:effectLst>
              <a:outerShdw blurRad="63500" dist="109250" dir="3267739"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5400" b="1" dirty="0" smtClean="0">
                  <a:solidFill>
                    <a:srgbClr val="EDF636"/>
                  </a:solidFill>
                  <a:effectLst>
                    <a:outerShdw blurRad="38100" dist="38100" dir="2700000" algn="tl">
                      <a:srgbClr val="000000"/>
                    </a:outerShdw>
                  </a:effectLst>
                </a:rPr>
                <a:t>T</a:t>
              </a:r>
              <a:r>
                <a:rPr lang="en-US" sz="4800" b="1" dirty="0" smtClean="0">
                  <a:solidFill>
                    <a:srgbClr val="EDF636"/>
                  </a:solidFill>
                  <a:effectLst>
                    <a:outerShdw blurRad="38100" dist="38100" dir="2700000" algn="tl">
                      <a:srgbClr val="000000"/>
                    </a:outerShdw>
                  </a:effectLst>
                </a:rPr>
                <a:t> </a:t>
              </a:r>
              <a:r>
                <a:rPr lang="en-US" sz="4800" b="1" dirty="0" smtClean="0">
                  <a:effectLst>
                    <a:outerShdw blurRad="38100" dist="38100" dir="2700000" algn="tl">
                      <a:srgbClr val="000000"/>
                    </a:outerShdw>
                  </a:effectLst>
                </a:rPr>
                <a:t> </a:t>
              </a:r>
              <a:r>
                <a:rPr lang="en-US" sz="4800" b="1" dirty="0" smtClean="0">
                  <a:solidFill>
                    <a:srgbClr val="EDF636"/>
                  </a:solidFill>
                  <a:effectLst>
                    <a:outerShdw blurRad="38100" dist="38100" dir="2700000" algn="tl">
                      <a:srgbClr val="000000"/>
                    </a:outerShdw>
                  </a:effectLst>
                </a:rPr>
                <a:t>=  TEYANGLUBA</a:t>
              </a:r>
              <a:endParaRPr lang="en-US" sz="4800" b="1" dirty="0" smtClean="0">
                <a:effectLst>
                  <a:outerShdw blurRad="38100" dist="38100" dir="2700000" algn="tl">
                    <a:srgbClr val="000000"/>
                  </a:outerShdw>
                </a:effectLst>
              </a:endParaRPr>
            </a:p>
          </p:txBody>
        </p:sp>
        <p:sp>
          <p:nvSpPr>
            <p:cNvPr id="31788" name="AutoShape 44"/>
            <p:cNvSpPr>
              <a:spLocks noChangeArrowheads="1"/>
            </p:cNvSpPr>
            <p:nvPr/>
          </p:nvSpPr>
          <p:spPr bwMode="auto">
            <a:xfrm>
              <a:off x="1360" y="1024"/>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7"/>
                </a:schemeClr>
              </a:outerShdw>
            </a:effectLst>
          </p:spPr>
          <p:txBody>
            <a:bodyPr wrap="none" anchor="ctr"/>
            <a:lstStyle/>
            <a:p>
              <a:pPr>
                <a:defRPr/>
              </a:pPr>
              <a:endParaRPr lang="en-US">
                <a:latin typeface="Arial" pitchFamily="-107" charset="0"/>
                <a:ea typeface="+mn-ea"/>
                <a:cs typeface="+mn-cs"/>
              </a:endParaRPr>
            </a:p>
          </p:txBody>
        </p:sp>
      </p:grpSp>
      <p:sp>
        <p:nvSpPr>
          <p:cNvPr id="95241" name="Text Box 47"/>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95242" name="Text Box 49"/>
          <p:cNvSpPr txBox="1">
            <a:spLocks noChangeArrowheads="1"/>
          </p:cNvSpPr>
          <p:nvPr/>
        </p:nvSpPr>
        <p:spPr bwMode="auto">
          <a:xfrm>
            <a:off x="85534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95243" name="Text Box 50"/>
          <p:cNvSpPr txBox="1">
            <a:spLocks noChangeArrowheads="1"/>
          </p:cNvSpPr>
          <p:nvPr/>
        </p:nvSpPr>
        <p:spPr bwMode="auto">
          <a:xfrm>
            <a:off x="80597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95244" name="Text Box 52"/>
          <p:cNvSpPr txBox="1">
            <a:spLocks noChangeArrowheads="1"/>
          </p:cNvSpPr>
          <p:nvPr/>
        </p:nvSpPr>
        <p:spPr bwMode="auto">
          <a:xfrm>
            <a:off x="8740775" y="639445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5</a:t>
            </a:r>
          </a:p>
        </p:txBody>
      </p:sp>
      <p:sp>
        <p:nvSpPr>
          <p:cNvPr id="95245" name="Text Box 54"/>
          <p:cNvSpPr txBox="1">
            <a:spLocks noChangeArrowheads="1"/>
          </p:cNvSpPr>
          <p:nvPr/>
        </p:nvSpPr>
        <p:spPr bwMode="auto">
          <a:xfrm>
            <a:off x="6813550" y="6270625"/>
            <a:ext cx="18557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rgbClr val="FFFFFF"/>
                </a:solidFill>
              </a:rPr>
              <a:t>Teka indang kaket</a:t>
            </a:r>
            <a:r>
              <a:rPr lang="en-US" sz="1200" b="1">
                <a:solidFill>
                  <a:schemeClr val="tx1"/>
                </a:solidFill>
              </a:rPr>
              <a:t> 8-14</a:t>
            </a:r>
          </a:p>
        </p:txBody>
      </p:sp>
      <p:sp>
        <p:nvSpPr>
          <p:cNvPr id="95246" name="Text Box 6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45</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anim calcmode="lin" valueType="num">
                                      <p:cBhvr>
                                        <p:cTn id="9" dur="500" fill="hold"/>
                                        <p:tgtEl>
                                          <p:spTgt spid="31746"/>
                                        </p:tgtEl>
                                        <p:attrNameLst>
                                          <p:attrName>ppt_x</p:attrName>
                                        </p:attrNameLst>
                                      </p:cBhvr>
                                      <p:tavLst>
                                        <p:tav tm="0">
                                          <p:val>
                                            <p:fltVal val="0.5"/>
                                          </p:val>
                                        </p:tav>
                                        <p:tav tm="100000">
                                          <p:val>
                                            <p:strVal val="#ppt_x"/>
                                          </p:val>
                                        </p:tav>
                                      </p:tavLst>
                                    </p:anim>
                                    <p:anim calcmode="lin" valueType="num">
                                      <p:cBhvr>
                                        <p:cTn id="10" dur="500" fill="hold"/>
                                        <p:tgtEl>
                                          <p:spTgt spid="31746"/>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left)">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bwMode="auto">
          <a:xfrm>
            <a:off x="1119188" y="428625"/>
            <a:ext cx="7772400" cy="1143000"/>
          </a:xfrm>
          <a:ln w="12700">
            <a:miter lim="800000"/>
            <a:headEnd/>
            <a:tailEnd/>
          </a:ln>
          <a:effectLst>
            <a:outerShdw dist="107763" dir="2700000" algn="ctr" rotWithShape="0">
              <a:schemeClr val="bg2"/>
            </a:outerShdw>
          </a:effectLst>
        </p:spPr>
        <p:txBody>
          <a:bodyPr wrap="square" lIns="90487" tIns="44450" rIns="90487" bIns="44450" numCol="1" anchor="ctr" anchorCtr="0" compatLnSpc="1">
            <a:prstTxWarp prst="textNoShape">
              <a:avLst/>
            </a:prstTxWarp>
          </a:bodyPr>
          <a:lstStyle/>
          <a:p>
            <a:pPr algn="ctr">
              <a:defRPr/>
            </a:pPr>
            <a:r>
              <a:rPr lang="en-US">
                <a:solidFill>
                  <a:srgbClr val="FAFD00"/>
                </a:solidFill>
                <a:latin typeface="Times" charset="0"/>
                <a:ea typeface="ＭＳ Ｐゴシック" charset="0"/>
                <a:cs typeface="ＭＳ Ｐゴシック" charset="0"/>
              </a:rPr>
              <a:t>Tongti O 5 mesüra Orentem:</a:t>
            </a:r>
          </a:p>
        </p:txBody>
      </p:sp>
      <p:sp>
        <p:nvSpPr>
          <p:cNvPr id="128003" name="Rectangle 3"/>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128004" name="Line 4"/>
          <p:cNvSpPr>
            <a:spLocks noChangeShapeType="1"/>
          </p:cNvSpPr>
          <p:nvPr/>
        </p:nvSpPr>
        <p:spPr bwMode="auto">
          <a:xfrm>
            <a:off x="889000" y="8636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97284" name="Text Box 21"/>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97285" name="Text Box 23"/>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97286" name="Text Box 24"/>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97287" name="Text Box 25"/>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46</a:t>
            </a:r>
          </a:p>
        </p:txBody>
      </p:sp>
      <p:sp>
        <p:nvSpPr>
          <p:cNvPr id="97288" name="Text Box 26"/>
          <p:cNvSpPr txBox="1">
            <a:spLocks noChangeArrowheads="1"/>
          </p:cNvSpPr>
          <p:nvPr/>
        </p:nvSpPr>
        <p:spPr bwMode="auto">
          <a:xfrm>
            <a:off x="8747125"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6</a:t>
            </a:r>
          </a:p>
        </p:txBody>
      </p:sp>
      <p:sp>
        <p:nvSpPr>
          <p:cNvPr id="97289" name="Text Box 28"/>
          <p:cNvSpPr txBox="1">
            <a:spLocks noChangeArrowheads="1"/>
          </p:cNvSpPr>
          <p:nvPr/>
        </p:nvSpPr>
        <p:spPr bwMode="auto">
          <a:xfrm>
            <a:off x="7092950" y="6270625"/>
            <a:ext cx="19002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rgbClr val="FFFFFF"/>
                </a:solidFill>
              </a:rPr>
              <a:t>Teka indang kaket</a:t>
            </a:r>
            <a:r>
              <a:rPr lang="en-US" sz="1200" b="1">
                <a:solidFill>
                  <a:schemeClr val="tx1"/>
                </a:solidFill>
              </a:rPr>
              <a:t>. 8-14</a:t>
            </a:r>
          </a:p>
        </p:txBody>
      </p:sp>
      <p:grpSp>
        <p:nvGrpSpPr>
          <p:cNvPr id="2" name="Group 29"/>
          <p:cNvGrpSpPr>
            <a:grpSpLocks/>
          </p:cNvGrpSpPr>
          <p:nvPr/>
        </p:nvGrpSpPr>
        <p:grpSpPr bwMode="auto">
          <a:xfrm>
            <a:off x="2171700" y="5046663"/>
            <a:ext cx="6459538" cy="1016000"/>
            <a:chOff x="1368" y="3179"/>
            <a:chExt cx="4069" cy="640"/>
          </a:xfrm>
        </p:grpSpPr>
        <p:sp>
          <p:nvSpPr>
            <p:cNvPr id="128030" name="Text Box 30"/>
            <p:cNvSpPr txBox="1">
              <a:spLocks noChangeArrowheads="1"/>
            </p:cNvSpPr>
            <p:nvPr/>
          </p:nvSpPr>
          <p:spPr bwMode="auto">
            <a:xfrm>
              <a:off x="1808" y="3179"/>
              <a:ext cx="3629" cy="640"/>
            </a:xfrm>
            <a:prstGeom prst="rect">
              <a:avLst/>
            </a:prstGeom>
            <a:noFill/>
            <a:ln w="12700">
              <a:noFill/>
              <a:miter lim="800000"/>
              <a:headEnd/>
              <a:tailEnd/>
            </a:ln>
            <a:effectLst>
              <a:outerShdw blurRad="63500" dist="117088" dir="2436078"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dirty="0" smtClean="0">
                  <a:solidFill>
                    <a:schemeClr val="tx1"/>
                  </a:solidFill>
                  <a:effectLst>
                    <a:outerShdw blurRad="38100" dist="38100" dir="2700000" algn="tl">
                      <a:srgbClr val="000000"/>
                    </a:outerShdw>
                  </a:effectLst>
                </a:rPr>
                <a:t>Y </a:t>
              </a:r>
              <a:r>
                <a:rPr lang="en-US" sz="4800" b="1" dirty="0" smtClean="0">
                  <a:effectLst>
                    <a:outerShdw blurRad="38100" dist="38100" dir="2700000" algn="tl">
                      <a:srgbClr val="000000"/>
                    </a:outerShdw>
                  </a:effectLst>
                </a:rPr>
                <a:t> </a:t>
              </a:r>
              <a:r>
                <a:rPr lang="en-US" sz="4800" b="1" dirty="0" smtClean="0">
                  <a:solidFill>
                    <a:srgbClr val="EDF636"/>
                  </a:solidFill>
                  <a:effectLst>
                    <a:outerShdw blurRad="38100" dist="38100" dir="2700000" algn="tl">
                      <a:srgbClr val="000000"/>
                    </a:outerShdw>
                  </a:effectLst>
                </a:rPr>
                <a:t>=  YISU</a:t>
              </a:r>
              <a:endParaRPr lang="en-US" sz="4800" b="1" dirty="0" smtClean="0">
                <a:effectLst>
                  <a:outerShdw blurRad="38100" dist="38100" dir="2700000" algn="tl">
                    <a:srgbClr val="000000"/>
                  </a:outerShdw>
                </a:effectLst>
              </a:endParaRPr>
            </a:p>
          </p:txBody>
        </p:sp>
        <p:sp>
          <p:nvSpPr>
            <p:cNvPr id="128031" name="AutoShape 31"/>
            <p:cNvSpPr>
              <a:spLocks noChangeArrowheads="1"/>
            </p:cNvSpPr>
            <p:nvPr/>
          </p:nvSpPr>
          <p:spPr bwMode="auto">
            <a:xfrm>
              <a:off x="1368" y="3320"/>
              <a:ext cx="392"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3" name="Group 32"/>
          <p:cNvGrpSpPr>
            <a:grpSpLocks/>
          </p:cNvGrpSpPr>
          <p:nvPr/>
        </p:nvGrpSpPr>
        <p:grpSpPr bwMode="auto">
          <a:xfrm>
            <a:off x="2147888" y="4081463"/>
            <a:ext cx="6532562" cy="1016000"/>
            <a:chOff x="1353" y="2571"/>
            <a:chExt cx="4115" cy="640"/>
          </a:xfrm>
        </p:grpSpPr>
        <p:sp>
          <p:nvSpPr>
            <p:cNvPr id="128033" name="Text Box 33"/>
            <p:cNvSpPr txBox="1">
              <a:spLocks noChangeArrowheads="1"/>
            </p:cNvSpPr>
            <p:nvPr/>
          </p:nvSpPr>
          <p:spPr bwMode="auto">
            <a:xfrm>
              <a:off x="1765" y="2571"/>
              <a:ext cx="3703" cy="640"/>
            </a:xfrm>
            <a:prstGeom prst="rect">
              <a:avLst/>
            </a:prstGeom>
            <a:noFill/>
            <a:ln w="12700">
              <a:noFill/>
              <a:miter lim="800000"/>
              <a:headEnd/>
              <a:tailEnd/>
            </a:ln>
            <a:effectLst>
              <a:outerShdw blurRad="63500" dist="117088" dir="2436078"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dirty="0" smtClean="0">
                  <a:solidFill>
                    <a:schemeClr val="accent1"/>
                  </a:solidFill>
                  <a:effectLst>
                    <a:outerShdw blurRad="38100" dist="38100" dir="2700000" algn="tl">
                      <a:srgbClr val="000000"/>
                    </a:outerShdw>
                  </a:effectLst>
                </a:rPr>
                <a:t>O</a:t>
              </a:r>
              <a:r>
                <a:rPr lang="en-US" sz="4800" b="1" dirty="0" smtClean="0">
                  <a:effectLst>
                    <a:outerShdw blurRad="38100" dist="38100" dir="2700000" algn="tl">
                      <a:srgbClr val="000000"/>
                    </a:outerShdw>
                  </a:effectLst>
                </a:rPr>
                <a:t>  </a:t>
              </a:r>
              <a:r>
                <a:rPr lang="en-US" sz="4800" b="1" dirty="0" smtClean="0">
                  <a:solidFill>
                    <a:srgbClr val="EDF636"/>
                  </a:solidFill>
                  <a:effectLst>
                    <a:outerShdw blurRad="38100" dist="38100" dir="2700000" algn="tl">
                      <a:srgbClr val="000000"/>
                    </a:outerShdw>
                  </a:effectLst>
                </a:rPr>
                <a:t>=  OLA MADOKI</a:t>
              </a:r>
              <a:endParaRPr lang="en-US" sz="4800" b="1" dirty="0" smtClean="0">
                <a:effectLst>
                  <a:outerShdw blurRad="38100" dist="38100" dir="2700000" algn="tl">
                    <a:srgbClr val="000000"/>
                  </a:outerShdw>
                </a:effectLst>
              </a:endParaRPr>
            </a:p>
          </p:txBody>
        </p:sp>
        <p:sp>
          <p:nvSpPr>
            <p:cNvPr id="128034" name="AutoShape 34"/>
            <p:cNvSpPr>
              <a:spLocks noChangeArrowheads="1"/>
            </p:cNvSpPr>
            <p:nvPr/>
          </p:nvSpPr>
          <p:spPr bwMode="auto">
            <a:xfrm>
              <a:off x="1353" y="2737"/>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4" name="Group 35"/>
          <p:cNvGrpSpPr>
            <a:grpSpLocks/>
          </p:cNvGrpSpPr>
          <p:nvPr/>
        </p:nvGrpSpPr>
        <p:grpSpPr bwMode="auto">
          <a:xfrm>
            <a:off x="2184400" y="3190875"/>
            <a:ext cx="6865938" cy="1006475"/>
            <a:chOff x="1376" y="2010"/>
            <a:chExt cx="4325" cy="634"/>
          </a:xfrm>
        </p:grpSpPr>
        <p:sp>
          <p:nvSpPr>
            <p:cNvPr id="128036" name="Text Box 36"/>
            <p:cNvSpPr txBox="1">
              <a:spLocks noChangeArrowheads="1"/>
            </p:cNvSpPr>
            <p:nvPr/>
          </p:nvSpPr>
          <p:spPr bwMode="auto">
            <a:xfrm>
              <a:off x="1813" y="2010"/>
              <a:ext cx="3888" cy="634"/>
            </a:xfrm>
            <a:prstGeom prst="rect">
              <a:avLst/>
            </a:prstGeom>
            <a:noFill/>
            <a:ln w="12700">
              <a:noFill/>
              <a:miter lim="800000"/>
              <a:headEnd/>
              <a:tailEnd/>
            </a:ln>
            <a:effectLst>
              <a:outerShdw blurRad="63500" dist="127000" dir="2212194"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dirty="0" smtClean="0">
                  <a:solidFill>
                    <a:srgbClr val="07DD3A"/>
                  </a:solidFill>
                  <a:effectLst>
                    <a:outerShdw blurRad="38100" dist="38100" dir="2700000" algn="tl">
                      <a:srgbClr val="000000"/>
                    </a:outerShdw>
                  </a:effectLst>
                </a:rPr>
                <a:t>3</a:t>
              </a:r>
              <a:r>
                <a:rPr lang="en-US" sz="4800" b="1" dirty="0" smtClean="0">
                  <a:solidFill>
                    <a:srgbClr val="07DD3A"/>
                  </a:solidFill>
                  <a:effectLst>
                    <a:outerShdw blurRad="38100" dist="38100" dir="2700000" algn="tl">
                      <a:srgbClr val="000000"/>
                    </a:outerShdw>
                  </a:effectLst>
                </a:rPr>
                <a:t> </a:t>
              </a:r>
              <a:r>
                <a:rPr lang="en-US" sz="4800" b="1" dirty="0" smtClean="0">
                  <a:effectLst>
                    <a:outerShdw blurRad="38100" dist="38100" dir="2700000" algn="tl">
                      <a:srgbClr val="000000"/>
                    </a:outerShdw>
                  </a:effectLst>
                </a:rPr>
                <a:t> </a:t>
              </a:r>
              <a:r>
                <a:rPr lang="en-US" sz="4800" b="1" dirty="0" smtClean="0">
                  <a:solidFill>
                    <a:srgbClr val="EDF636"/>
                  </a:solidFill>
                  <a:effectLst>
                    <a:outerShdw blurRad="38100" dist="38100" dir="2700000" algn="tl">
                      <a:srgbClr val="000000"/>
                    </a:outerShdw>
                  </a:effectLst>
                </a:rPr>
                <a:t>=  LOKTI TENTET</a:t>
              </a:r>
              <a:endParaRPr lang="en-US" sz="4800" b="1" dirty="0" smtClean="0">
                <a:effectLst>
                  <a:outerShdw blurRad="38100" dist="38100" dir="2700000" algn="tl">
                    <a:srgbClr val="000000"/>
                  </a:outerShdw>
                </a:effectLst>
              </a:endParaRPr>
            </a:p>
          </p:txBody>
        </p:sp>
        <p:sp>
          <p:nvSpPr>
            <p:cNvPr id="128037" name="AutoShape 37"/>
            <p:cNvSpPr>
              <a:spLocks noChangeArrowheads="1"/>
            </p:cNvSpPr>
            <p:nvPr/>
          </p:nvSpPr>
          <p:spPr bwMode="auto">
            <a:xfrm>
              <a:off x="1376" y="2136"/>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5" name="Group 38"/>
          <p:cNvGrpSpPr>
            <a:grpSpLocks/>
          </p:cNvGrpSpPr>
          <p:nvPr/>
        </p:nvGrpSpPr>
        <p:grpSpPr bwMode="auto">
          <a:xfrm>
            <a:off x="2184400" y="2332038"/>
            <a:ext cx="6959600" cy="1006475"/>
            <a:chOff x="1376" y="1469"/>
            <a:chExt cx="4384" cy="634"/>
          </a:xfrm>
        </p:grpSpPr>
        <p:sp>
          <p:nvSpPr>
            <p:cNvPr id="128039" name="Text Box 39"/>
            <p:cNvSpPr txBox="1">
              <a:spLocks noChangeArrowheads="1"/>
            </p:cNvSpPr>
            <p:nvPr/>
          </p:nvSpPr>
          <p:spPr bwMode="auto">
            <a:xfrm>
              <a:off x="1818" y="1469"/>
              <a:ext cx="3942" cy="634"/>
            </a:xfrm>
            <a:prstGeom prst="rect">
              <a:avLst/>
            </a:prstGeom>
            <a:noFill/>
            <a:ln w="12700">
              <a:noFill/>
              <a:miter lim="800000"/>
              <a:headEnd/>
              <a:tailEnd/>
            </a:ln>
            <a:effectLst>
              <a:outerShdw blurRad="63500" dist="107763"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dirty="0" smtClean="0">
                  <a:solidFill>
                    <a:srgbClr val="EA304F"/>
                  </a:solidFill>
                  <a:effectLst>
                    <a:outerShdw blurRad="38100" dist="38100" dir="2700000" algn="tl">
                      <a:srgbClr val="000000"/>
                    </a:outerShdw>
                  </a:effectLst>
                </a:rPr>
                <a:t>4</a:t>
              </a:r>
              <a:r>
                <a:rPr lang="en-US" sz="4800" b="1" dirty="0" smtClean="0">
                  <a:solidFill>
                    <a:srgbClr val="EA304F"/>
                  </a:solidFill>
                  <a:effectLst>
                    <a:outerShdw blurRad="38100" dist="38100" dir="2700000" algn="tl">
                      <a:srgbClr val="000000"/>
                    </a:outerShdw>
                  </a:effectLst>
                </a:rPr>
                <a:t> </a:t>
              </a:r>
              <a:r>
                <a:rPr lang="en-US" sz="4800" b="1" dirty="0" smtClean="0">
                  <a:effectLst>
                    <a:outerShdw blurRad="38100" dist="38100" dir="2700000" algn="tl">
                      <a:srgbClr val="000000"/>
                    </a:outerShdw>
                  </a:effectLst>
                </a:rPr>
                <a:t> </a:t>
              </a:r>
              <a:r>
                <a:rPr lang="en-US" sz="4800" b="1" dirty="0" smtClean="0">
                  <a:solidFill>
                    <a:srgbClr val="EDF636"/>
                  </a:solidFill>
                  <a:effectLst>
                    <a:outerShdw blurRad="38100" dist="38100" dir="2700000" algn="tl">
                      <a:srgbClr val="000000"/>
                    </a:outerShdw>
                  </a:effectLst>
                </a:rPr>
                <a:t>=  NISUNGTEM</a:t>
              </a:r>
              <a:endParaRPr lang="en-US" sz="4800" b="1" dirty="0" smtClean="0">
                <a:effectLst>
                  <a:outerShdw blurRad="38100" dist="38100" dir="2700000" algn="tl">
                    <a:srgbClr val="000000"/>
                  </a:outerShdw>
                </a:effectLst>
              </a:endParaRPr>
            </a:p>
          </p:txBody>
        </p:sp>
        <p:sp>
          <p:nvSpPr>
            <p:cNvPr id="128040" name="AutoShape 40"/>
            <p:cNvSpPr>
              <a:spLocks noChangeArrowheads="1"/>
            </p:cNvSpPr>
            <p:nvPr/>
          </p:nvSpPr>
          <p:spPr bwMode="auto">
            <a:xfrm>
              <a:off x="1376" y="1608"/>
              <a:ext cx="392" cy="376"/>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6" name="Group 41"/>
          <p:cNvGrpSpPr>
            <a:grpSpLocks/>
          </p:cNvGrpSpPr>
          <p:nvPr/>
        </p:nvGrpSpPr>
        <p:grpSpPr bwMode="auto">
          <a:xfrm>
            <a:off x="2159000" y="1484313"/>
            <a:ext cx="6985000" cy="923925"/>
            <a:chOff x="1360" y="935"/>
            <a:chExt cx="4400" cy="582"/>
          </a:xfrm>
        </p:grpSpPr>
        <p:sp>
          <p:nvSpPr>
            <p:cNvPr id="128042" name="Text Box 42"/>
            <p:cNvSpPr txBox="1">
              <a:spLocks noChangeArrowheads="1"/>
            </p:cNvSpPr>
            <p:nvPr/>
          </p:nvSpPr>
          <p:spPr bwMode="auto">
            <a:xfrm>
              <a:off x="1772" y="935"/>
              <a:ext cx="3988" cy="582"/>
            </a:xfrm>
            <a:prstGeom prst="rect">
              <a:avLst/>
            </a:prstGeom>
            <a:noFill/>
            <a:ln w="12700">
              <a:noFill/>
              <a:miter lim="800000"/>
              <a:headEnd/>
              <a:tailEnd/>
            </a:ln>
            <a:effectLst>
              <a:outerShdw blurRad="63500" dist="109250" dir="3267739"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5400" b="1" dirty="0" smtClean="0">
                  <a:solidFill>
                    <a:srgbClr val="EDF636"/>
                  </a:solidFill>
                  <a:effectLst>
                    <a:outerShdw blurRad="38100" dist="38100" dir="2700000" algn="tl">
                      <a:srgbClr val="000000"/>
                    </a:outerShdw>
                  </a:effectLst>
                </a:rPr>
                <a:t>T</a:t>
              </a:r>
              <a:r>
                <a:rPr lang="en-US" sz="4800" b="1" dirty="0" smtClean="0">
                  <a:solidFill>
                    <a:srgbClr val="EDF636"/>
                  </a:solidFill>
                  <a:effectLst>
                    <a:outerShdw blurRad="38100" dist="38100" dir="2700000" algn="tl">
                      <a:srgbClr val="000000"/>
                    </a:outerShdw>
                  </a:effectLst>
                </a:rPr>
                <a:t> </a:t>
              </a:r>
              <a:r>
                <a:rPr lang="en-US" sz="4800" b="1" dirty="0" smtClean="0">
                  <a:effectLst>
                    <a:outerShdw blurRad="38100" dist="38100" dir="2700000" algn="tl">
                      <a:srgbClr val="000000"/>
                    </a:outerShdw>
                  </a:effectLst>
                </a:rPr>
                <a:t> </a:t>
              </a:r>
              <a:r>
                <a:rPr lang="en-US" sz="4800" b="1" dirty="0" smtClean="0">
                  <a:solidFill>
                    <a:srgbClr val="EDF636"/>
                  </a:solidFill>
                  <a:effectLst>
                    <a:outerShdw blurRad="38100" dist="38100" dir="2700000" algn="tl">
                      <a:srgbClr val="000000"/>
                    </a:outerShdw>
                  </a:effectLst>
                </a:rPr>
                <a:t>=  TEYANGLUBA</a:t>
              </a:r>
              <a:endParaRPr lang="en-US" sz="4800" b="1" dirty="0" smtClean="0">
                <a:effectLst>
                  <a:outerShdw blurRad="38100" dist="38100" dir="2700000" algn="tl">
                    <a:srgbClr val="000000"/>
                  </a:outerShdw>
                </a:effectLst>
              </a:endParaRPr>
            </a:p>
          </p:txBody>
        </p:sp>
        <p:sp>
          <p:nvSpPr>
            <p:cNvPr id="128043" name="AutoShape 43"/>
            <p:cNvSpPr>
              <a:spLocks noChangeArrowheads="1"/>
            </p:cNvSpPr>
            <p:nvPr/>
          </p:nvSpPr>
          <p:spPr bwMode="auto">
            <a:xfrm>
              <a:off x="1360" y="1024"/>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7"/>
                </a:schemeClr>
              </a:outerShdw>
            </a:effectLst>
          </p:spPr>
          <p:txBody>
            <a:bodyPr wrap="none" anchor="ctr"/>
            <a:lstStyle/>
            <a:p>
              <a:pPr>
                <a:defRPr/>
              </a:pPr>
              <a:endParaRPr lang="en-US">
                <a:latin typeface="Arial" pitchFamily="-107" charset="0"/>
                <a:ea typeface="+mn-ea"/>
                <a:cs typeface="+mn-cs"/>
              </a:endParaRPr>
            </a:p>
          </p:txBody>
        </p:sp>
      </p:grpSp>
      <p:sp>
        <p:nvSpPr>
          <p:cNvPr id="128044" name="Oval 44"/>
          <p:cNvSpPr>
            <a:spLocks noChangeArrowheads="1"/>
          </p:cNvSpPr>
          <p:nvPr/>
        </p:nvSpPr>
        <p:spPr bwMode="auto">
          <a:xfrm>
            <a:off x="2082800" y="1463675"/>
            <a:ext cx="6759575" cy="1017588"/>
          </a:xfrm>
          <a:prstGeom prst="ellipse">
            <a:avLst/>
          </a:prstGeom>
          <a:noFill/>
          <a:ln w="76200">
            <a:solidFill>
              <a:srgbClr val="FFFFFF"/>
            </a:solidFill>
            <a:round/>
            <a:headEnd/>
            <a:tailEnd/>
          </a:ln>
          <a:effectLst>
            <a:outerShdw blurRad="63500" dist="144802" dir="2272499"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8044"/>
                                        </p:tgtEl>
                                        <p:attrNameLst>
                                          <p:attrName>style.visibility</p:attrName>
                                        </p:attrNameLst>
                                      </p:cBhvr>
                                      <p:to>
                                        <p:strVal val="visible"/>
                                      </p:to>
                                    </p:set>
                                    <p:animEffect transition="in" filter="fade">
                                      <p:cBhvr>
                                        <p:cTn id="32" dur="1000"/>
                                        <p:tgtEl>
                                          <p:spTgt spid="128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44"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bwMode="auto">
          <a:xfrm>
            <a:off x="1119188" y="428625"/>
            <a:ext cx="7772400" cy="1143000"/>
          </a:xfrm>
          <a:ln w="12700">
            <a:miter lim="800000"/>
            <a:headEnd/>
            <a:tailEnd/>
          </a:ln>
          <a:effectLst>
            <a:outerShdw dist="107763" dir="2700000" algn="ctr" rotWithShape="0">
              <a:schemeClr val="bg2"/>
            </a:outerShdw>
          </a:effectLst>
        </p:spPr>
        <p:txBody>
          <a:bodyPr wrap="square" lIns="90487" tIns="44450" rIns="90487" bIns="44450" numCol="1" anchor="ctr" anchorCtr="0" compatLnSpc="1">
            <a:prstTxWarp prst="textNoShape">
              <a:avLst/>
            </a:prstTxWarp>
          </a:bodyPr>
          <a:lstStyle/>
          <a:p>
            <a:pPr algn="ctr">
              <a:defRPr/>
            </a:pPr>
            <a:r>
              <a:rPr lang="en-US">
                <a:solidFill>
                  <a:srgbClr val="FAFD00"/>
                </a:solidFill>
                <a:latin typeface="Times" charset="0"/>
                <a:ea typeface="ＭＳ Ｐゴシック" charset="0"/>
                <a:cs typeface="ＭＳ Ｐゴシック" charset="0"/>
              </a:rPr>
              <a:t>Tongti O5 mesüra Orentem:</a:t>
            </a:r>
          </a:p>
        </p:txBody>
      </p:sp>
      <p:sp>
        <p:nvSpPr>
          <p:cNvPr id="130051" name="Rectangle 3"/>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130052" name="Line 4"/>
          <p:cNvSpPr>
            <a:spLocks noChangeShapeType="1"/>
          </p:cNvSpPr>
          <p:nvPr/>
        </p:nvSpPr>
        <p:spPr bwMode="auto">
          <a:xfrm>
            <a:off x="889000" y="8636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30069" name="Oval 21"/>
          <p:cNvSpPr>
            <a:spLocks noChangeArrowheads="1"/>
          </p:cNvSpPr>
          <p:nvPr/>
        </p:nvSpPr>
        <p:spPr bwMode="auto">
          <a:xfrm>
            <a:off x="1660525" y="2381250"/>
            <a:ext cx="6948488" cy="958850"/>
          </a:xfrm>
          <a:prstGeom prst="ellipse">
            <a:avLst/>
          </a:prstGeom>
          <a:noFill/>
          <a:ln w="76200">
            <a:solidFill>
              <a:srgbClr val="FFFFFF"/>
            </a:solidFill>
            <a:round/>
            <a:headEnd/>
            <a:tailEnd/>
          </a:ln>
          <a:effectLst>
            <a:outerShdw blurRad="63500" dist="144802" dir="2272499"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99333" name="Text Box 22"/>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99334" name="Text Box 24"/>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99335" name="Text Box 25"/>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99336" name="Text Box 26"/>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47</a:t>
            </a:r>
          </a:p>
        </p:txBody>
      </p:sp>
      <p:sp>
        <p:nvSpPr>
          <p:cNvPr id="99337" name="Text Box 28"/>
          <p:cNvSpPr txBox="1">
            <a:spLocks noChangeArrowheads="1"/>
          </p:cNvSpPr>
          <p:nvPr/>
        </p:nvSpPr>
        <p:spPr bwMode="auto">
          <a:xfrm>
            <a:off x="7092950" y="6270625"/>
            <a:ext cx="19002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rgbClr val="FFFFFF"/>
                </a:solidFill>
              </a:rPr>
              <a:t>Teka indang kaket</a:t>
            </a:r>
            <a:r>
              <a:rPr lang="en-US" sz="1200" b="1">
                <a:solidFill>
                  <a:schemeClr val="tx1"/>
                </a:solidFill>
              </a:rPr>
              <a:t>. 8-14</a:t>
            </a:r>
          </a:p>
        </p:txBody>
      </p:sp>
      <p:grpSp>
        <p:nvGrpSpPr>
          <p:cNvPr id="99338" name="Group 29"/>
          <p:cNvGrpSpPr>
            <a:grpSpLocks/>
          </p:cNvGrpSpPr>
          <p:nvPr/>
        </p:nvGrpSpPr>
        <p:grpSpPr bwMode="auto">
          <a:xfrm>
            <a:off x="2171700" y="5046663"/>
            <a:ext cx="6972300" cy="1016000"/>
            <a:chOff x="1368" y="3179"/>
            <a:chExt cx="4392" cy="640"/>
          </a:xfrm>
        </p:grpSpPr>
        <p:sp>
          <p:nvSpPr>
            <p:cNvPr id="130078" name="Text Box 30"/>
            <p:cNvSpPr txBox="1">
              <a:spLocks noChangeArrowheads="1"/>
            </p:cNvSpPr>
            <p:nvPr/>
          </p:nvSpPr>
          <p:spPr bwMode="auto">
            <a:xfrm>
              <a:off x="1808" y="3179"/>
              <a:ext cx="3952" cy="640"/>
            </a:xfrm>
            <a:prstGeom prst="rect">
              <a:avLst/>
            </a:prstGeom>
            <a:noFill/>
            <a:ln w="12700">
              <a:noFill/>
              <a:miter lim="800000"/>
              <a:headEnd/>
              <a:tailEnd/>
            </a:ln>
            <a:effectLst>
              <a:outerShdw blurRad="63500" dist="117088" dir="2436078"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dirty="0" smtClean="0">
                  <a:solidFill>
                    <a:schemeClr val="tx1"/>
                  </a:solidFill>
                  <a:effectLst>
                    <a:outerShdw blurRad="38100" dist="38100" dir="2700000" algn="tl">
                      <a:srgbClr val="000000"/>
                    </a:outerShdw>
                  </a:effectLst>
                </a:rPr>
                <a:t>Y</a:t>
              </a:r>
              <a:r>
                <a:rPr lang="en-US" sz="4800" b="1" dirty="0" smtClean="0">
                  <a:solidFill>
                    <a:schemeClr val="tx1"/>
                  </a:solidFill>
                  <a:effectLst>
                    <a:outerShdw blurRad="38100" dist="38100" dir="2700000" algn="tl">
                      <a:srgbClr val="000000"/>
                    </a:outerShdw>
                  </a:effectLst>
                </a:rPr>
                <a:t> </a:t>
              </a:r>
              <a:r>
                <a:rPr lang="en-US" sz="4800" b="1" dirty="0" smtClean="0">
                  <a:effectLst>
                    <a:outerShdw blurRad="38100" dist="38100" dir="2700000" algn="tl">
                      <a:srgbClr val="000000"/>
                    </a:outerShdw>
                  </a:effectLst>
                </a:rPr>
                <a:t> </a:t>
              </a:r>
              <a:r>
                <a:rPr lang="en-US" sz="4800" b="1" dirty="0" smtClean="0">
                  <a:solidFill>
                    <a:srgbClr val="EDF636"/>
                  </a:solidFill>
                  <a:effectLst>
                    <a:outerShdw blurRad="38100" dist="38100" dir="2700000" algn="tl">
                      <a:srgbClr val="000000"/>
                    </a:outerShdw>
                  </a:effectLst>
                </a:rPr>
                <a:t>=  YISU</a:t>
              </a:r>
              <a:endParaRPr lang="en-US" sz="4800" b="1" dirty="0" smtClean="0">
                <a:effectLst>
                  <a:outerShdw blurRad="38100" dist="38100" dir="2700000" algn="tl">
                    <a:srgbClr val="000000"/>
                  </a:outerShdw>
                </a:effectLst>
              </a:endParaRPr>
            </a:p>
          </p:txBody>
        </p:sp>
        <p:sp>
          <p:nvSpPr>
            <p:cNvPr id="130079" name="AutoShape 31"/>
            <p:cNvSpPr>
              <a:spLocks noChangeArrowheads="1"/>
            </p:cNvSpPr>
            <p:nvPr/>
          </p:nvSpPr>
          <p:spPr bwMode="auto">
            <a:xfrm>
              <a:off x="1368" y="3320"/>
              <a:ext cx="392"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99339" name="Group 32"/>
          <p:cNvGrpSpPr>
            <a:grpSpLocks/>
          </p:cNvGrpSpPr>
          <p:nvPr/>
        </p:nvGrpSpPr>
        <p:grpSpPr bwMode="auto">
          <a:xfrm>
            <a:off x="2147888" y="4081463"/>
            <a:ext cx="6816725" cy="1016000"/>
            <a:chOff x="1353" y="2571"/>
            <a:chExt cx="4294" cy="640"/>
          </a:xfrm>
        </p:grpSpPr>
        <p:sp>
          <p:nvSpPr>
            <p:cNvPr id="130081" name="Text Box 33"/>
            <p:cNvSpPr txBox="1">
              <a:spLocks noChangeArrowheads="1"/>
            </p:cNvSpPr>
            <p:nvPr/>
          </p:nvSpPr>
          <p:spPr bwMode="auto">
            <a:xfrm>
              <a:off x="1765" y="2571"/>
              <a:ext cx="3882" cy="640"/>
            </a:xfrm>
            <a:prstGeom prst="rect">
              <a:avLst/>
            </a:prstGeom>
            <a:noFill/>
            <a:ln w="12700">
              <a:noFill/>
              <a:miter lim="800000"/>
              <a:headEnd/>
              <a:tailEnd/>
            </a:ln>
            <a:effectLst>
              <a:outerShdw blurRad="63500" dist="117088" dir="2436078"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dirty="0" smtClean="0">
                  <a:solidFill>
                    <a:schemeClr val="accent1"/>
                  </a:solidFill>
                  <a:effectLst>
                    <a:outerShdw blurRad="38100" dist="38100" dir="2700000" algn="tl">
                      <a:srgbClr val="000000"/>
                    </a:outerShdw>
                  </a:effectLst>
                </a:rPr>
                <a:t>O</a:t>
              </a:r>
              <a:r>
                <a:rPr lang="en-US" sz="4800" b="1" dirty="0" smtClean="0">
                  <a:effectLst>
                    <a:outerShdw blurRad="38100" dist="38100" dir="2700000" algn="tl">
                      <a:srgbClr val="000000"/>
                    </a:outerShdw>
                  </a:effectLst>
                </a:rPr>
                <a:t>  </a:t>
              </a:r>
              <a:r>
                <a:rPr lang="en-US" sz="4800" b="1" dirty="0" smtClean="0">
                  <a:solidFill>
                    <a:srgbClr val="EDF636"/>
                  </a:solidFill>
                  <a:effectLst>
                    <a:outerShdw blurRad="38100" dist="38100" dir="2700000" algn="tl">
                      <a:srgbClr val="000000"/>
                    </a:outerShdw>
                  </a:effectLst>
                </a:rPr>
                <a:t>=  OLA MADOKI</a:t>
              </a:r>
              <a:endParaRPr lang="en-US" sz="4800" b="1" dirty="0" smtClean="0">
                <a:effectLst>
                  <a:outerShdw blurRad="38100" dist="38100" dir="2700000" algn="tl">
                    <a:srgbClr val="000000"/>
                  </a:outerShdw>
                </a:effectLst>
              </a:endParaRPr>
            </a:p>
          </p:txBody>
        </p:sp>
        <p:sp>
          <p:nvSpPr>
            <p:cNvPr id="130082" name="AutoShape 34"/>
            <p:cNvSpPr>
              <a:spLocks noChangeArrowheads="1"/>
            </p:cNvSpPr>
            <p:nvPr/>
          </p:nvSpPr>
          <p:spPr bwMode="auto">
            <a:xfrm>
              <a:off x="1353" y="2737"/>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99340" name="Group 35"/>
          <p:cNvGrpSpPr>
            <a:grpSpLocks/>
          </p:cNvGrpSpPr>
          <p:nvPr/>
        </p:nvGrpSpPr>
        <p:grpSpPr bwMode="auto">
          <a:xfrm>
            <a:off x="2184400" y="3190875"/>
            <a:ext cx="6959600" cy="1006475"/>
            <a:chOff x="1376" y="2010"/>
            <a:chExt cx="4384" cy="634"/>
          </a:xfrm>
        </p:grpSpPr>
        <p:sp>
          <p:nvSpPr>
            <p:cNvPr id="130084" name="Text Box 36"/>
            <p:cNvSpPr txBox="1">
              <a:spLocks noChangeArrowheads="1"/>
            </p:cNvSpPr>
            <p:nvPr/>
          </p:nvSpPr>
          <p:spPr bwMode="auto">
            <a:xfrm>
              <a:off x="1813" y="2010"/>
              <a:ext cx="3947" cy="634"/>
            </a:xfrm>
            <a:prstGeom prst="rect">
              <a:avLst/>
            </a:prstGeom>
            <a:noFill/>
            <a:ln w="12700">
              <a:noFill/>
              <a:miter lim="800000"/>
              <a:headEnd/>
              <a:tailEnd/>
            </a:ln>
            <a:effectLst>
              <a:outerShdw blurRad="63500" dist="127000" dir="2212194"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dirty="0" smtClean="0">
                  <a:solidFill>
                    <a:srgbClr val="07DD3A"/>
                  </a:solidFill>
                  <a:effectLst>
                    <a:outerShdw blurRad="38100" dist="38100" dir="2700000" algn="tl">
                      <a:srgbClr val="000000"/>
                    </a:outerShdw>
                  </a:effectLst>
                </a:rPr>
                <a:t>3</a:t>
              </a:r>
              <a:r>
                <a:rPr lang="en-US" sz="4800" b="1" dirty="0" smtClean="0">
                  <a:solidFill>
                    <a:srgbClr val="07DD3A"/>
                  </a:solidFill>
                  <a:effectLst>
                    <a:outerShdw blurRad="38100" dist="38100" dir="2700000" algn="tl">
                      <a:srgbClr val="000000"/>
                    </a:outerShdw>
                  </a:effectLst>
                </a:rPr>
                <a:t> </a:t>
              </a:r>
              <a:r>
                <a:rPr lang="en-US" sz="4800" b="1" dirty="0" smtClean="0">
                  <a:effectLst>
                    <a:outerShdw blurRad="38100" dist="38100" dir="2700000" algn="tl">
                      <a:srgbClr val="000000"/>
                    </a:outerShdw>
                  </a:effectLst>
                </a:rPr>
                <a:t> </a:t>
              </a:r>
              <a:r>
                <a:rPr lang="en-US" sz="4800" b="1" dirty="0" smtClean="0">
                  <a:solidFill>
                    <a:srgbClr val="EDF636"/>
                  </a:solidFill>
                  <a:effectLst>
                    <a:outerShdw blurRad="38100" dist="38100" dir="2700000" algn="tl">
                      <a:srgbClr val="000000"/>
                    </a:outerShdw>
                  </a:effectLst>
                </a:rPr>
                <a:t>=  LOKTI TENTET</a:t>
              </a:r>
              <a:endParaRPr lang="en-US" sz="4800" b="1" dirty="0" smtClean="0">
                <a:effectLst>
                  <a:outerShdw blurRad="38100" dist="38100" dir="2700000" algn="tl">
                    <a:srgbClr val="000000"/>
                  </a:outerShdw>
                </a:effectLst>
              </a:endParaRPr>
            </a:p>
          </p:txBody>
        </p:sp>
        <p:sp>
          <p:nvSpPr>
            <p:cNvPr id="130085" name="AutoShape 37"/>
            <p:cNvSpPr>
              <a:spLocks noChangeArrowheads="1"/>
            </p:cNvSpPr>
            <p:nvPr/>
          </p:nvSpPr>
          <p:spPr bwMode="auto">
            <a:xfrm>
              <a:off x="1376" y="2136"/>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99341" name="Group 38"/>
          <p:cNvGrpSpPr>
            <a:grpSpLocks/>
          </p:cNvGrpSpPr>
          <p:nvPr/>
        </p:nvGrpSpPr>
        <p:grpSpPr bwMode="auto">
          <a:xfrm>
            <a:off x="2222500" y="2332038"/>
            <a:ext cx="6738938" cy="1016000"/>
            <a:chOff x="1441" y="1469"/>
            <a:chExt cx="4443" cy="640"/>
          </a:xfrm>
        </p:grpSpPr>
        <p:sp>
          <p:nvSpPr>
            <p:cNvPr id="130087" name="Text Box 39"/>
            <p:cNvSpPr txBox="1">
              <a:spLocks noChangeArrowheads="1"/>
            </p:cNvSpPr>
            <p:nvPr/>
          </p:nvSpPr>
          <p:spPr bwMode="auto">
            <a:xfrm>
              <a:off x="1818" y="1469"/>
              <a:ext cx="4066" cy="640"/>
            </a:xfrm>
            <a:prstGeom prst="rect">
              <a:avLst/>
            </a:prstGeom>
            <a:noFill/>
            <a:ln w="12700">
              <a:noFill/>
              <a:miter lim="800000"/>
              <a:headEnd/>
              <a:tailEnd/>
            </a:ln>
            <a:effectLst>
              <a:outerShdw blurRad="63500" dist="107763"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dirty="0" smtClean="0">
                  <a:solidFill>
                    <a:srgbClr val="EA304F"/>
                  </a:solidFill>
                  <a:effectLst>
                    <a:outerShdw blurRad="38100" dist="38100" dir="2700000" algn="tl">
                      <a:srgbClr val="000000"/>
                    </a:outerShdw>
                  </a:effectLst>
                </a:rPr>
                <a:t>4 </a:t>
              </a:r>
              <a:r>
                <a:rPr lang="en-US" sz="4800" b="1" dirty="0" smtClean="0">
                  <a:effectLst>
                    <a:outerShdw blurRad="38100" dist="38100" dir="2700000" algn="tl">
                      <a:srgbClr val="000000"/>
                    </a:outerShdw>
                  </a:effectLst>
                </a:rPr>
                <a:t> </a:t>
              </a:r>
              <a:r>
                <a:rPr lang="en-US" sz="4800" b="1" dirty="0" smtClean="0">
                  <a:solidFill>
                    <a:srgbClr val="EDF636"/>
                  </a:solidFill>
                  <a:effectLst>
                    <a:outerShdw blurRad="38100" dist="38100" dir="2700000" algn="tl">
                      <a:srgbClr val="000000"/>
                    </a:outerShdw>
                  </a:effectLst>
                </a:rPr>
                <a:t>=  NISUNGTEM</a:t>
              </a:r>
              <a:endParaRPr lang="en-US" sz="4800" b="1" dirty="0" smtClean="0">
                <a:effectLst>
                  <a:outerShdw blurRad="38100" dist="38100" dir="2700000" algn="tl">
                    <a:srgbClr val="000000"/>
                  </a:outerShdw>
                </a:effectLst>
              </a:endParaRPr>
            </a:p>
          </p:txBody>
        </p:sp>
        <p:sp>
          <p:nvSpPr>
            <p:cNvPr id="130088" name="AutoShape 40"/>
            <p:cNvSpPr>
              <a:spLocks noChangeArrowheads="1"/>
            </p:cNvSpPr>
            <p:nvPr/>
          </p:nvSpPr>
          <p:spPr bwMode="auto">
            <a:xfrm>
              <a:off x="1441" y="1608"/>
              <a:ext cx="392" cy="376"/>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99342" name="Group 41"/>
          <p:cNvGrpSpPr>
            <a:grpSpLocks/>
          </p:cNvGrpSpPr>
          <p:nvPr/>
        </p:nvGrpSpPr>
        <p:grpSpPr bwMode="auto">
          <a:xfrm>
            <a:off x="2159000" y="1484313"/>
            <a:ext cx="6672263" cy="923925"/>
            <a:chOff x="1360" y="935"/>
            <a:chExt cx="4203" cy="582"/>
          </a:xfrm>
        </p:grpSpPr>
        <p:sp>
          <p:nvSpPr>
            <p:cNvPr id="130090" name="Text Box 42"/>
            <p:cNvSpPr txBox="1">
              <a:spLocks noChangeArrowheads="1"/>
            </p:cNvSpPr>
            <p:nvPr/>
          </p:nvSpPr>
          <p:spPr bwMode="auto">
            <a:xfrm>
              <a:off x="1772" y="935"/>
              <a:ext cx="3791" cy="582"/>
            </a:xfrm>
            <a:prstGeom prst="rect">
              <a:avLst/>
            </a:prstGeom>
            <a:noFill/>
            <a:ln w="12700">
              <a:noFill/>
              <a:miter lim="800000"/>
              <a:headEnd/>
              <a:tailEnd/>
            </a:ln>
            <a:effectLst>
              <a:outerShdw blurRad="63500" dist="109250" dir="3267739"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5400" b="1" dirty="0" smtClean="0">
                  <a:solidFill>
                    <a:srgbClr val="EDF636"/>
                  </a:solidFill>
                  <a:effectLst>
                    <a:outerShdw blurRad="38100" dist="38100" dir="2700000" algn="tl">
                      <a:srgbClr val="000000"/>
                    </a:outerShdw>
                  </a:effectLst>
                </a:rPr>
                <a:t>T</a:t>
              </a:r>
              <a:r>
                <a:rPr lang="en-US" sz="4800" b="1" dirty="0" smtClean="0">
                  <a:solidFill>
                    <a:srgbClr val="EDF636"/>
                  </a:solidFill>
                  <a:effectLst>
                    <a:outerShdw blurRad="38100" dist="38100" dir="2700000" algn="tl">
                      <a:srgbClr val="000000"/>
                    </a:outerShdw>
                  </a:effectLst>
                </a:rPr>
                <a:t> </a:t>
              </a:r>
              <a:r>
                <a:rPr lang="en-US" sz="4800" b="1" dirty="0" smtClean="0">
                  <a:effectLst>
                    <a:outerShdw blurRad="38100" dist="38100" dir="2700000" algn="tl">
                      <a:srgbClr val="000000"/>
                    </a:outerShdw>
                  </a:effectLst>
                </a:rPr>
                <a:t> </a:t>
              </a:r>
              <a:r>
                <a:rPr lang="en-US" sz="4800" b="1" dirty="0" smtClean="0">
                  <a:solidFill>
                    <a:srgbClr val="EDF636"/>
                  </a:solidFill>
                  <a:effectLst>
                    <a:outerShdw blurRad="38100" dist="38100" dir="2700000" algn="tl">
                      <a:srgbClr val="000000"/>
                    </a:outerShdw>
                  </a:effectLst>
                </a:rPr>
                <a:t>=  TEYANGLUBA </a:t>
              </a:r>
              <a:endParaRPr lang="en-US" sz="4800" b="1" dirty="0" smtClean="0">
                <a:effectLst>
                  <a:outerShdw blurRad="38100" dist="38100" dir="2700000" algn="tl">
                    <a:srgbClr val="000000"/>
                  </a:outerShdw>
                </a:effectLst>
              </a:endParaRPr>
            </a:p>
          </p:txBody>
        </p:sp>
        <p:sp>
          <p:nvSpPr>
            <p:cNvPr id="130091" name="AutoShape 43"/>
            <p:cNvSpPr>
              <a:spLocks noChangeArrowheads="1"/>
            </p:cNvSpPr>
            <p:nvPr/>
          </p:nvSpPr>
          <p:spPr bwMode="auto">
            <a:xfrm>
              <a:off x="1360" y="1024"/>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7"/>
                </a:schemeClr>
              </a:outerShdw>
            </a:effectLst>
          </p:spPr>
          <p:txBody>
            <a:bodyPr wrap="none" anchor="ctr"/>
            <a:lstStyle/>
            <a:p>
              <a:pPr>
                <a:defRPr/>
              </a:pPr>
              <a:endParaRPr lang="en-US">
                <a:latin typeface="Arial" pitchFamily="-107" charset="0"/>
                <a:ea typeface="+mn-ea"/>
                <a:cs typeface="+mn-cs"/>
              </a:endParaRPr>
            </a:p>
          </p:txBody>
        </p:sp>
      </p:grpSp>
      <p:sp>
        <p:nvSpPr>
          <p:cNvPr id="99343" name="Text Box 44"/>
          <p:cNvSpPr txBox="1">
            <a:spLocks noChangeArrowheads="1"/>
          </p:cNvSpPr>
          <p:nvPr/>
        </p:nvSpPr>
        <p:spPr bwMode="auto">
          <a:xfrm>
            <a:off x="8791575" y="64135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0069"/>
                                        </p:tgtEl>
                                        <p:attrNameLst>
                                          <p:attrName>style.visibility</p:attrName>
                                        </p:attrNameLst>
                                      </p:cBhvr>
                                      <p:to>
                                        <p:strVal val="visible"/>
                                      </p:to>
                                    </p:set>
                                    <p:animEffect transition="in" filter="fade">
                                      <p:cBhvr>
                                        <p:cTn id="7" dur="1000"/>
                                        <p:tgtEl>
                                          <p:spTgt spid="130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9"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Rectangle 3"/>
          <p:cNvSpPr txBox="1">
            <a:spLocks noChangeArrowheads="1"/>
          </p:cNvSpPr>
          <p:nvPr/>
        </p:nvSpPr>
        <p:spPr bwMode="auto">
          <a:xfrm>
            <a:off x="2327275" y="1981200"/>
            <a:ext cx="4760913" cy="4114800"/>
          </a:xfrm>
          <a:prstGeom prst="rect">
            <a:avLst/>
          </a:prstGeom>
          <a:ln w="12700">
            <a:miter lim="800000"/>
            <a:headEnd/>
            <a:tailEnd/>
          </a:ln>
          <a:effectLst/>
        </p:spPr>
        <p:txBody>
          <a:bodyPr lIns="90487" tIns="44450" rIns="90487" bIns="44450"/>
          <a:lstStyle>
            <a:lvl1pPr marL="677863" indent="-677863" defTabSz="1033463">
              <a:defRPr sz="900">
                <a:solidFill>
                  <a:srgbClr val="FFA27C"/>
                </a:solidFill>
                <a:latin typeface="Arial" charset="0"/>
                <a:ea typeface="ＭＳ Ｐゴシック" charset="0"/>
                <a:cs typeface="ＭＳ Ｐゴシック" charset="0"/>
              </a:defRPr>
            </a:lvl1pPr>
            <a:lvl2pPr marL="742950" indent="-285750" defTabSz="1033463">
              <a:defRPr sz="900">
                <a:solidFill>
                  <a:srgbClr val="FFA27C"/>
                </a:solidFill>
                <a:latin typeface="Arial" charset="0"/>
                <a:ea typeface="ＭＳ Ｐゴシック" charset="0"/>
              </a:defRPr>
            </a:lvl2pPr>
            <a:lvl3pPr marL="1143000" indent="-228600" defTabSz="1033463">
              <a:defRPr sz="900">
                <a:solidFill>
                  <a:srgbClr val="FFA27C"/>
                </a:solidFill>
                <a:latin typeface="Arial" charset="0"/>
                <a:ea typeface="ＭＳ Ｐゴシック" charset="0"/>
              </a:defRPr>
            </a:lvl3pPr>
            <a:lvl4pPr marL="1600200" indent="-228600" defTabSz="1033463">
              <a:defRPr sz="900">
                <a:solidFill>
                  <a:srgbClr val="FFA27C"/>
                </a:solidFill>
                <a:latin typeface="Arial" charset="0"/>
                <a:ea typeface="ＭＳ Ｐゴシック" charset="0"/>
              </a:defRPr>
            </a:lvl4pPr>
            <a:lvl5pPr marL="2057400" indent="-228600" defTabSz="1033463">
              <a:defRPr sz="900">
                <a:solidFill>
                  <a:srgbClr val="FFA27C"/>
                </a:solidFill>
                <a:latin typeface="Arial" charset="0"/>
                <a:ea typeface="ＭＳ Ｐゴシック" charset="0"/>
              </a:defRPr>
            </a:lvl5pPr>
            <a:lvl6pPr marL="2514600" indent="-228600" algn="ctr" defTabSz="1033463"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defTabSz="1033463"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defTabSz="1033463"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defTabSz="1033463"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20000"/>
              </a:spcBef>
              <a:buClr>
                <a:schemeClr val="accent2"/>
              </a:buClr>
              <a:buSzPct val="75000"/>
              <a:buFont typeface="Monotype Sorts" charset="0"/>
              <a:buChar char=""/>
              <a:defRPr/>
            </a:pPr>
            <a:r>
              <a:rPr lang="en-US" sz="5400" b="1" smtClean="0">
                <a:solidFill>
                  <a:schemeClr val="tx1"/>
                </a:solidFill>
                <a:effectLst>
                  <a:outerShdw blurRad="38100" dist="38100" dir="2700000" algn="tl">
                    <a:srgbClr val="000000"/>
                  </a:outerShdw>
                </a:effectLst>
              </a:rPr>
              <a:t>A</a:t>
            </a:r>
            <a:r>
              <a:rPr lang="en-US" sz="5400" b="1" smtClean="0">
                <a:solidFill>
                  <a:srgbClr val="FF5008"/>
                </a:solidFill>
                <a:effectLst>
                  <a:outerShdw blurRad="38100" dist="38100" dir="2700000" algn="tl">
                    <a:srgbClr val="000000"/>
                  </a:outerShdw>
                </a:effectLst>
              </a:rPr>
              <a:t>BRAHAM</a:t>
            </a:r>
          </a:p>
          <a:p>
            <a:pPr algn="l">
              <a:spcBef>
                <a:spcPct val="20000"/>
              </a:spcBef>
              <a:buClr>
                <a:schemeClr val="accent2"/>
              </a:buClr>
              <a:buSzPct val="75000"/>
              <a:buFont typeface="Monotype Sorts" charset="0"/>
              <a:buChar char=""/>
              <a:defRPr/>
            </a:pPr>
            <a:r>
              <a:rPr lang="en-US" sz="5400" b="1" smtClean="0">
                <a:solidFill>
                  <a:schemeClr val="tx1"/>
                </a:solidFill>
                <a:effectLst>
                  <a:outerShdw blurRad="38100" dist="38100" dir="2700000" algn="tl">
                    <a:srgbClr val="000000"/>
                  </a:outerShdw>
                </a:effectLst>
              </a:rPr>
              <a:t>Y</a:t>
            </a:r>
            <a:r>
              <a:rPr lang="en-US" sz="5400" b="1" smtClean="0">
                <a:solidFill>
                  <a:srgbClr val="FF5008"/>
                </a:solidFill>
                <a:effectLst>
                  <a:outerShdw blurRad="38100" dist="38100" dir="2700000" algn="tl">
                    <a:srgbClr val="000000"/>
                  </a:outerShdw>
                </a:effectLst>
              </a:rPr>
              <a:t>OSEP</a:t>
            </a:r>
          </a:p>
          <a:p>
            <a:pPr algn="l">
              <a:spcBef>
                <a:spcPct val="20000"/>
              </a:spcBef>
              <a:buClr>
                <a:schemeClr val="accent2"/>
              </a:buClr>
              <a:buSzPct val="75000"/>
              <a:buFont typeface="Monotype Sorts" charset="0"/>
              <a:buChar char=""/>
              <a:defRPr/>
            </a:pPr>
            <a:r>
              <a:rPr lang="en-US" sz="5400" b="1" smtClean="0">
                <a:solidFill>
                  <a:schemeClr val="tx1"/>
                </a:solidFill>
                <a:effectLst>
                  <a:outerShdw blurRad="38100" dist="38100" dir="2700000" algn="tl">
                    <a:srgbClr val="000000"/>
                  </a:outerShdw>
                </a:effectLst>
              </a:rPr>
              <a:t>M</a:t>
            </a:r>
            <a:r>
              <a:rPr lang="en-US" sz="5400" b="1" smtClean="0">
                <a:solidFill>
                  <a:srgbClr val="FF5008"/>
                </a:solidFill>
                <a:effectLst>
                  <a:outerShdw blurRad="38100" dist="38100" dir="2700000" algn="tl">
                    <a:srgbClr val="000000"/>
                  </a:outerShdw>
                </a:effectLst>
              </a:rPr>
              <a:t>OSA</a:t>
            </a:r>
          </a:p>
          <a:p>
            <a:pPr algn="l">
              <a:spcBef>
                <a:spcPct val="20000"/>
              </a:spcBef>
              <a:buClr>
                <a:schemeClr val="accent2"/>
              </a:buClr>
              <a:buSzPct val="75000"/>
              <a:buFont typeface="Monotype Sorts" charset="0"/>
              <a:buChar char=""/>
              <a:defRPr/>
            </a:pPr>
            <a:r>
              <a:rPr lang="en-US" sz="5400" b="1" smtClean="0">
                <a:solidFill>
                  <a:schemeClr val="tx1"/>
                </a:solidFill>
                <a:effectLst>
                  <a:outerShdw blurRad="38100" dist="38100" dir="2700000" algn="tl">
                    <a:srgbClr val="000000"/>
                  </a:outerShdw>
                </a:effectLst>
              </a:rPr>
              <a:t>Y</a:t>
            </a:r>
            <a:r>
              <a:rPr lang="en-US" sz="5400" b="1" smtClean="0">
                <a:solidFill>
                  <a:srgbClr val="FF5008"/>
                </a:solidFill>
                <a:effectLst>
                  <a:outerShdw blurRad="38100" dist="38100" dir="2700000" algn="tl">
                    <a:srgbClr val="000000"/>
                  </a:outerShdw>
                </a:effectLst>
              </a:rPr>
              <a:t>IHUSUA</a:t>
            </a:r>
          </a:p>
        </p:txBody>
      </p:sp>
      <p:sp>
        <p:nvSpPr>
          <p:cNvPr id="33794" name="Rectangle 2"/>
          <p:cNvSpPr>
            <a:spLocks noGrp="1" noChangeArrowheads="1"/>
          </p:cNvSpPr>
          <p:nvPr>
            <p:ph type="title"/>
          </p:nvPr>
        </p:nvSpPr>
        <p:spPr bwMode="auto">
          <a:xfrm>
            <a:off x="1022350" y="609600"/>
            <a:ext cx="7772400" cy="1143000"/>
          </a:xfrm>
          <a:ln w="12700">
            <a:miter lim="800000"/>
            <a:headEnd/>
            <a:tailEnd/>
          </a:ln>
          <a:effectLst>
            <a:outerShdw dist="107763" dir="2700000" algn="ctr" rotWithShape="0">
              <a:schemeClr val="bg2"/>
            </a:outerShdw>
          </a:effectLst>
        </p:spPr>
        <p:txBody>
          <a:bodyPr wrap="square" lIns="90487" tIns="44450" rIns="90487" bIns="44450" numCol="1" anchor="ctr" anchorCtr="0" compatLnSpc="1">
            <a:prstTxWarp prst="textNoShape">
              <a:avLst/>
            </a:prstTxWarp>
          </a:bodyPr>
          <a:lstStyle/>
          <a:p>
            <a:pPr algn="ctr">
              <a:defRPr/>
            </a:pPr>
            <a:r>
              <a:rPr lang="en-US" sz="4800">
                <a:solidFill>
                  <a:srgbClr val="FAFD00"/>
                </a:solidFill>
                <a:latin typeface="Times" charset="0"/>
                <a:ea typeface="ＭＳ Ｐゴシック" charset="0"/>
                <a:cs typeface="ＭＳ Ｐゴシック" charset="0"/>
              </a:rPr>
              <a:t> </a:t>
            </a:r>
            <a:r>
              <a:rPr lang="en-US" sz="4800">
                <a:solidFill>
                  <a:srgbClr val="FF5008"/>
                </a:solidFill>
                <a:latin typeface="Times" charset="0"/>
                <a:ea typeface="ＭＳ Ｐゴシック" charset="0"/>
                <a:cs typeface="ＭＳ Ｐゴシック" charset="0"/>
              </a:rPr>
              <a:t>NISUNG 4 </a:t>
            </a:r>
            <a:r>
              <a:rPr lang="en-US" sz="4800">
                <a:solidFill>
                  <a:srgbClr val="FAFD00"/>
                </a:solidFill>
                <a:latin typeface="Times" charset="0"/>
                <a:ea typeface="ＭＳ Ｐゴシック" charset="0"/>
                <a:cs typeface="ＭＳ Ｐゴシック" charset="0"/>
              </a:rPr>
              <a:t>TEMJI:</a:t>
            </a:r>
          </a:p>
        </p:txBody>
      </p:sp>
      <p:sp>
        <p:nvSpPr>
          <p:cNvPr id="33796" name="Rectangle 4"/>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33797" name="Line 5"/>
          <p:cNvSpPr>
            <a:spLocks noChangeShapeType="1"/>
          </p:cNvSpPr>
          <p:nvPr/>
        </p:nvSpPr>
        <p:spPr bwMode="auto">
          <a:xfrm>
            <a:off x="8890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3800" name="Oval 8"/>
          <p:cNvSpPr>
            <a:spLocks noChangeArrowheads="1"/>
          </p:cNvSpPr>
          <p:nvPr/>
        </p:nvSpPr>
        <p:spPr bwMode="auto">
          <a:xfrm>
            <a:off x="2901950" y="2055813"/>
            <a:ext cx="784225" cy="730250"/>
          </a:xfrm>
          <a:prstGeom prst="ellipse">
            <a:avLst/>
          </a:prstGeom>
          <a:noFill/>
          <a:ln w="57150">
            <a:solidFill>
              <a:srgbClr val="1FCC16"/>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3801" name="Oval 9"/>
          <p:cNvSpPr>
            <a:spLocks noChangeArrowheads="1"/>
          </p:cNvSpPr>
          <p:nvPr/>
        </p:nvSpPr>
        <p:spPr bwMode="auto">
          <a:xfrm>
            <a:off x="2874963" y="3049588"/>
            <a:ext cx="768350" cy="735012"/>
          </a:xfrm>
          <a:prstGeom prst="ellipse">
            <a:avLst/>
          </a:prstGeom>
          <a:noFill/>
          <a:ln w="57150">
            <a:solidFill>
              <a:srgbClr val="1FCC16"/>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3802" name="Oval 10"/>
          <p:cNvSpPr>
            <a:spLocks noChangeArrowheads="1"/>
          </p:cNvSpPr>
          <p:nvPr/>
        </p:nvSpPr>
        <p:spPr bwMode="auto">
          <a:xfrm>
            <a:off x="2919413" y="4056063"/>
            <a:ext cx="793750" cy="712787"/>
          </a:xfrm>
          <a:prstGeom prst="ellipse">
            <a:avLst/>
          </a:prstGeom>
          <a:noFill/>
          <a:ln w="57150">
            <a:solidFill>
              <a:srgbClr val="1FCC16"/>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3803" name="Oval 11"/>
          <p:cNvSpPr>
            <a:spLocks noChangeArrowheads="1"/>
          </p:cNvSpPr>
          <p:nvPr/>
        </p:nvSpPr>
        <p:spPr bwMode="auto">
          <a:xfrm>
            <a:off x="2897188" y="5022850"/>
            <a:ext cx="690562" cy="703263"/>
          </a:xfrm>
          <a:prstGeom prst="ellipse">
            <a:avLst/>
          </a:prstGeom>
          <a:noFill/>
          <a:ln w="57150">
            <a:solidFill>
              <a:srgbClr val="1FCC16"/>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01385" name="Text Box 13"/>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01386" name="Text Box 15"/>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01387" name="Text Box 16"/>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101388" name="Text Box 17"/>
          <p:cNvSpPr txBox="1">
            <a:spLocks noChangeArrowheads="1"/>
          </p:cNvSpPr>
          <p:nvPr/>
        </p:nvSpPr>
        <p:spPr bwMode="auto">
          <a:xfrm>
            <a:off x="8088313" y="6519863"/>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48</a:t>
            </a:r>
          </a:p>
        </p:txBody>
      </p:sp>
      <p:sp>
        <p:nvSpPr>
          <p:cNvPr id="101389" name="Text Box 18"/>
          <p:cNvSpPr txBox="1">
            <a:spLocks noChangeArrowheads="1"/>
          </p:cNvSpPr>
          <p:nvPr/>
        </p:nvSpPr>
        <p:spPr bwMode="auto">
          <a:xfrm>
            <a:off x="8737600" y="6397625"/>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5</a:t>
            </a:r>
          </a:p>
        </p:txBody>
      </p:sp>
      <p:sp>
        <p:nvSpPr>
          <p:cNvPr id="101390" name="Text Box 20"/>
          <p:cNvSpPr txBox="1">
            <a:spLocks noChangeArrowheads="1"/>
          </p:cNvSpPr>
          <p:nvPr/>
        </p:nvSpPr>
        <p:spPr bwMode="auto">
          <a:xfrm>
            <a:off x="7092950" y="6270625"/>
            <a:ext cx="19002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rgbClr val="FFFFFF"/>
                </a:solidFill>
              </a:rPr>
              <a:t>Teka indang kaket</a:t>
            </a:r>
            <a:r>
              <a:rPr lang="en-US" sz="1200" b="1">
                <a:solidFill>
                  <a:schemeClr val="tx1"/>
                </a:solidFill>
              </a:rPr>
              <a:t>. 8-14</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additive="base">
                                        <p:cTn id="7" dur="500" fill="hold"/>
                                        <p:tgtEl>
                                          <p:spTgt spid="33794"/>
                                        </p:tgtEl>
                                        <p:attrNameLst>
                                          <p:attrName>ppt_x</p:attrName>
                                        </p:attrNameLst>
                                      </p:cBhvr>
                                      <p:tavLst>
                                        <p:tav tm="0">
                                          <p:val>
                                            <p:strVal val="0-#ppt_w/2"/>
                                          </p:val>
                                        </p:tav>
                                        <p:tav tm="100000">
                                          <p:val>
                                            <p:strVal val="#ppt_x"/>
                                          </p:val>
                                        </p:tav>
                                      </p:tavLst>
                                    </p:anim>
                                    <p:anim calcmode="lin" valueType="num">
                                      <p:cBhvr additive="base">
                                        <p:cTn id="8" dur="500" fill="hold"/>
                                        <p:tgtEl>
                                          <p:spTgt spid="3379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6">
                                            <p:bg/>
                                          </p:spTgt>
                                        </p:tgtEl>
                                        <p:attrNameLst>
                                          <p:attrName>style.visibility</p:attrName>
                                        </p:attrNameLst>
                                      </p:cBhvr>
                                      <p:to>
                                        <p:strVal val="visible"/>
                                      </p:to>
                                    </p:set>
                                    <p:animEffect transition="in" filter="wipe(left)">
                                      <p:cBhvr>
                                        <p:cTn id="13" dur="500"/>
                                        <p:tgtEl>
                                          <p:spTgt spid="16">
                                            <p:bg/>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6">
                                            <p:txEl>
                                              <p:pRg st="0" end="0"/>
                                            </p:txEl>
                                          </p:spTgt>
                                        </p:tgtEl>
                                        <p:attrNameLst>
                                          <p:attrName>style.visibility</p:attrName>
                                        </p:attrNameLst>
                                      </p:cBhvr>
                                      <p:to>
                                        <p:strVal val="visible"/>
                                      </p:to>
                                    </p:set>
                                    <p:animEffect transition="in" filter="wipe(left)">
                                      <p:cBhvr>
                                        <p:cTn id="16" dur="500"/>
                                        <p:tgtEl>
                                          <p:spTgt spid="16">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6">
                                            <p:txEl>
                                              <p:pRg st="1" end="1"/>
                                            </p:txEl>
                                          </p:spTgt>
                                        </p:tgtEl>
                                        <p:attrNameLst>
                                          <p:attrName>style.visibility</p:attrName>
                                        </p:attrNameLst>
                                      </p:cBhvr>
                                      <p:to>
                                        <p:strVal val="visible"/>
                                      </p:to>
                                    </p:set>
                                    <p:animEffect transition="in" filter="wipe(left)">
                                      <p:cBhvr>
                                        <p:cTn id="21" dur="500"/>
                                        <p:tgtEl>
                                          <p:spTgt spid="16">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6">
                                            <p:txEl>
                                              <p:pRg st="2" end="2"/>
                                            </p:txEl>
                                          </p:spTgt>
                                        </p:tgtEl>
                                        <p:attrNameLst>
                                          <p:attrName>style.visibility</p:attrName>
                                        </p:attrNameLst>
                                      </p:cBhvr>
                                      <p:to>
                                        <p:strVal val="visible"/>
                                      </p:to>
                                    </p:set>
                                    <p:animEffect transition="in" filter="wipe(left)">
                                      <p:cBhvr>
                                        <p:cTn id="26" dur="500"/>
                                        <p:tgtEl>
                                          <p:spTgt spid="16">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6">
                                            <p:txEl>
                                              <p:pRg st="3" end="3"/>
                                            </p:txEl>
                                          </p:spTgt>
                                        </p:tgtEl>
                                        <p:attrNameLst>
                                          <p:attrName>style.visibility</p:attrName>
                                        </p:attrNameLst>
                                      </p:cBhvr>
                                      <p:to>
                                        <p:strVal val="visible"/>
                                      </p:to>
                                    </p:set>
                                    <p:animEffect transition="in" filter="wipe(left)">
                                      <p:cBhvr>
                                        <p:cTn id="31" dur="500"/>
                                        <p:tgtEl>
                                          <p:spTgt spid="16">
                                            <p:txEl>
                                              <p:pRg st="3" end="3"/>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7" presetClass="entr" presetSubtype="8" fill="hold" grpId="0" nodeType="clickEffect">
                                  <p:stCondLst>
                                    <p:cond delay="0"/>
                                  </p:stCondLst>
                                  <p:childTnLst>
                                    <p:set>
                                      <p:cBhvr>
                                        <p:cTn id="35" dur="1" fill="hold">
                                          <p:stCondLst>
                                            <p:cond delay="0"/>
                                          </p:stCondLst>
                                        </p:cTn>
                                        <p:tgtEl>
                                          <p:spTgt spid="33800"/>
                                        </p:tgtEl>
                                        <p:attrNameLst>
                                          <p:attrName>style.visibility</p:attrName>
                                        </p:attrNameLst>
                                      </p:cBhvr>
                                      <p:to>
                                        <p:strVal val="visible"/>
                                      </p:to>
                                    </p:set>
                                    <p:anim calcmode="lin" valueType="num">
                                      <p:cBhvr>
                                        <p:cTn id="36" dur="500" fill="hold"/>
                                        <p:tgtEl>
                                          <p:spTgt spid="33800"/>
                                        </p:tgtEl>
                                        <p:attrNameLst>
                                          <p:attrName>ppt_x</p:attrName>
                                        </p:attrNameLst>
                                      </p:cBhvr>
                                      <p:tavLst>
                                        <p:tav tm="0">
                                          <p:val>
                                            <p:strVal val="#ppt_x-#ppt_w/2"/>
                                          </p:val>
                                        </p:tav>
                                        <p:tav tm="100000">
                                          <p:val>
                                            <p:strVal val="#ppt_x"/>
                                          </p:val>
                                        </p:tav>
                                      </p:tavLst>
                                    </p:anim>
                                    <p:anim calcmode="lin" valueType="num">
                                      <p:cBhvr>
                                        <p:cTn id="37" dur="500" fill="hold"/>
                                        <p:tgtEl>
                                          <p:spTgt spid="33800"/>
                                        </p:tgtEl>
                                        <p:attrNameLst>
                                          <p:attrName>ppt_y</p:attrName>
                                        </p:attrNameLst>
                                      </p:cBhvr>
                                      <p:tavLst>
                                        <p:tav tm="0">
                                          <p:val>
                                            <p:strVal val="#ppt_y"/>
                                          </p:val>
                                        </p:tav>
                                        <p:tav tm="100000">
                                          <p:val>
                                            <p:strVal val="#ppt_y"/>
                                          </p:val>
                                        </p:tav>
                                      </p:tavLst>
                                    </p:anim>
                                    <p:anim calcmode="lin" valueType="num">
                                      <p:cBhvr>
                                        <p:cTn id="38" dur="500" fill="hold"/>
                                        <p:tgtEl>
                                          <p:spTgt spid="33800"/>
                                        </p:tgtEl>
                                        <p:attrNameLst>
                                          <p:attrName>ppt_w</p:attrName>
                                        </p:attrNameLst>
                                      </p:cBhvr>
                                      <p:tavLst>
                                        <p:tav tm="0">
                                          <p:val>
                                            <p:fltVal val="0"/>
                                          </p:val>
                                        </p:tav>
                                        <p:tav tm="100000">
                                          <p:val>
                                            <p:strVal val="#ppt_w"/>
                                          </p:val>
                                        </p:tav>
                                      </p:tavLst>
                                    </p:anim>
                                    <p:anim calcmode="lin" valueType="num">
                                      <p:cBhvr>
                                        <p:cTn id="39" dur="500" fill="hold"/>
                                        <p:tgtEl>
                                          <p:spTgt spid="33800"/>
                                        </p:tgtEl>
                                        <p:attrNameLst>
                                          <p:attrName>ppt_h</p:attrName>
                                        </p:attrNameLst>
                                      </p:cBhvr>
                                      <p:tavLst>
                                        <p:tav tm="0">
                                          <p:val>
                                            <p:strVal val="#ppt_h"/>
                                          </p:val>
                                        </p:tav>
                                        <p:tav tm="100000">
                                          <p:val>
                                            <p:strVal val="#ppt_h"/>
                                          </p:val>
                                        </p:tav>
                                      </p:tavLst>
                                    </p:anim>
                                  </p:childTnLst>
                                </p:cTn>
                              </p:par>
                            </p:childTnLst>
                          </p:cTn>
                        </p:par>
                        <p:par>
                          <p:cTn id="40" fill="hold" nodeType="afterGroup">
                            <p:stCondLst>
                              <p:cond delay="500"/>
                            </p:stCondLst>
                            <p:childTnLst>
                              <p:par>
                                <p:cTn id="41" presetID="17" presetClass="entr" presetSubtype="8" fill="hold" grpId="0" nodeType="afterEffect">
                                  <p:stCondLst>
                                    <p:cond delay="0"/>
                                  </p:stCondLst>
                                  <p:childTnLst>
                                    <p:set>
                                      <p:cBhvr>
                                        <p:cTn id="42" dur="1" fill="hold">
                                          <p:stCondLst>
                                            <p:cond delay="0"/>
                                          </p:stCondLst>
                                        </p:cTn>
                                        <p:tgtEl>
                                          <p:spTgt spid="33801"/>
                                        </p:tgtEl>
                                        <p:attrNameLst>
                                          <p:attrName>style.visibility</p:attrName>
                                        </p:attrNameLst>
                                      </p:cBhvr>
                                      <p:to>
                                        <p:strVal val="visible"/>
                                      </p:to>
                                    </p:set>
                                    <p:anim calcmode="lin" valueType="num">
                                      <p:cBhvr>
                                        <p:cTn id="43" dur="500" fill="hold"/>
                                        <p:tgtEl>
                                          <p:spTgt spid="33801"/>
                                        </p:tgtEl>
                                        <p:attrNameLst>
                                          <p:attrName>ppt_x</p:attrName>
                                        </p:attrNameLst>
                                      </p:cBhvr>
                                      <p:tavLst>
                                        <p:tav tm="0">
                                          <p:val>
                                            <p:strVal val="#ppt_x-#ppt_w/2"/>
                                          </p:val>
                                        </p:tav>
                                        <p:tav tm="100000">
                                          <p:val>
                                            <p:strVal val="#ppt_x"/>
                                          </p:val>
                                        </p:tav>
                                      </p:tavLst>
                                    </p:anim>
                                    <p:anim calcmode="lin" valueType="num">
                                      <p:cBhvr>
                                        <p:cTn id="44" dur="500" fill="hold"/>
                                        <p:tgtEl>
                                          <p:spTgt spid="33801"/>
                                        </p:tgtEl>
                                        <p:attrNameLst>
                                          <p:attrName>ppt_y</p:attrName>
                                        </p:attrNameLst>
                                      </p:cBhvr>
                                      <p:tavLst>
                                        <p:tav tm="0">
                                          <p:val>
                                            <p:strVal val="#ppt_y"/>
                                          </p:val>
                                        </p:tav>
                                        <p:tav tm="100000">
                                          <p:val>
                                            <p:strVal val="#ppt_y"/>
                                          </p:val>
                                        </p:tav>
                                      </p:tavLst>
                                    </p:anim>
                                    <p:anim calcmode="lin" valueType="num">
                                      <p:cBhvr>
                                        <p:cTn id="45" dur="500" fill="hold"/>
                                        <p:tgtEl>
                                          <p:spTgt spid="33801"/>
                                        </p:tgtEl>
                                        <p:attrNameLst>
                                          <p:attrName>ppt_w</p:attrName>
                                        </p:attrNameLst>
                                      </p:cBhvr>
                                      <p:tavLst>
                                        <p:tav tm="0">
                                          <p:val>
                                            <p:fltVal val="0"/>
                                          </p:val>
                                        </p:tav>
                                        <p:tav tm="100000">
                                          <p:val>
                                            <p:strVal val="#ppt_w"/>
                                          </p:val>
                                        </p:tav>
                                      </p:tavLst>
                                    </p:anim>
                                    <p:anim calcmode="lin" valueType="num">
                                      <p:cBhvr>
                                        <p:cTn id="46" dur="500" fill="hold"/>
                                        <p:tgtEl>
                                          <p:spTgt spid="33801"/>
                                        </p:tgtEl>
                                        <p:attrNameLst>
                                          <p:attrName>ppt_h</p:attrName>
                                        </p:attrNameLst>
                                      </p:cBhvr>
                                      <p:tavLst>
                                        <p:tav tm="0">
                                          <p:val>
                                            <p:strVal val="#ppt_h"/>
                                          </p:val>
                                        </p:tav>
                                        <p:tav tm="100000">
                                          <p:val>
                                            <p:strVal val="#ppt_h"/>
                                          </p:val>
                                        </p:tav>
                                      </p:tavLst>
                                    </p:anim>
                                  </p:childTnLst>
                                </p:cTn>
                              </p:par>
                            </p:childTnLst>
                          </p:cTn>
                        </p:par>
                        <p:par>
                          <p:cTn id="47" fill="hold" nodeType="afterGroup">
                            <p:stCondLst>
                              <p:cond delay="1000"/>
                            </p:stCondLst>
                            <p:childTnLst>
                              <p:par>
                                <p:cTn id="48" presetID="17" presetClass="entr" presetSubtype="8" fill="hold" grpId="0" nodeType="afterEffect">
                                  <p:stCondLst>
                                    <p:cond delay="0"/>
                                  </p:stCondLst>
                                  <p:childTnLst>
                                    <p:set>
                                      <p:cBhvr>
                                        <p:cTn id="49" dur="1" fill="hold">
                                          <p:stCondLst>
                                            <p:cond delay="0"/>
                                          </p:stCondLst>
                                        </p:cTn>
                                        <p:tgtEl>
                                          <p:spTgt spid="33802"/>
                                        </p:tgtEl>
                                        <p:attrNameLst>
                                          <p:attrName>style.visibility</p:attrName>
                                        </p:attrNameLst>
                                      </p:cBhvr>
                                      <p:to>
                                        <p:strVal val="visible"/>
                                      </p:to>
                                    </p:set>
                                    <p:anim calcmode="lin" valueType="num">
                                      <p:cBhvr>
                                        <p:cTn id="50" dur="500" fill="hold"/>
                                        <p:tgtEl>
                                          <p:spTgt spid="33802"/>
                                        </p:tgtEl>
                                        <p:attrNameLst>
                                          <p:attrName>ppt_x</p:attrName>
                                        </p:attrNameLst>
                                      </p:cBhvr>
                                      <p:tavLst>
                                        <p:tav tm="0">
                                          <p:val>
                                            <p:strVal val="#ppt_x-#ppt_w/2"/>
                                          </p:val>
                                        </p:tav>
                                        <p:tav tm="100000">
                                          <p:val>
                                            <p:strVal val="#ppt_x"/>
                                          </p:val>
                                        </p:tav>
                                      </p:tavLst>
                                    </p:anim>
                                    <p:anim calcmode="lin" valueType="num">
                                      <p:cBhvr>
                                        <p:cTn id="51" dur="500" fill="hold"/>
                                        <p:tgtEl>
                                          <p:spTgt spid="33802"/>
                                        </p:tgtEl>
                                        <p:attrNameLst>
                                          <p:attrName>ppt_y</p:attrName>
                                        </p:attrNameLst>
                                      </p:cBhvr>
                                      <p:tavLst>
                                        <p:tav tm="0">
                                          <p:val>
                                            <p:strVal val="#ppt_y"/>
                                          </p:val>
                                        </p:tav>
                                        <p:tav tm="100000">
                                          <p:val>
                                            <p:strVal val="#ppt_y"/>
                                          </p:val>
                                        </p:tav>
                                      </p:tavLst>
                                    </p:anim>
                                    <p:anim calcmode="lin" valueType="num">
                                      <p:cBhvr>
                                        <p:cTn id="52" dur="500" fill="hold"/>
                                        <p:tgtEl>
                                          <p:spTgt spid="33802"/>
                                        </p:tgtEl>
                                        <p:attrNameLst>
                                          <p:attrName>ppt_w</p:attrName>
                                        </p:attrNameLst>
                                      </p:cBhvr>
                                      <p:tavLst>
                                        <p:tav tm="0">
                                          <p:val>
                                            <p:fltVal val="0"/>
                                          </p:val>
                                        </p:tav>
                                        <p:tav tm="100000">
                                          <p:val>
                                            <p:strVal val="#ppt_w"/>
                                          </p:val>
                                        </p:tav>
                                      </p:tavLst>
                                    </p:anim>
                                    <p:anim calcmode="lin" valueType="num">
                                      <p:cBhvr>
                                        <p:cTn id="53" dur="500" fill="hold"/>
                                        <p:tgtEl>
                                          <p:spTgt spid="33802"/>
                                        </p:tgtEl>
                                        <p:attrNameLst>
                                          <p:attrName>ppt_h</p:attrName>
                                        </p:attrNameLst>
                                      </p:cBhvr>
                                      <p:tavLst>
                                        <p:tav tm="0">
                                          <p:val>
                                            <p:strVal val="#ppt_h"/>
                                          </p:val>
                                        </p:tav>
                                        <p:tav tm="100000">
                                          <p:val>
                                            <p:strVal val="#ppt_h"/>
                                          </p:val>
                                        </p:tav>
                                      </p:tavLst>
                                    </p:anim>
                                  </p:childTnLst>
                                </p:cTn>
                              </p:par>
                            </p:childTnLst>
                          </p:cTn>
                        </p:par>
                        <p:par>
                          <p:cTn id="54" fill="hold" nodeType="afterGroup">
                            <p:stCondLst>
                              <p:cond delay="1500"/>
                            </p:stCondLst>
                            <p:childTnLst>
                              <p:par>
                                <p:cTn id="55" presetID="17" presetClass="entr" presetSubtype="8" fill="hold" grpId="0" nodeType="afterEffect">
                                  <p:stCondLst>
                                    <p:cond delay="0"/>
                                  </p:stCondLst>
                                  <p:childTnLst>
                                    <p:set>
                                      <p:cBhvr>
                                        <p:cTn id="56" dur="1" fill="hold">
                                          <p:stCondLst>
                                            <p:cond delay="0"/>
                                          </p:stCondLst>
                                        </p:cTn>
                                        <p:tgtEl>
                                          <p:spTgt spid="33803"/>
                                        </p:tgtEl>
                                        <p:attrNameLst>
                                          <p:attrName>style.visibility</p:attrName>
                                        </p:attrNameLst>
                                      </p:cBhvr>
                                      <p:to>
                                        <p:strVal val="visible"/>
                                      </p:to>
                                    </p:set>
                                    <p:anim calcmode="lin" valueType="num">
                                      <p:cBhvr>
                                        <p:cTn id="57" dur="500" fill="hold"/>
                                        <p:tgtEl>
                                          <p:spTgt spid="33803"/>
                                        </p:tgtEl>
                                        <p:attrNameLst>
                                          <p:attrName>ppt_x</p:attrName>
                                        </p:attrNameLst>
                                      </p:cBhvr>
                                      <p:tavLst>
                                        <p:tav tm="0">
                                          <p:val>
                                            <p:strVal val="#ppt_x-#ppt_w/2"/>
                                          </p:val>
                                        </p:tav>
                                        <p:tav tm="100000">
                                          <p:val>
                                            <p:strVal val="#ppt_x"/>
                                          </p:val>
                                        </p:tav>
                                      </p:tavLst>
                                    </p:anim>
                                    <p:anim calcmode="lin" valueType="num">
                                      <p:cBhvr>
                                        <p:cTn id="58" dur="500" fill="hold"/>
                                        <p:tgtEl>
                                          <p:spTgt spid="33803"/>
                                        </p:tgtEl>
                                        <p:attrNameLst>
                                          <p:attrName>ppt_y</p:attrName>
                                        </p:attrNameLst>
                                      </p:cBhvr>
                                      <p:tavLst>
                                        <p:tav tm="0">
                                          <p:val>
                                            <p:strVal val="#ppt_y"/>
                                          </p:val>
                                        </p:tav>
                                        <p:tav tm="100000">
                                          <p:val>
                                            <p:strVal val="#ppt_y"/>
                                          </p:val>
                                        </p:tav>
                                      </p:tavLst>
                                    </p:anim>
                                    <p:anim calcmode="lin" valueType="num">
                                      <p:cBhvr>
                                        <p:cTn id="59" dur="500" fill="hold"/>
                                        <p:tgtEl>
                                          <p:spTgt spid="33803"/>
                                        </p:tgtEl>
                                        <p:attrNameLst>
                                          <p:attrName>ppt_w</p:attrName>
                                        </p:attrNameLst>
                                      </p:cBhvr>
                                      <p:tavLst>
                                        <p:tav tm="0">
                                          <p:val>
                                            <p:fltVal val="0"/>
                                          </p:val>
                                        </p:tav>
                                        <p:tav tm="100000">
                                          <p:val>
                                            <p:strVal val="#ppt_w"/>
                                          </p:val>
                                        </p:tav>
                                      </p:tavLst>
                                    </p:anim>
                                    <p:anim calcmode="lin" valueType="num">
                                      <p:cBhvr>
                                        <p:cTn id="60" dur="500" fill="hold"/>
                                        <p:tgtEl>
                                          <p:spTgt spid="3380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animBg="1"/>
      <p:bldP spid="33794" grpId="0" animBg="1" autoUpdateAnimBg="0"/>
      <p:bldP spid="33800" grpId="0" animBg="1"/>
      <p:bldP spid="33801" grpId="0" animBg="1"/>
      <p:bldP spid="33802" grpId="0" animBg="1"/>
      <p:bldP spid="3380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217715" y="434522"/>
            <a:ext cx="9608457" cy="5629746"/>
          </a:xfrm>
          <a:prstGeom prst="rect">
            <a:avLst/>
          </a:prstGeom>
          <a:noFill/>
          <a:ln w="12700">
            <a:noFill/>
            <a:miter lim="800000"/>
            <a:headEnd/>
            <a:tailEnd/>
          </a:ln>
          <a:effectLst/>
        </p:spPr>
        <p:txBody>
          <a:bodyPr lIns="90487" tIns="44450" rIns="90487" bIns="44450">
            <a:spAutoFit/>
          </a:bodyPr>
          <a:lstStyle/>
          <a:p>
            <a:pPr algn="l">
              <a:defRPr/>
            </a:pPr>
            <a:r>
              <a:rPr lang="en-US" sz="9600" b="1" dirty="0">
                <a:solidFill>
                  <a:srgbClr val="00FF00"/>
                </a:solidFill>
                <a:effectLst>
                  <a:glow rad="101600">
                    <a:schemeClr val="bg2">
                      <a:alpha val="75000"/>
                    </a:schemeClr>
                  </a:glow>
                </a:effectLst>
                <a:latin typeface="Arial" pitchFamily="-107" charset="0"/>
                <a:ea typeface="+mn-ea"/>
                <a:cs typeface="+mn-cs"/>
              </a:rPr>
              <a:t> </a:t>
            </a:r>
            <a:r>
              <a:rPr lang="en-US" sz="7200" b="1" dirty="0">
                <a:solidFill>
                  <a:srgbClr val="00FF00"/>
                </a:solidFill>
                <a:effectLst>
                  <a:glow rad="101600">
                    <a:schemeClr val="bg2">
                      <a:alpha val="75000"/>
                    </a:schemeClr>
                  </a:glow>
                </a:effectLst>
                <a:latin typeface="Arial" pitchFamily="-107" charset="0"/>
                <a:ea typeface="+mn-ea"/>
                <a:cs typeface="+mn-cs"/>
              </a:rPr>
              <a:t>O</a:t>
            </a:r>
            <a:r>
              <a:rPr lang="en-US" sz="7200" b="1" dirty="0">
                <a:solidFill>
                  <a:srgbClr val="FAFD00"/>
                </a:solidFill>
                <a:effectLst>
                  <a:glow rad="101600">
                    <a:schemeClr val="bg2">
                      <a:alpha val="75000"/>
                    </a:schemeClr>
                  </a:glow>
                </a:effectLst>
                <a:latin typeface="Arial" pitchFamily="-107" charset="0"/>
                <a:ea typeface="+mn-ea"/>
                <a:cs typeface="+mn-cs"/>
              </a:rPr>
              <a:t>BENDANGER</a:t>
            </a:r>
          </a:p>
          <a:p>
            <a:pPr algn="l">
              <a:defRPr/>
            </a:pPr>
            <a:r>
              <a:rPr lang="en-US" sz="7200" b="1" dirty="0">
                <a:solidFill>
                  <a:srgbClr val="FAFD00"/>
                </a:solidFill>
                <a:effectLst>
                  <a:glow rad="101600">
                    <a:schemeClr val="bg2">
                      <a:alpha val="75000"/>
                    </a:schemeClr>
                  </a:glow>
                </a:effectLst>
                <a:latin typeface="Arial" pitchFamily="-107" charset="0"/>
                <a:ea typeface="+mn-ea"/>
                <a:cs typeface="+mn-cs"/>
              </a:rPr>
              <a:t>   </a:t>
            </a:r>
            <a:r>
              <a:rPr lang="en-US" sz="7200" b="1" dirty="0">
                <a:solidFill>
                  <a:srgbClr val="00FF00"/>
                </a:solidFill>
                <a:effectLst>
                  <a:glow rad="101600">
                    <a:schemeClr val="bg2">
                      <a:alpha val="75000"/>
                    </a:schemeClr>
                  </a:glow>
                </a:effectLst>
                <a:latin typeface="Arial" pitchFamily="-107" charset="0"/>
                <a:ea typeface="ＭＳ Ｐゴシック" pitchFamily="34" charset="-128"/>
                <a:cs typeface="+mn-cs"/>
              </a:rPr>
              <a:t>KATI</a:t>
            </a:r>
            <a:r>
              <a:rPr lang="en-US" sz="7200" b="1" dirty="0">
                <a:solidFill>
                  <a:srgbClr val="FAFD00"/>
                </a:solidFill>
                <a:effectLst>
                  <a:glow rad="101600">
                    <a:schemeClr val="bg2">
                      <a:alpha val="75000"/>
                    </a:schemeClr>
                  </a:glow>
                </a:effectLst>
                <a:latin typeface="Arial" pitchFamily="-107" charset="0"/>
                <a:ea typeface="+mn-ea"/>
                <a:cs typeface="+mn-cs"/>
              </a:rPr>
              <a:t> </a:t>
            </a:r>
          </a:p>
          <a:p>
            <a:pPr algn="l">
              <a:defRPr/>
            </a:pPr>
            <a:r>
              <a:rPr lang="en-US" sz="9600" b="1" dirty="0">
                <a:solidFill>
                  <a:srgbClr val="00FF00"/>
                </a:solidFill>
                <a:effectLst>
                  <a:glow rad="101600">
                    <a:schemeClr val="bg2">
                      <a:alpha val="75000"/>
                    </a:schemeClr>
                  </a:glow>
                </a:effectLst>
                <a:latin typeface="Arial" pitchFamily="-107" charset="0"/>
                <a:ea typeface="+mn-ea"/>
                <a:cs typeface="+mn-cs"/>
              </a:rPr>
              <a:t>   </a:t>
            </a:r>
            <a:r>
              <a:rPr lang="en-US" sz="7200" b="1" dirty="0">
                <a:solidFill>
                  <a:srgbClr val="00FF00"/>
                </a:solidFill>
                <a:effectLst>
                  <a:glow rad="101600">
                    <a:schemeClr val="bg2">
                      <a:alpha val="75000"/>
                    </a:schemeClr>
                  </a:glow>
                </a:effectLst>
                <a:latin typeface="Arial" pitchFamily="-107" charset="0"/>
                <a:ea typeface="+mn-ea"/>
                <a:cs typeface="+mn-cs"/>
              </a:rPr>
              <a:t>O</a:t>
            </a:r>
            <a:r>
              <a:rPr lang="en-US" sz="7200" b="1" dirty="0">
                <a:solidFill>
                  <a:srgbClr val="FAFD00"/>
                </a:solidFill>
                <a:effectLst>
                  <a:glow rad="101600">
                    <a:schemeClr val="bg2">
                      <a:alpha val="75000"/>
                    </a:schemeClr>
                  </a:glow>
                </a:effectLst>
                <a:latin typeface="Arial" pitchFamily="-107" charset="0"/>
                <a:ea typeface="+mn-ea"/>
                <a:cs typeface="+mn-cs"/>
              </a:rPr>
              <a:t>BENDANG</a:t>
            </a:r>
            <a:r>
              <a:rPr lang="en-US" sz="9600" b="1" dirty="0">
                <a:solidFill>
                  <a:srgbClr val="FAFD00"/>
                </a:solidFill>
                <a:effectLst>
                  <a:glow rad="101600">
                    <a:schemeClr val="bg2">
                      <a:alpha val="75000"/>
                    </a:schemeClr>
                  </a:glow>
                </a:effectLst>
                <a:latin typeface="Arial" pitchFamily="-107" charset="0"/>
                <a:ea typeface="+mn-ea"/>
                <a:cs typeface="+mn-cs"/>
              </a:rPr>
              <a:t> </a:t>
            </a:r>
            <a:r>
              <a:rPr lang="en-US" sz="9600" b="1" dirty="0">
                <a:solidFill>
                  <a:srgbClr val="00FF00"/>
                </a:solidFill>
                <a:effectLst>
                  <a:glow rad="101600">
                    <a:schemeClr val="bg2">
                      <a:alpha val="75000"/>
                    </a:schemeClr>
                  </a:glow>
                </a:effectLst>
                <a:latin typeface="Arial" pitchFamily="-107" charset="0"/>
                <a:ea typeface="+mn-ea"/>
                <a:cs typeface="+mn-cs"/>
              </a:rPr>
              <a:t> </a:t>
            </a:r>
          </a:p>
          <a:p>
            <a:pPr algn="l">
              <a:defRPr/>
            </a:pPr>
            <a:r>
              <a:rPr lang="en-US" sz="9600" b="1" dirty="0">
                <a:solidFill>
                  <a:srgbClr val="00FF00"/>
                </a:solidFill>
                <a:effectLst>
                  <a:glow rad="101600">
                    <a:schemeClr val="bg2">
                      <a:alpha val="75000"/>
                    </a:schemeClr>
                  </a:glow>
                </a:effectLst>
                <a:latin typeface="Arial" pitchFamily="-107" charset="0"/>
                <a:ea typeface="+mn-ea"/>
                <a:cs typeface="+mn-cs"/>
              </a:rPr>
              <a:t>     </a:t>
            </a:r>
            <a:r>
              <a:rPr lang="en-US" sz="7200" b="1" dirty="0">
                <a:solidFill>
                  <a:srgbClr val="00FF00"/>
                </a:solidFill>
                <a:effectLst>
                  <a:glow rad="101600">
                    <a:schemeClr val="bg2">
                      <a:alpha val="75000"/>
                    </a:schemeClr>
                  </a:glow>
                </a:effectLst>
                <a:latin typeface="Arial" pitchFamily="-107" charset="0"/>
                <a:ea typeface="+mn-ea"/>
                <a:cs typeface="+mn-cs"/>
              </a:rPr>
              <a:t>A</a:t>
            </a:r>
            <a:r>
              <a:rPr lang="en-US" sz="7200" b="1" dirty="0">
                <a:solidFill>
                  <a:srgbClr val="FAFD00"/>
                </a:solidFill>
                <a:effectLst>
                  <a:glow rad="101600">
                    <a:schemeClr val="bg2">
                      <a:alpha val="75000"/>
                    </a:schemeClr>
                  </a:glow>
                </a:effectLst>
                <a:latin typeface="Arial" pitchFamily="-107" charset="0"/>
                <a:ea typeface="+mn-ea"/>
                <a:cs typeface="+mn-cs"/>
              </a:rPr>
              <a:t>GÜTSÜTSÜLA!</a:t>
            </a:r>
          </a:p>
        </p:txBody>
      </p:sp>
      <p:sp>
        <p:nvSpPr>
          <p:cNvPr id="35843" name="Rectangle 3"/>
          <p:cNvSpPr>
            <a:spLocks noChangeArrowheads="1"/>
          </p:cNvSpPr>
          <p:nvPr/>
        </p:nvSpPr>
        <p:spPr bwMode="auto">
          <a:xfrm>
            <a:off x="620713" y="188913"/>
            <a:ext cx="739775" cy="1443037"/>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l">
              <a:spcBef>
                <a:spcPct val="50000"/>
              </a:spcBef>
              <a:defRPr/>
            </a:pPr>
            <a:r>
              <a:rPr lang="en-US" sz="8800" dirty="0">
                <a:solidFill>
                  <a:schemeClr val="tx2"/>
                </a:solidFill>
                <a:latin typeface="Times" pitchFamily="-107" charset="0"/>
                <a:ea typeface="+mn-ea"/>
                <a:cs typeface="+mn-cs"/>
              </a:rPr>
              <a:t>7</a:t>
            </a:r>
          </a:p>
        </p:txBody>
      </p:sp>
      <p:sp>
        <p:nvSpPr>
          <p:cNvPr id="35844" name="Line 4"/>
          <p:cNvSpPr>
            <a:spLocks noChangeShapeType="1"/>
          </p:cNvSpPr>
          <p:nvPr/>
        </p:nvSpPr>
        <p:spPr bwMode="auto">
          <a:xfrm>
            <a:off x="889000" y="8636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03428" name="Text Box 12"/>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03429" name="Text Box 14"/>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03430" name="Text Box 16"/>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49</a:t>
            </a:r>
          </a:p>
        </p:txBody>
      </p:sp>
      <p:sp>
        <p:nvSpPr>
          <p:cNvPr id="103431" name="Text Box 18"/>
          <p:cNvSpPr txBox="1">
            <a:spLocks noChangeArrowheads="1"/>
          </p:cNvSpPr>
          <p:nvPr/>
        </p:nvSpPr>
        <p:spPr bwMode="auto">
          <a:xfrm>
            <a:off x="7092950" y="6270625"/>
            <a:ext cx="19002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rgbClr val="FFFFFF"/>
                </a:solidFill>
              </a:rPr>
              <a:t>Teka indang kaket</a:t>
            </a:r>
            <a:r>
              <a:rPr lang="en-US" sz="1200" b="1">
                <a:solidFill>
                  <a:schemeClr val="tx1"/>
                </a:solidFill>
              </a:rPr>
              <a:t>. 8-14</a:t>
            </a:r>
          </a:p>
        </p:txBody>
      </p:sp>
      <p:sp>
        <p:nvSpPr>
          <p:cNvPr id="35859" name="AutoShape 19"/>
          <p:cNvSpPr>
            <a:spLocks noChangeArrowheads="1"/>
          </p:cNvSpPr>
          <p:nvPr/>
        </p:nvSpPr>
        <p:spPr bwMode="auto">
          <a:xfrm rot="20061570">
            <a:off x="1025525" y="868363"/>
            <a:ext cx="1449388" cy="5934075"/>
          </a:xfrm>
          <a:prstGeom prst="roundRect">
            <a:avLst>
              <a:gd name="adj" fmla="val 16667"/>
            </a:avLst>
          </a:prstGeom>
          <a:noFill/>
          <a:ln w="76200">
            <a:solidFill>
              <a:schemeClr val="tx1"/>
            </a:solidFill>
            <a:round/>
            <a:headEnd/>
            <a:tailEnd/>
          </a:ln>
          <a:effectLst>
            <a:outerShdw blurRad="63500" dist="153455" dir="1466637"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5860" name="AutoShape 20"/>
          <p:cNvSpPr>
            <a:spLocks noChangeArrowheads="1"/>
          </p:cNvSpPr>
          <p:nvPr/>
        </p:nvSpPr>
        <p:spPr bwMode="auto">
          <a:xfrm rot="20102213">
            <a:off x="977900" y="746125"/>
            <a:ext cx="1593850" cy="6057900"/>
          </a:xfrm>
          <a:prstGeom prst="roundRect">
            <a:avLst>
              <a:gd name="adj" fmla="val 16667"/>
            </a:avLst>
          </a:prstGeom>
          <a:noFill/>
          <a:ln w="76200">
            <a:solidFill>
              <a:schemeClr val="tx1"/>
            </a:solidFill>
            <a:round/>
            <a:headEnd/>
            <a:tailEnd/>
          </a:ln>
          <a:effectLst>
            <a:outerShdw blurRad="63500" dist="153455" dir="1466637"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2" name="Title 1"/>
          <p:cNvSpPr>
            <a:spLocks noGrp="1"/>
          </p:cNvSpPr>
          <p:nvPr>
            <p:ph type="ctrTitle"/>
          </p:nvPr>
        </p:nvSpPr>
        <p:spPr>
          <a:xfrm>
            <a:off x="8904288" y="1358900"/>
            <a:ext cx="3263900" cy="3478213"/>
          </a:xfrm>
        </p:spPr>
        <p:txBody>
          <a:bodyPr wrap="square" lIns="91440" tIns="45720" rIns="91440" bIns="45720" numCol="1" anchor="t" anchorCtr="0" compatLnSpc="1">
            <a:prstTxWarp prst="textNoShape">
              <a:avLst/>
            </a:prstTxWarp>
          </a:bodyPr>
          <a:lstStyle/>
          <a:p>
            <a:pPr algn="r">
              <a:defRPr/>
            </a:pPr>
            <a:r>
              <a:rPr lang="en-US">
                <a:latin typeface="Times" charset="0"/>
                <a:ea typeface="ＭＳ Ｐゴシック" charset="0"/>
                <a:cs typeface="ＭＳ Ｐゴシック" charset="0"/>
              </a:rPr>
              <a:t> Obendanger Kati Obendang agütsütsüla</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5859"/>
                                        </p:tgtEl>
                                        <p:attrNameLst>
                                          <p:attrName>style.visibility</p:attrName>
                                        </p:attrNameLst>
                                      </p:cBhvr>
                                      <p:to>
                                        <p:strVal val="visible"/>
                                      </p:to>
                                    </p:set>
                                    <p:animEffect transition="in" filter="wipe(up)">
                                      <p:cBhvr>
                                        <p:cTn id="7" dur="2000"/>
                                        <p:tgtEl>
                                          <p:spTgt spid="35859"/>
                                        </p:tgtEl>
                                      </p:cBhvr>
                                    </p:animEffect>
                                  </p:childTnLst>
                                </p:cTn>
                              </p:par>
                            </p:childTnLst>
                          </p:cTn>
                        </p:par>
                        <p:par>
                          <p:cTn id="8" fill="hold" nodeType="afterGroup">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35860"/>
                                        </p:tgtEl>
                                        <p:attrNameLst>
                                          <p:attrName>style.visibility</p:attrName>
                                        </p:attrNameLst>
                                      </p:cBhvr>
                                      <p:to>
                                        <p:strVal val="visible"/>
                                      </p:to>
                                    </p:set>
                                    <p:animEffect transition="in" filter="wipe(up)">
                                      <p:cBhvr>
                                        <p:cTn id="11" dur="2000"/>
                                        <p:tgtEl>
                                          <p:spTgt spid="35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9" grpId="0" animBg="1"/>
      <p:bldP spid="3586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3" name="Group 3"/>
          <p:cNvGrpSpPr>
            <a:grpSpLocks/>
          </p:cNvGrpSpPr>
          <p:nvPr/>
        </p:nvGrpSpPr>
        <p:grpSpPr bwMode="auto">
          <a:xfrm>
            <a:off x="76200" y="5435600"/>
            <a:ext cx="8596313" cy="1346200"/>
            <a:chOff x="48" y="3424"/>
            <a:chExt cx="5415" cy="848"/>
          </a:xfrm>
        </p:grpSpPr>
        <p:sp>
          <p:nvSpPr>
            <p:cNvPr id="338948" name="Text Box 4"/>
            <p:cNvSpPr txBox="1">
              <a:spLocks noChangeArrowheads="1"/>
            </p:cNvSpPr>
            <p:nvPr/>
          </p:nvSpPr>
          <p:spPr bwMode="auto">
            <a:xfrm>
              <a:off x="48" y="4099"/>
              <a:ext cx="1017" cy="173"/>
            </a:xfrm>
            <a:prstGeom prst="rect">
              <a:avLst/>
            </a:prstGeom>
            <a:noFill/>
            <a:ln w="12700">
              <a:noFill/>
              <a:miter lim="800000"/>
              <a:headEnd/>
              <a:tailEnd/>
            </a:ln>
            <a:effectLst>
              <a:outerShdw blurRad="63500" dist="85194" dir="1593903" algn="ctr" rotWithShape="0">
                <a:schemeClr val="bg2">
                  <a:alpha val="74998"/>
                </a:schemeClr>
              </a:outerShdw>
            </a:effectLst>
          </p:spPr>
          <p:txBody>
            <a:bodyPr anchor="ctr">
              <a:spAutoFit/>
            </a:bodyPr>
            <a:lstStyle/>
            <a:p>
              <a:pPr>
                <a:spcBef>
                  <a:spcPct val="50000"/>
                </a:spcBef>
                <a:defRPr/>
              </a:pPr>
              <a:endParaRPr lang="en-US" sz="1200" b="1">
                <a:solidFill>
                  <a:schemeClr val="tx1"/>
                </a:solidFill>
                <a:effectLst>
                  <a:outerShdw blurRad="38100" dist="38100" dir="2700000" algn="tl">
                    <a:srgbClr val="000000"/>
                  </a:outerShdw>
                </a:effectLst>
                <a:latin typeface="Times New Roman" pitchFamily="-107" charset="0"/>
                <a:ea typeface="+mn-ea"/>
                <a:cs typeface="+mn-cs"/>
              </a:endParaRPr>
            </a:p>
          </p:txBody>
        </p:sp>
        <p:sp>
          <p:nvSpPr>
            <p:cNvPr id="338949" name="Text Box 5"/>
            <p:cNvSpPr txBox="1">
              <a:spLocks noChangeArrowheads="1"/>
            </p:cNvSpPr>
            <p:nvPr/>
          </p:nvSpPr>
          <p:spPr bwMode="auto">
            <a:xfrm>
              <a:off x="409" y="3424"/>
              <a:ext cx="5054" cy="543"/>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2000" b="1" i="1" smtClean="0">
                  <a:solidFill>
                    <a:srgbClr val="FAFD00"/>
                  </a:solidFill>
                  <a:latin typeface="Times New Roman" charset="0"/>
                </a:rPr>
                <a:t>A Presentation of The Bible…Basically Ministries International Inc.</a:t>
              </a:r>
            </a:p>
            <a:p>
              <a:pPr>
                <a:spcBef>
                  <a:spcPct val="50000"/>
                </a:spcBef>
                <a:defRPr/>
              </a:pPr>
              <a:r>
                <a:rPr lang="en-US" sz="2000" b="1" i="1" smtClean="0">
                  <a:solidFill>
                    <a:srgbClr val="FAFD00"/>
                  </a:solidFill>
                  <a:latin typeface="Times New Roman" charset="0"/>
                </a:rPr>
                <a:t>Fort Worth, Texas</a:t>
              </a:r>
              <a:endParaRPr lang="en-US" sz="1800" b="1" smtClean="0">
                <a:solidFill>
                  <a:srgbClr val="FAFD00"/>
                </a:solidFill>
                <a:latin typeface="Times New Roman" charset="0"/>
              </a:endParaRPr>
            </a:p>
          </p:txBody>
        </p:sp>
        <p:sp>
          <p:nvSpPr>
            <p:cNvPr id="338950" name="Text Box 6"/>
            <p:cNvSpPr txBox="1">
              <a:spLocks noChangeArrowheads="1"/>
            </p:cNvSpPr>
            <p:nvPr/>
          </p:nvSpPr>
          <p:spPr bwMode="auto">
            <a:xfrm>
              <a:off x="1957" y="3866"/>
              <a:ext cx="1871" cy="250"/>
            </a:xfrm>
            <a:prstGeom prst="rect">
              <a:avLst/>
            </a:prstGeom>
            <a:noFill/>
            <a:ln w="9525">
              <a:noFill/>
              <a:miter lim="800000"/>
              <a:headEnd/>
              <a:tailEnd/>
            </a:ln>
            <a:effectLst>
              <a:outerShdw blurRad="63500" dist="53882" dir="2700000" algn="ctr" rotWithShape="0">
                <a:srgbClr val="080435">
                  <a:alpha val="74998"/>
                </a:srgbClr>
              </a:outerShdw>
            </a:effectLst>
          </p:spPr>
          <p:txBody>
            <a:bodyPr>
              <a:spAutoFit/>
            </a:bodyPr>
            <a:lstStyle/>
            <a:p>
              <a:pPr algn="l">
                <a:spcBef>
                  <a:spcPct val="50000"/>
                </a:spcBef>
                <a:defRPr/>
              </a:pPr>
              <a:r>
                <a:rPr lang="en-US" sz="2000">
                  <a:solidFill>
                    <a:srgbClr val="FFFB0C"/>
                  </a:solidFill>
                  <a:latin typeface="Helvetica" pitchFamily="-107" charset="0"/>
                  <a:ea typeface="+mn-ea"/>
                  <a:cs typeface="+mn-cs"/>
                </a:rPr>
                <a:t>www.biblebasically.com</a:t>
              </a:r>
            </a:p>
          </p:txBody>
        </p:sp>
      </p:grpSp>
      <p:sp>
        <p:nvSpPr>
          <p:cNvPr id="338955" name="Text Box 11"/>
          <p:cNvSpPr txBox="1">
            <a:spLocks noChangeArrowheads="1"/>
          </p:cNvSpPr>
          <p:nvPr/>
        </p:nvSpPr>
        <p:spPr bwMode="auto">
          <a:xfrm>
            <a:off x="2155825" y="198438"/>
            <a:ext cx="4718050" cy="366712"/>
          </a:xfrm>
          <a:prstGeom prst="rect">
            <a:avLst/>
          </a:prstGeom>
          <a:noFill/>
          <a:ln w="12700">
            <a:noFill/>
            <a:miter lim="800000"/>
            <a:headEnd/>
            <a:tailEnd/>
          </a:ln>
          <a:effectLst>
            <a:outerShdw blurRad="63500" dist="50800" algn="ctr" rotWithShape="0">
              <a:schemeClr val="bg2">
                <a:alpha val="74998"/>
              </a:schemeClr>
            </a:outerShdw>
          </a:effectLst>
        </p:spPr>
        <p:txBody>
          <a:bodyPr>
            <a:spAutoFit/>
          </a:bodyPr>
          <a:lstStyle/>
          <a:p>
            <a:pPr>
              <a:spcBef>
                <a:spcPct val="50000"/>
              </a:spcBef>
              <a:defRPr/>
            </a:pPr>
            <a:r>
              <a:rPr lang="en-US" sz="1800" b="1" dirty="0">
                <a:solidFill>
                  <a:srgbClr val="FFFF00"/>
                </a:solidFill>
                <a:latin typeface="Arial" pitchFamily="-107" charset="0"/>
                <a:ea typeface="+mn-ea"/>
                <a:cs typeface="+mn-cs"/>
              </a:rPr>
              <a:t>VERSION 9.65</a:t>
            </a:r>
          </a:p>
        </p:txBody>
      </p:sp>
      <p:pic>
        <p:nvPicPr>
          <p:cNvPr id="13315" name="Picture 2" descr="BACKG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 y="-23813"/>
            <a:ext cx="9242425" cy="696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txBox="1">
            <a:spLocks noChangeArrowheads="1"/>
          </p:cNvSpPr>
          <p:nvPr/>
        </p:nvSpPr>
        <p:spPr bwMode="auto">
          <a:xfrm>
            <a:off x="352425" y="265113"/>
            <a:ext cx="7772400" cy="838200"/>
          </a:xfrm>
          <a:prstGeom prst="rect">
            <a:avLst/>
          </a:prstGeom>
          <a:noFill/>
          <a:ln w="9525">
            <a:noFill/>
            <a:miter lim="800000"/>
            <a:headEnd/>
            <a:tailEnd/>
          </a:ln>
        </p:spPr>
        <p:txBody>
          <a:bodyPr anchor="ctr"/>
          <a:lstStyle/>
          <a:p>
            <a:pPr algn="l" eaLnBrk="1" hangingPunct="1">
              <a:defRPr/>
            </a:pPr>
            <a:endParaRPr lang="en-US" sz="4400" kern="0" dirty="0">
              <a:solidFill>
                <a:srgbClr val="FFFF00"/>
              </a:solidFill>
              <a:latin typeface="+mj-lt"/>
              <a:ea typeface="+mj-ea"/>
              <a:cs typeface="+mj-cs"/>
            </a:endParaRPr>
          </a:p>
        </p:txBody>
      </p:sp>
      <p:grpSp>
        <p:nvGrpSpPr>
          <p:cNvPr id="13317" name="Group 4"/>
          <p:cNvGrpSpPr>
            <a:grpSpLocks/>
          </p:cNvGrpSpPr>
          <p:nvPr/>
        </p:nvGrpSpPr>
        <p:grpSpPr bwMode="auto">
          <a:xfrm>
            <a:off x="123825" y="5700713"/>
            <a:ext cx="8596313" cy="1346200"/>
            <a:chOff x="48" y="3424"/>
            <a:chExt cx="5415" cy="848"/>
          </a:xfrm>
        </p:grpSpPr>
        <p:sp>
          <p:nvSpPr>
            <p:cNvPr id="16" name="Text Box 5"/>
            <p:cNvSpPr txBox="1">
              <a:spLocks noChangeArrowheads="1"/>
            </p:cNvSpPr>
            <p:nvPr/>
          </p:nvSpPr>
          <p:spPr bwMode="auto">
            <a:xfrm>
              <a:off x="48" y="4099"/>
              <a:ext cx="1017" cy="173"/>
            </a:xfrm>
            <a:prstGeom prst="rect">
              <a:avLst/>
            </a:prstGeom>
            <a:noFill/>
            <a:ln w="12700">
              <a:noFill/>
              <a:miter lim="800000"/>
              <a:headEnd/>
              <a:tailEnd/>
            </a:ln>
            <a:effectLst>
              <a:outerShdw blurRad="63500" dist="85194" dir="1593903" algn="ctr" rotWithShape="0">
                <a:schemeClr val="bg2">
                  <a:alpha val="74998"/>
                </a:schemeClr>
              </a:outerShdw>
            </a:effectLst>
          </p:spPr>
          <p:txBody>
            <a:bodyPr anchor="ctr">
              <a:spAutoFit/>
            </a:bodyPr>
            <a:lstStyle/>
            <a:p>
              <a:pPr>
                <a:spcBef>
                  <a:spcPct val="50000"/>
                </a:spcBef>
                <a:defRPr/>
              </a:pPr>
              <a:endParaRPr lang="ko-KR" altLang="en-US" sz="1200" b="1">
                <a:effectLst>
                  <a:outerShdw blurRad="38100" dist="38100" dir="2700000" algn="tl">
                    <a:srgbClr val="DDDDDD"/>
                  </a:outerShdw>
                </a:effectLst>
                <a:latin typeface="Times New Roman" charset="0"/>
                <a:ea typeface="굴림" charset="-127"/>
                <a:cs typeface="굴림" charset="-127"/>
              </a:endParaRPr>
            </a:p>
          </p:txBody>
        </p:sp>
        <p:sp>
          <p:nvSpPr>
            <p:cNvPr id="17" name="Text Box 6"/>
            <p:cNvSpPr txBox="1">
              <a:spLocks noChangeArrowheads="1"/>
            </p:cNvSpPr>
            <p:nvPr/>
          </p:nvSpPr>
          <p:spPr bwMode="auto">
            <a:xfrm>
              <a:off x="409" y="3424"/>
              <a:ext cx="5054" cy="442"/>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altLang="ko-KR" sz="2000" b="1" i="1" smtClean="0">
                  <a:solidFill>
                    <a:srgbClr val="FAFD00"/>
                  </a:solidFill>
                  <a:latin typeface="Times New Roman" charset="0"/>
                  <a:ea typeface="Gulim" charset="0"/>
                  <a:cs typeface="Gulim" charset="0"/>
                </a:rPr>
                <a:t>A Presentation of The Bible…Basically Ministries International Inc</a:t>
              </a:r>
              <a:br>
                <a:rPr lang="en-US" altLang="ko-KR" sz="2000" b="1" i="1" smtClean="0">
                  <a:solidFill>
                    <a:srgbClr val="FAFD00"/>
                  </a:solidFill>
                  <a:latin typeface="Times New Roman" charset="0"/>
                  <a:ea typeface="Gulim" charset="0"/>
                  <a:cs typeface="Gulim" charset="0"/>
                </a:rPr>
              </a:br>
              <a:r>
                <a:rPr lang="en-US" altLang="ko-KR" sz="2000" b="1" i="1" smtClean="0">
                  <a:solidFill>
                    <a:srgbClr val="FAFD00"/>
                  </a:solidFill>
                  <a:latin typeface="Times New Roman" charset="0"/>
                  <a:ea typeface="Gulim" charset="0"/>
                  <a:cs typeface="Gulim" charset="0"/>
                </a:rPr>
                <a:t> Fort Worth, Texas</a:t>
              </a:r>
              <a:endParaRPr lang="en-US" altLang="ko-KR" sz="1800" b="1" smtClean="0">
                <a:solidFill>
                  <a:srgbClr val="FAFD00"/>
                </a:solidFill>
                <a:latin typeface="Times New Roman" charset="0"/>
                <a:ea typeface="Gulim" charset="0"/>
                <a:cs typeface="Gulim" charset="0"/>
              </a:endParaRPr>
            </a:p>
          </p:txBody>
        </p:sp>
        <p:sp>
          <p:nvSpPr>
            <p:cNvPr id="18" name="Text Box 7"/>
            <p:cNvSpPr txBox="1">
              <a:spLocks noChangeArrowheads="1"/>
            </p:cNvSpPr>
            <p:nvPr/>
          </p:nvSpPr>
          <p:spPr bwMode="auto">
            <a:xfrm>
              <a:off x="1957" y="3866"/>
              <a:ext cx="1871" cy="250"/>
            </a:xfrm>
            <a:prstGeom prst="rect">
              <a:avLst/>
            </a:prstGeom>
            <a:noFill/>
            <a:ln w="9525">
              <a:noFill/>
              <a:miter lim="800000"/>
              <a:headEnd/>
              <a:tailEnd/>
            </a:ln>
            <a:effectLst>
              <a:outerShdw blurRad="63500" dist="53882" dir="2700000" algn="ctr" rotWithShape="0">
                <a:srgbClr val="080435">
                  <a:alpha val="74998"/>
                </a:srgbClr>
              </a:outerShdw>
            </a:effectLst>
          </p:spPr>
          <p:txBody>
            <a:bodyPr>
              <a:spAutoFit/>
            </a:bodyPr>
            <a:lstStyle/>
            <a:p>
              <a:pPr>
                <a:spcBef>
                  <a:spcPct val="50000"/>
                </a:spcBef>
                <a:defRPr/>
              </a:pPr>
              <a:r>
                <a:rPr lang="en-US" altLang="ko-KR" sz="2000">
                  <a:solidFill>
                    <a:srgbClr val="FFFB0C"/>
                  </a:solidFill>
                  <a:latin typeface="Helvetica" charset="0"/>
                  <a:ea typeface="굴림" charset="-127"/>
                  <a:cs typeface="굴림" charset="-127"/>
                </a:rPr>
                <a:t>www.biblebasically.com</a:t>
              </a:r>
            </a:p>
          </p:txBody>
        </p:sp>
      </p:grpSp>
      <p:sp>
        <p:nvSpPr>
          <p:cNvPr id="13318" name="Text Box 8"/>
          <p:cNvSpPr txBox="1">
            <a:spLocks noChangeArrowheads="1"/>
          </p:cNvSpPr>
          <p:nvPr/>
        </p:nvSpPr>
        <p:spPr bwMode="auto">
          <a:xfrm>
            <a:off x="528638" y="6581775"/>
            <a:ext cx="9159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ko-KR" b="1">
                <a:solidFill>
                  <a:srgbClr val="FFFFFF"/>
                </a:solidFill>
                <a:ea typeface="Gulim" charset="0"/>
                <a:cs typeface="Gulim" charset="0"/>
              </a:rPr>
              <a:t>©2004 TBBMI</a:t>
            </a:r>
          </a:p>
        </p:txBody>
      </p:sp>
      <p:sp>
        <p:nvSpPr>
          <p:cNvPr id="13319" name="Rectangle 9"/>
          <p:cNvSpPr>
            <a:spLocks noChangeArrowheads="1"/>
          </p:cNvSpPr>
          <p:nvPr/>
        </p:nvSpPr>
        <p:spPr bwMode="auto">
          <a:xfrm>
            <a:off x="7650163" y="6564313"/>
            <a:ext cx="6477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a:spcBef>
                <a:spcPct val="50000"/>
              </a:spcBef>
            </a:pPr>
            <a:r>
              <a:rPr lang="en-US" altLang="ko-KR" sz="1000" b="1">
                <a:solidFill>
                  <a:srgbClr val="FFFFFF"/>
                </a:solidFill>
                <a:ea typeface="Gulim" charset="0"/>
                <a:cs typeface="Gulim" charset="0"/>
              </a:rPr>
              <a:t>9.65.01.</a:t>
            </a:r>
          </a:p>
        </p:txBody>
      </p:sp>
      <p:sp>
        <p:nvSpPr>
          <p:cNvPr id="13320" name="Text Box 10"/>
          <p:cNvSpPr txBox="1">
            <a:spLocks noChangeArrowheads="1"/>
          </p:cNvSpPr>
          <p:nvPr/>
        </p:nvSpPr>
        <p:spPr bwMode="auto">
          <a:xfrm>
            <a:off x="8132763" y="6564313"/>
            <a:ext cx="3286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ko-KR" sz="1000" b="1">
                <a:solidFill>
                  <a:srgbClr val="FFFFFF"/>
                </a:solidFill>
                <a:ea typeface="Gulim" charset="0"/>
                <a:cs typeface="Gulim" charset="0"/>
              </a:rPr>
              <a:t>04</a:t>
            </a:r>
          </a:p>
        </p:txBody>
      </p:sp>
      <p:sp>
        <p:nvSpPr>
          <p:cNvPr id="13321" name="WordArt 12"/>
          <p:cNvSpPr>
            <a:spLocks noChangeArrowheads="1" noChangeShapeType="1" noTextEdit="1"/>
          </p:cNvSpPr>
          <p:nvPr/>
        </p:nvSpPr>
        <p:spPr bwMode="auto">
          <a:xfrm>
            <a:off x="1266825" y="3465513"/>
            <a:ext cx="6934200" cy="2387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Down">
              <a:avLst>
                <a:gd name="adj" fmla="val 44444"/>
              </a:avLst>
            </a:prstTxWarp>
          </a:bodyPr>
          <a:lstStyle/>
          <a:p>
            <a:endParaRPr lang="en-US" sz="4400" kern="10">
              <a:solidFill>
                <a:srgbClr val="FFFF00"/>
              </a:solidFill>
              <a:effectLst>
                <a:outerShdw blurRad="63500" dist="38099" dir="2700000" algn="ctr" rotWithShape="0">
                  <a:srgbClr val="000000">
                    <a:alpha val="74997"/>
                  </a:srgbClr>
                </a:outerShdw>
              </a:effectLst>
              <a:latin typeface="Kosher-Normal"/>
              <a:ea typeface="Kosher-Normal"/>
              <a:cs typeface="Kosher-Normal"/>
            </a:endParaRPr>
          </a:p>
        </p:txBody>
      </p:sp>
      <p:sp>
        <p:nvSpPr>
          <p:cNvPr id="19" name="Text Box 11"/>
          <p:cNvSpPr txBox="1">
            <a:spLocks noChangeArrowheads="1"/>
          </p:cNvSpPr>
          <p:nvPr/>
        </p:nvSpPr>
        <p:spPr bwMode="auto">
          <a:xfrm rot="793620">
            <a:off x="-385763" y="1462088"/>
            <a:ext cx="9831388" cy="2800350"/>
          </a:xfrm>
          <a:prstGeom prst="rect">
            <a:avLst/>
          </a:prstGeom>
          <a:noFill/>
          <a:ln w="9525">
            <a:noFill/>
            <a:miter lim="800000"/>
            <a:headEnd/>
            <a:tailEnd/>
          </a:ln>
          <a:effectLst>
            <a:outerShdw dist="35921" dir="2700000" algn="ctr" rotWithShape="0">
              <a:srgbClr val="808080">
                <a:alpha val="74997"/>
              </a:srgb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8800" b="1" dirty="0" smtClean="0">
                <a:solidFill>
                  <a:srgbClr val="FFFF00"/>
                </a:solidFill>
                <a:effectLst>
                  <a:outerShdw blurRad="38100" dist="38100" dir="2700000" algn="tl">
                    <a:srgbClr val="000000"/>
                  </a:outerShdw>
                </a:effectLst>
                <a:latin typeface="Kosher-Normal" charset="0"/>
              </a:rPr>
              <a:t>LAISHIBA… TONGMELANG RAJEM</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508" name="Rectangle 12"/>
          <p:cNvSpPr>
            <a:spLocks noChangeArrowheads="1"/>
          </p:cNvSpPr>
          <p:nvPr/>
        </p:nvSpPr>
        <p:spPr bwMode="auto">
          <a:xfrm>
            <a:off x="1116013" y="4629150"/>
            <a:ext cx="7778750" cy="949325"/>
          </a:xfrm>
          <a:prstGeom prst="rect">
            <a:avLst/>
          </a:prstGeom>
          <a:noFill/>
          <a:ln w="12700">
            <a:noFill/>
            <a:miter lim="800000"/>
            <a:headEnd/>
            <a:tailEnd/>
          </a:ln>
          <a:effectLst/>
        </p:spPr>
        <p:txBody>
          <a:bodyPr lIns="90487" tIns="44450" rIns="90487" bIns="44450"/>
          <a:lstStyle/>
          <a:p>
            <a:pPr marL="1820863" indent="-677863" algn="l" defTabSz="1033463">
              <a:spcBef>
                <a:spcPct val="20000"/>
              </a:spcBef>
              <a:buClr>
                <a:schemeClr val="accent2"/>
              </a:buClr>
              <a:buSzPct val="75000"/>
              <a:buFont typeface="Monotype Sorts" charset="0"/>
              <a:buChar char=""/>
              <a:defRPr/>
            </a:pPr>
            <a:r>
              <a:rPr lang="en-US" sz="5400" b="1" dirty="0">
                <a:solidFill>
                  <a:schemeClr val="tx1"/>
                </a:solidFill>
                <a:effectLst>
                  <a:outerShdw dist="88900" dir="2700000" algn="tl" rotWithShape="0">
                    <a:srgbClr val="000000"/>
                  </a:outerShdw>
                </a:effectLst>
                <a:latin typeface="Times" charset="0"/>
              </a:rPr>
              <a:t> </a:t>
            </a:r>
            <a:r>
              <a:rPr lang="en-US" sz="5400" b="1" dirty="0">
                <a:solidFill>
                  <a:schemeClr val="tx1"/>
                </a:solidFill>
                <a:effectLst>
                  <a:outerShdw dist="88900" dir="2700000" algn="tl" rotWithShape="0">
                    <a:srgbClr val="000000"/>
                  </a:outerShdw>
                </a:effectLst>
              </a:rPr>
              <a:t>Y</a:t>
            </a:r>
            <a:r>
              <a:rPr lang="en-US" sz="5400" b="1" dirty="0">
                <a:solidFill>
                  <a:srgbClr val="00FF00"/>
                </a:solidFill>
                <a:effectLst>
                  <a:outerShdw dist="88900" dir="2700000" algn="tl" rotWithShape="0">
                    <a:srgbClr val="000000"/>
                  </a:outerShdw>
                </a:effectLst>
              </a:rPr>
              <a:t> </a:t>
            </a:r>
            <a:r>
              <a:rPr lang="en-US" sz="5400" b="1" dirty="0">
                <a:solidFill>
                  <a:srgbClr val="FF5008"/>
                </a:solidFill>
                <a:effectLst>
                  <a:outerShdw dist="88900" dir="2700000" algn="tl" rotWithShape="0">
                    <a:srgbClr val="000000"/>
                  </a:outerShdw>
                </a:effectLst>
              </a:rPr>
              <a:t>IHUSUA</a:t>
            </a:r>
            <a:endParaRPr lang="en-US" sz="5400" dirty="0">
              <a:solidFill>
                <a:srgbClr val="FF5008"/>
              </a:solidFill>
              <a:effectLst>
                <a:outerShdw dist="88900" dir="2700000" algn="tl" rotWithShape="0">
                  <a:srgbClr val="000000"/>
                </a:outerShdw>
              </a:effectLst>
              <a:latin typeface="Times" charset="0"/>
            </a:endParaRPr>
          </a:p>
        </p:txBody>
      </p:sp>
      <p:sp>
        <p:nvSpPr>
          <p:cNvPr id="106509" name="Rectangle 13"/>
          <p:cNvSpPr>
            <a:spLocks noChangeArrowheads="1"/>
          </p:cNvSpPr>
          <p:nvPr/>
        </p:nvSpPr>
        <p:spPr bwMode="auto">
          <a:xfrm>
            <a:off x="1116013" y="3762375"/>
            <a:ext cx="7778750" cy="831850"/>
          </a:xfrm>
          <a:prstGeom prst="rect">
            <a:avLst/>
          </a:prstGeom>
          <a:noFill/>
          <a:ln w="12700">
            <a:noFill/>
            <a:miter lim="800000"/>
            <a:headEnd/>
            <a:tailEnd/>
          </a:ln>
          <a:effectLst/>
        </p:spPr>
        <p:txBody>
          <a:bodyPr lIns="90487" tIns="44450" rIns="90487" bIns="44450"/>
          <a:lstStyle/>
          <a:p>
            <a:pPr marL="1820863" indent="-677863" algn="l" defTabSz="1033463">
              <a:spcBef>
                <a:spcPct val="20000"/>
              </a:spcBef>
              <a:buClr>
                <a:schemeClr val="accent2"/>
              </a:buClr>
              <a:buSzPct val="75000"/>
              <a:buFont typeface="Monotype Sorts" charset="0"/>
              <a:buChar char=""/>
              <a:defRPr/>
            </a:pPr>
            <a:r>
              <a:rPr lang="en-US" sz="5400" b="1" dirty="0">
                <a:solidFill>
                  <a:schemeClr val="tx1"/>
                </a:solidFill>
                <a:effectLst>
                  <a:outerShdw dist="88900" dir="2700000" algn="tl" rotWithShape="0">
                    <a:srgbClr val="000000"/>
                  </a:outerShdw>
                </a:effectLst>
              </a:rPr>
              <a:t>M</a:t>
            </a:r>
            <a:r>
              <a:rPr lang="en-US" sz="5400" b="1" dirty="0">
                <a:solidFill>
                  <a:srgbClr val="00FF00"/>
                </a:solidFill>
                <a:effectLst>
                  <a:outerShdw dist="88900" dir="2700000" algn="tl" rotWithShape="0">
                    <a:srgbClr val="000000"/>
                  </a:outerShdw>
                </a:effectLst>
              </a:rPr>
              <a:t> </a:t>
            </a:r>
            <a:r>
              <a:rPr lang="en-US" sz="5400" b="1" dirty="0">
                <a:solidFill>
                  <a:srgbClr val="FF5008"/>
                </a:solidFill>
                <a:effectLst>
                  <a:outerShdw dist="88900" dir="2700000" algn="tl" rotWithShape="0">
                    <a:srgbClr val="000000"/>
                  </a:outerShdw>
                </a:effectLst>
              </a:rPr>
              <a:t>OSA</a:t>
            </a:r>
          </a:p>
          <a:p>
            <a:pPr marL="1820863" indent="-677863" algn="l" defTabSz="1033463">
              <a:spcBef>
                <a:spcPct val="20000"/>
              </a:spcBef>
              <a:buClr>
                <a:schemeClr val="accent2"/>
              </a:buClr>
              <a:buSzPct val="75000"/>
              <a:buFont typeface="Monotype Sorts" charset="0"/>
              <a:buChar char=""/>
              <a:defRPr/>
            </a:pPr>
            <a:endParaRPr lang="en-US" sz="5400" b="1" dirty="0">
              <a:solidFill>
                <a:srgbClr val="FF5008"/>
              </a:solidFill>
              <a:effectLst>
                <a:outerShdw dist="88900" dir="2700000" algn="tl" rotWithShape="0">
                  <a:srgbClr val="000000"/>
                </a:outerShdw>
              </a:effectLst>
            </a:endParaRPr>
          </a:p>
        </p:txBody>
      </p:sp>
      <p:sp>
        <p:nvSpPr>
          <p:cNvPr id="106510" name="Rectangle 14"/>
          <p:cNvSpPr>
            <a:spLocks noChangeArrowheads="1"/>
          </p:cNvSpPr>
          <p:nvPr/>
        </p:nvSpPr>
        <p:spPr bwMode="auto">
          <a:xfrm>
            <a:off x="1139825" y="2792413"/>
            <a:ext cx="7754938" cy="1017587"/>
          </a:xfrm>
          <a:prstGeom prst="rect">
            <a:avLst/>
          </a:prstGeom>
          <a:noFill/>
          <a:ln w="12700">
            <a:noFill/>
            <a:miter lim="800000"/>
            <a:headEnd/>
            <a:tailEnd/>
          </a:ln>
          <a:effectLst/>
        </p:spPr>
        <p:txBody>
          <a:bodyPr lIns="90487" tIns="44450" rIns="90487" bIns="44450"/>
          <a:lstStyle/>
          <a:p>
            <a:pPr marL="1820863" indent="-677863" algn="l" defTabSz="1033463">
              <a:spcBef>
                <a:spcPct val="20000"/>
              </a:spcBef>
              <a:buClr>
                <a:schemeClr val="accent2"/>
              </a:buClr>
              <a:buSzPct val="75000"/>
              <a:buFont typeface="Monotype Sorts" charset="0"/>
              <a:buChar char=""/>
              <a:defRPr/>
            </a:pPr>
            <a:r>
              <a:rPr lang="en-US" sz="5400" b="1">
                <a:solidFill>
                  <a:schemeClr val="tx1"/>
                </a:solidFill>
                <a:effectLst>
                  <a:outerShdw blurRad="38100" dist="38100" dir="2700000" algn="tl">
                    <a:srgbClr val="000000"/>
                  </a:outerShdw>
                </a:effectLst>
              </a:rPr>
              <a:t>Y</a:t>
            </a:r>
            <a:r>
              <a:rPr lang="en-US" sz="5400" b="1">
                <a:solidFill>
                  <a:srgbClr val="00FF00"/>
                </a:solidFill>
                <a:effectLst>
                  <a:outerShdw blurRad="38100" dist="38100" dir="2700000" algn="tl">
                    <a:srgbClr val="000000"/>
                  </a:outerShdw>
                </a:effectLst>
              </a:rPr>
              <a:t> </a:t>
            </a:r>
            <a:r>
              <a:rPr lang="en-US" sz="5400" b="1">
                <a:solidFill>
                  <a:srgbClr val="FF5008"/>
                </a:solidFill>
                <a:effectLst>
                  <a:outerShdw blurRad="38100" dist="38100" dir="2700000" algn="tl">
                    <a:srgbClr val="000000"/>
                  </a:outerShdw>
                </a:effectLst>
              </a:rPr>
              <a:t>OSEP</a:t>
            </a:r>
          </a:p>
        </p:txBody>
      </p:sp>
      <p:sp>
        <p:nvSpPr>
          <p:cNvPr id="106511" name="Rectangle 15"/>
          <p:cNvSpPr>
            <a:spLocks noChangeArrowheads="1"/>
          </p:cNvSpPr>
          <p:nvPr/>
        </p:nvSpPr>
        <p:spPr bwMode="auto">
          <a:xfrm>
            <a:off x="1116013" y="1925638"/>
            <a:ext cx="7667625" cy="876300"/>
          </a:xfrm>
          <a:prstGeom prst="rect">
            <a:avLst/>
          </a:prstGeom>
          <a:noFill/>
          <a:ln w="12700">
            <a:noFill/>
            <a:miter lim="800000"/>
            <a:headEnd/>
            <a:tailEnd/>
          </a:ln>
          <a:effectLst/>
        </p:spPr>
        <p:txBody>
          <a:bodyPr lIns="90487" tIns="44450" rIns="90487" bIns="44450"/>
          <a:lstStyle/>
          <a:p>
            <a:pPr marL="1820863" indent="-677863" algn="l" defTabSz="1033463">
              <a:spcBef>
                <a:spcPct val="20000"/>
              </a:spcBef>
              <a:buClr>
                <a:schemeClr val="accent2"/>
              </a:buClr>
              <a:buSzPct val="75000"/>
              <a:buFont typeface="Monotype Sorts" charset="0"/>
              <a:buChar char=""/>
              <a:defRPr/>
            </a:pPr>
            <a:r>
              <a:rPr lang="en-US" sz="5400" b="1">
                <a:solidFill>
                  <a:schemeClr val="tx1"/>
                </a:solidFill>
                <a:effectLst>
                  <a:outerShdw blurRad="38100" dist="38100" dir="2700000" algn="tl">
                    <a:srgbClr val="000000"/>
                  </a:outerShdw>
                </a:effectLst>
              </a:rPr>
              <a:t>A</a:t>
            </a:r>
            <a:r>
              <a:rPr lang="en-US" sz="5400" b="1">
                <a:solidFill>
                  <a:srgbClr val="00FF00"/>
                </a:solidFill>
                <a:effectLst>
                  <a:outerShdw blurRad="38100" dist="38100" dir="2700000" algn="tl">
                    <a:srgbClr val="000000"/>
                  </a:outerShdw>
                </a:effectLst>
              </a:rPr>
              <a:t> </a:t>
            </a:r>
            <a:r>
              <a:rPr lang="en-US" sz="5400" b="1">
                <a:solidFill>
                  <a:srgbClr val="FF5008"/>
                </a:solidFill>
                <a:effectLst>
                  <a:outerShdw blurRad="38100" dist="38100" dir="2700000" algn="tl">
                    <a:srgbClr val="000000"/>
                  </a:outerShdw>
                </a:effectLst>
              </a:rPr>
              <a:t>BRAHAM</a:t>
            </a:r>
          </a:p>
        </p:txBody>
      </p:sp>
      <p:sp>
        <p:nvSpPr>
          <p:cNvPr id="106498" name="Rectangle 2"/>
          <p:cNvSpPr>
            <a:spLocks noGrp="1" noChangeArrowheads="1"/>
          </p:cNvSpPr>
          <p:nvPr>
            <p:ph type="title"/>
          </p:nvPr>
        </p:nvSpPr>
        <p:spPr bwMode="auto">
          <a:xfrm>
            <a:off x="1022350" y="609600"/>
            <a:ext cx="7772400" cy="1143000"/>
          </a:xfrm>
          <a:ln w="12700">
            <a:miter lim="800000"/>
            <a:headEnd/>
            <a:tailEnd/>
          </a:ln>
          <a:effectLst>
            <a:outerShdw dist="107763" dir="2700000" algn="ctr" rotWithShape="0">
              <a:schemeClr val="bg2"/>
            </a:outerShdw>
          </a:effectLst>
        </p:spPr>
        <p:txBody>
          <a:bodyPr wrap="square" lIns="90487" tIns="44450" rIns="90487" bIns="44450" numCol="1" anchor="ctr" anchorCtr="0" compatLnSpc="1">
            <a:prstTxWarp prst="textNoShape">
              <a:avLst/>
            </a:prstTxWarp>
          </a:bodyPr>
          <a:lstStyle/>
          <a:p>
            <a:pPr algn="ctr">
              <a:defRPr/>
            </a:pPr>
            <a:r>
              <a:rPr lang="en-US" sz="4800">
                <a:solidFill>
                  <a:srgbClr val="FF5008"/>
                </a:solidFill>
                <a:latin typeface="Times" charset="0"/>
                <a:ea typeface="ＭＳ Ｐゴシック" charset="0"/>
                <a:cs typeface="ＭＳ Ｐゴシック" charset="0"/>
              </a:rPr>
              <a:t>NISUNG 4 </a:t>
            </a:r>
            <a:r>
              <a:rPr lang="en-US" sz="4800">
                <a:solidFill>
                  <a:srgbClr val="FAFD00"/>
                </a:solidFill>
                <a:latin typeface="Times" charset="0"/>
                <a:ea typeface="ＭＳ Ｐゴシック" charset="0"/>
                <a:cs typeface="ＭＳ Ｐゴシック" charset="0"/>
              </a:rPr>
              <a:t>TEMJI:</a:t>
            </a:r>
          </a:p>
        </p:txBody>
      </p:sp>
      <p:sp>
        <p:nvSpPr>
          <p:cNvPr id="106500" name="Rectangle 4"/>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106501" name="Line 5"/>
          <p:cNvSpPr>
            <a:spLocks noChangeShapeType="1"/>
          </p:cNvSpPr>
          <p:nvPr/>
        </p:nvSpPr>
        <p:spPr bwMode="auto">
          <a:xfrm>
            <a:off x="8890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06504" name="Oval 8"/>
          <p:cNvSpPr>
            <a:spLocks noChangeArrowheads="1"/>
          </p:cNvSpPr>
          <p:nvPr/>
        </p:nvSpPr>
        <p:spPr bwMode="auto">
          <a:xfrm>
            <a:off x="2894013" y="1960563"/>
            <a:ext cx="865187" cy="788987"/>
          </a:xfrm>
          <a:prstGeom prst="ellipse">
            <a:avLst/>
          </a:prstGeom>
          <a:noFill/>
          <a:ln w="76200">
            <a:solidFill>
              <a:srgbClr val="FC0128"/>
            </a:solidFill>
            <a:round/>
            <a:headEnd/>
            <a:tailEnd/>
          </a:ln>
          <a:effectLst>
            <a:outerShdw blurRad="63500" dist="89803" dir="2700000" algn="ctr" rotWithShape="0">
              <a:schemeClr val="bg2">
                <a:alpha val="74998"/>
              </a:schemeClr>
            </a:outerShdw>
          </a:effectLst>
        </p:spPr>
        <p:txBody>
          <a:bodyPr wrap="none" anchor="ctr"/>
          <a:lstStyle/>
          <a:p>
            <a:pPr>
              <a:defRPr/>
            </a:pPr>
            <a:endParaRPr lang="en-US" sz="2000" b="1">
              <a:latin typeface="Times New Roman" pitchFamily="-107" charset="0"/>
              <a:ea typeface="+mn-ea"/>
              <a:cs typeface="+mn-cs"/>
            </a:endParaRPr>
          </a:p>
        </p:txBody>
      </p:sp>
      <p:sp>
        <p:nvSpPr>
          <p:cNvPr id="106505" name="Oval 9"/>
          <p:cNvSpPr>
            <a:spLocks noChangeArrowheads="1"/>
          </p:cNvSpPr>
          <p:nvPr/>
        </p:nvSpPr>
        <p:spPr bwMode="auto">
          <a:xfrm>
            <a:off x="2894013" y="2862263"/>
            <a:ext cx="865187" cy="788987"/>
          </a:xfrm>
          <a:prstGeom prst="ellipse">
            <a:avLst/>
          </a:prstGeom>
          <a:noFill/>
          <a:ln w="76200">
            <a:solidFill>
              <a:srgbClr val="FC0128"/>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06506" name="Oval 10"/>
          <p:cNvSpPr>
            <a:spLocks noChangeArrowheads="1"/>
          </p:cNvSpPr>
          <p:nvPr/>
        </p:nvSpPr>
        <p:spPr bwMode="auto">
          <a:xfrm>
            <a:off x="2894013" y="3770313"/>
            <a:ext cx="865187" cy="788987"/>
          </a:xfrm>
          <a:prstGeom prst="ellipse">
            <a:avLst/>
          </a:prstGeom>
          <a:noFill/>
          <a:ln w="76200">
            <a:solidFill>
              <a:srgbClr val="FC0128"/>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06507" name="Oval 11"/>
          <p:cNvSpPr>
            <a:spLocks noChangeArrowheads="1"/>
          </p:cNvSpPr>
          <p:nvPr/>
        </p:nvSpPr>
        <p:spPr bwMode="auto">
          <a:xfrm>
            <a:off x="2868613" y="4678363"/>
            <a:ext cx="865187" cy="788987"/>
          </a:xfrm>
          <a:prstGeom prst="ellipse">
            <a:avLst/>
          </a:prstGeom>
          <a:noFill/>
          <a:ln w="76200">
            <a:solidFill>
              <a:srgbClr val="FC0128"/>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06518" name="Text Box 22"/>
          <p:cNvSpPr txBox="1">
            <a:spLocks noChangeArrowheads="1"/>
          </p:cNvSpPr>
          <p:nvPr/>
        </p:nvSpPr>
        <p:spPr bwMode="auto">
          <a:xfrm rot="19656597">
            <a:off x="120650" y="3832225"/>
            <a:ext cx="2876550" cy="398463"/>
          </a:xfrm>
          <a:prstGeom prst="rect">
            <a:avLst/>
          </a:prstGeom>
          <a:noFill/>
          <a:ln w="12700">
            <a:noFill/>
            <a:miter lim="800000"/>
            <a:headEnd/>
            <a:tailEnd/>
          </a:ln>
          <a:effectLst>
            <a:outerShdw blurRad="63500" dist="71842" dir="2700000" algn="ctr" rotWithShape="0">
              <a:schemeClr val="bg2">
                <a:alpha val="74998"/>
              </a:schemeClr>
            </a:outerShdw>
          </a:effectLst>
        </p:spPr>
        <p:txBody>
          <a:bodyPr anchor="ctr">
            <a:spAutoFit/>
          </a:bodyPr>
          <a:lstStyle/>
          <a:p>
            <a:pPr>
              <a:lnSpc>
                <a:spcPct val="55000"/>
              </a:lnSpc>
              <a:spcBef>
                <a:spcPct val="50000"/>
              </a:spcBef>
              <a:defRPr/>
            </a:pPr>
            <a:r>
              <a:rPr lang="en-US" sz="3200" b="1" dirty="0">
                <a:solidFill>
                  <a:srgbClr val="FFFF00"/>
                </a:solidFill>
                <a:latin typeface="Comic Sans MS" pitchFamily="-107" charset="0"/>
                <a:ea typeface="+mn-ea"/>
                <a:cs typeface="+mn-cs"/>
              </a:rPr>
              <a:t>O</a:t>
            </a:r>
            <a:r>
              <a:rPr lang="en-US" sz="3200" b="1" dirty="0">
                <a:solidFill>
                  <a:srgbClr val="00CC00"/>
                </a:solidFill>
                <a:latin typeface="Comic Sans MS" pitchFamily="-107" charset="0"/>
                <a:ea typeface="+mn-ea"/>
                <a:cs typeface="+mn-cs"/>
              </a:rPr>
              <a:t>BEDANG</a:t>
            </a:r>
          </a:p>
        </p:txBody>
      </p:sp>
      <p:sp>
        <p:nvSpPr>
          <p:cNvPr id="106519" name="Text Box 23"/>
          <p:cNvSpPr txBox="1">
            <a:spLocks noChangeArrowheads="1"/>
          </p:cNvSpPr>
          <p:nvPr/>
        </p:nvSpPr>
        <p:spPr bwMode="auto">
          <a:xfrm rot="19656597">
            <a:off x="-296863" y="4967288"/>
            <a:ext cx="3395663" cy="635000"/>
          </a:xfrm>
          <a:prstGeom prst="rect">
            <a:avLst/>
          </a:prstGeom>
          <a:noFill/>
          <a:ln w="12700">
            <a:noFill/>
            <a:miter lim="800000"/>
            <a:headEnd/>
            <a:tailEnd/>
          </a:ln>
          <a:effectLst>
            <a:outerShdw blurRad="63500" dist="71842"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defRPr/>
            </a:pPr>
            <a:r>
              <a:rPr lang="en-US" sz="3200" b="1" smtClean="0">
                <a:solidFill>
                  <a:srgbClr val="00CC00"/>
                </a:solidFill>
                <a:latin typeface="Comic Sans MS" charset="0"/>
              </a:rPr>
              <a:t> </a:t>
            </a:r>
            <a:r>
              <a:rPr lang="en-US" sz="3200" b="1" smtClean="0">
                <a:solidFill>
                  <a:srgbClr val="FFFF00"/>
                </a:solidFill>
                <a:latin typeface="Comic Sans MS" charset="0"/>
              </a:rPr>
              <a:t>A</a:t>
            </a:r>
            <a:r>
              <a:rPr lang="en-US" sz="3200" b="1" smtClean="0">
                <a:solidFill>
                  <a:srgbClr val="00CC00"/>
                </a:solidFill>
                <a:latin typeface="Comic Sans MS" charset="0"/>
              </a:rPr>
              <a:t>GÜTSÜTSÜLA</a:t>
            </a:r>
          </a:p>
        </p:txBody>
      </p:sp>
      <p:sp>
        <p:nvSpPr>
          <p:cNvPr id="106520" name="Text Box 24"/>
          <p:cNvSpPr txBox="1">
            <a:spLocks noChangeArrowheads="1"/>
          </p:cNvSpPr>
          <p:nvPr/>
        </p:nvSpPr>
        <p:spPr bwMode="auto">
          <a:xfrm rot="19656597">
            <a:off x="-190500" y="2079625"/>
            <a:ext cx="3190875" cy="363538"/>
          </a:xfrm>
          <a:prstGeom prst="rect">
            <a:avLst/>
          </a:prstGeom>
          <a:noFill/>
          <a:ln w="12700">
            <a:noFill/>
            <a:miter lim="800000"/>
            <a:headEnd/>
            <a:tailEnd/>
          </a:ln>
          <a:effectLst>
            <a:outerShdw blurRad="63500" dist="71842" dir="2700000" algn="ctr" rotWithShape="0">
              <a:schemeClr val="bg2">
                <a:alpha val="74998"/>
              </a:schemeClr>
            </a:outerShdw>
          </a:effectLst>
        </p:spPr>
        <p:txBody>
          <a:bodyPr anchor="ctr">
            <a:spAutoFit/>
          </a:bodyPr>
          <a:lstStyle/>
          <a:p>
            <a:pPr>
              <a:lnSpc>
                <a:spcPct val="55000"/>
              </a:lnSpc>
              <a:spcBef>
                <a:spcPct val="50000"/>
              </a:spcBef>
              <a:defRPr/>
            </a:pPr>
            <a:r>
              <a:rPr lang="en-US" sz="3200" b="1" dirty="0">
                <a:solidFill>
                  <a:srgbClr val="FFFF00"/>
                </a:solidFill>
                <a:latin typeface="Comic Sans MS" pitchFamily="-107" charset="0"/>
                <a:ea typeface="+mn-ea"/>
                <a:cs typeface="+mn-cs"/>
              </a:rPr>
              <a:t>O</a:t>
            </a:r>
            <a:r>
              <a:rPr lang="en-US" sz="3200" b="1" dirty="0">
                <a:solidFill>
                  <a:srgbClr val="00CC00"/>
                </a:solidFill>
                <a:latin typeface="Comic Sans MS" pitchFamily="-107" charset="0"/>
                <a:ea typeface="+mn-ea"/>
                <a:cs typeface="+mn-cs"/>
              </a:rPr>
              <a:t>BENDANGER</a:t>
            </a:r>
          </a:p>
        </p:txBody>
      </p:sp>
      <p:sp>
        <p:nvSpPr>
          <p:cNvPr id="106521" name="Text Box 25"/>
          <p:cNvSpPr txBox="1">
            <a:spLocks noChangeArrowheads="1"/>
          </p:cNvSpPr>
          <p:nvPr/>
        </p:nvSpPr>
        <p:spPr bwMode="auto">
          <a:xfrm rot="19656597">
            <a:off x="463550" y="2884488"/>
            <a:ext cx="2143125" cy="398462"/>
          </a:xfrm>
          <a:prstGeom prst="rect">
            <a:avLst/>
          </a:prstGeom>
          <a:noFill/>
          <a:ln w="12700">
            <a:noFill/>
            <a:miter lim="800000"/>
            <a:headEnd/>
            <a:tailEnd/>
          </a:ln>
          <a:effectLst>
            <a:outerShdw blurRad="63500" dist="71842" dir="2700000" algn="ctr" rotWithShape="0">
              <a:schemeClr val="bg2">
                <a:alpha val="74998"/>
              </a:schemeClr>
            </a:outerShdw>
          </a:effectLst>
        </p:spPr>
        <p:txBody>
          <a:bodyPr anchor="ctr">
            <a:spAutoFit/>
          </a:bodyPr>
          <a:lstStyle/>
          <a:p>
            <a:pPr>
              <a:lnSpc>
                <a:spcPct val="55000"/>
              </a:lnSpc>
              <a:spcBef>
                <a:spcPct val="50000"/>
              </a:spcBef>
              <a:defRPr/>
            </a:pPr>
            <a:r>
              <a:rPr lang="en-US" sz="3200" b="1" dirty="0">
                <a:solidFill>
                  <a:srgbClr val="FFFF00"/>
                </a:solidFill>
                <a:latin typeface="Comic Sans MS" pitchFamily="-107" charset="0"/>
                <a:ea typeface="+mn-ea"/>
                <a:cs typeface="+mn-cs"/>
              </a:rPr>
              <a:t>K</a:t>
            </a:r>
            <a:r>
              <a:rPr lang="en-US" sz="3200" b="1" dirty="0">
                <a:solidFill>
                  <a:srgbClr val="1FCC16"/>
                </a:solidFill>
                <a:latin typeface="Comic Sans MS" pitchFamily="-107" charset="0"/>
                <a:ea typeface="+mn-ea"/>
                <a:cs typeface="+mn-cs"/>
              </a:rPr>
              <a:t>ATI</a:t>
            </a:r>
          </a:p>
        </p:txBody>
      </p:sp>
      <p:sp>
        <p:nvSpPr>
          <p:cNvPr id="105488" name="Text Box 2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05489" name="Text Box 28"/>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b="1">
              <a:solidFill>
                <a:srgbClr val="FFFFFF"/>
              </a:solidFill>
            </a:endParaRPr>
          </a:p>
        </p:txBody>
      </p:sp>
      <p:sp>
        <p:nvSpPr>
          <p:cNvPr id="105490" name="Text Box 3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50</a:t>
            </a:r>
          </a:p>
        </p:txBody>
      </p:sp>
      <p:sp>
        <p:nvSpPr>
          <p:cNvPr id="105491" name="Text Box 31"/>
          <p:cNvSpPr txBox="1">
            <a:spLocks noChangeArrowheads="1"/>
          </p:cNvSpPr>
          <p:nvPr/>
        </p:nvSpPr>
        <p:spPr bwMode="auto">
          <a:xfrm>
            <a:off x="8750300"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b="1">
                <a:solidFill>
                  <a:srgbClr val="FFFFFF"/>
                </a:solidFill>
              </a:rPr>
              <a:t>8</a:t>
            </a:r>
          </a:p>
        </p:txBody>
      </p:sp>
      <p:sp>
        <p:nvSpPr>
          <p:cNvPr id="105492" name="Text Box 33"/>
          <p:cNvSpPr txBox="1">
            <a:spLocks noChangeArrowheads="1"/>
          </p:cNvSpPr>
          <p:nvPr/>
        </p:nvSpPr>
        <p:spPr bwMode="auto">
          <a:xfrm>
            <a:off x="7092950" y="6270625"/>
            <a:ext cx="19002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rgbClr val="FFFFFF"/>
                </a:solidFill>
              </a:rPr>
              <a:t>Teka indang kaket</a:t>
            </a:r>
            <a:r>
              <a:rPr lang="en-US" sz="1200" b="1">
                <a:solidFill>
                  <a:schemeClr val="tx1"/>
                </a:solidFill>
              </a:rPr>
              <a:t>. 8-14</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6498"/>
                                        </p:tgtEl>
                                        <p:attrNameLst>
                                          <p:attrName>style.visibility</p:attrName>
                                        </p:attrNameLst>
                                      </p:cBhvr>
                                      <p:to>
                                        <p:strVal val="visible"/>
                                      </p:to>
                                    </p:set>
                                    <p:anim calcmode="lin" valueType="num">
                                      <p:cBhvr additive="base">
                                        <p:cTn id="7" dur="500" fill="hold"/>
                                        <p:tgtEl>
                                          <p:spTgt spid="106498"/>
                                        </p:tgtEl>
                                        <p:attrNameLst>
                                          <p:attrName>ppt_x</p:attrName>
                                        </p:attrNameLst>
                                      </p:cBhvr>
                                      <p:tavLst>
                                        <p:tav tm="0">
                                          <p:val>
                                            <p:strVal val="0-#ppt_w/2"/>
                                          </p:val>
                                        </p:tav>
                                        <p:tav tm="100000">
                                          <p:val>
                                            <p:strVal val="#ppt_x"/>
                                          </p:val>
                                        </p:tav>
                                      </p:tavLst>
                                    </p:anim>
                                    <p:anim calcmode="lin" valueType="num">
                                      <p:cBhvr additive="base">
                                        <p:cTn id="8" dur="500" fill="hold"/>
                                        <p:tgtEl>
                                          <p:spTgt spid="10649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6511">
                                            <p:txEl>
                                              <p:pRg st="0" end="0"/>
                                            </p:txEl>
                                          </p:spTgt>
                                        </p:tgtEl>
                                        <p:attrNameLst>
                                          <p:attrName>style.visibility</p:attrName>
                                        </p:attrNameLst>
                                      </p:cBhvr>
                                      <p:to>
                                        <p:strVal val="visible"/>
                                      </p:to>
                                    </p:set>
                                    <p:animEffect transition="in" filter="fade">
                                      <p:cBhvr>
                                        <p:cTn id="13" dur="1000"/>
                                        <p:tgtEl>
                                          <p:spTgt spid="106511">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6510">
                                            <p:txEl>
                                              <p:pRg st="0" end="0"/>
                                            </p:txEl>
                                          </p:spTgt>
                                        </p:tgtEl>
                                        <p:attrNameLst>
                                          <p:attrName>style.visibility</p:attrName>
                                        </p:attrNameLst>
                                      </p:cBhvr>
                                      <p:to>
                                        <p:strVal val="visible"/>
                                      </p:to>
                                    </p:set>
                                    <p:animEffect transition="in" filter="fade">
                                      <p:cBhvr>
                                        <p:cTn id="18" dur="1000"/>
                                        <p:tgtEl>
                                          <p:spTgt spid="106510">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6509">
                                            <p:txEl>
                                              <p:pRg st="0" end="0"/>
                                            </p:txEl>
                                          </p:spTgt>
                                        </p:tgtEl>
                                        <p:attrNameLst>
                                          <p:attrName>style.visibility</p:attrName>
                                        </p:attrNameLst>
                                      </p:cBhvr>
                                      <p:to>
                                        <p:strVal val="visible"/>
                                      </p:to>
                                    </p:set>
                                    <p:animEffect transition="in" filter="fade">
                                      <p:cBhvr>
                                        <p:cTn id="23" dur="1000"/>
                                        <p:tgtEl>
                                          <p:spTgt spid="106509">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6508">
                                            <p:txEl>
                                              <p:pRg st="0" end="0"/>
                                            </p:txEl>
                                          </p:spTgt>
                                        </p:tgtEl>
                                        <p:attrNameLst>
                                          <p:attrName>style.visibility</p:attrName>
                                        </p:attrNameLst>
                                      </p:cBhvr>
                                      <p:to>
                                        <p:strVal val="visible"/>
                                      </p:to>
                                    </p:set>
                                    <p:animEffect transition="in" filter="fade">
                                      <p:cBhvr>
                                        <p:cTn id="28" dur="1000"/>
                                        <p:tgtEl>
                                          <p:spTgt spid="106508">
                                            <p:txEl>
                                              <p:pRg st="0" end="0"/>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528" fill="hold" grpId="0" nodeType="clickEffect">
                                  <p:stCondLst>
                                    <p:cond delay="0"/>
                                  </p:stCondLst>
                                  <p:childTnLst>
                                    <p:set>
                                      <p:cBhvr>
                                        <p:cTn id="32" dur="1" fill="hold">
                                          <p:stCondLst>
                                            <p:cond delay="0"/>
                                          </p:stCondLst>
                                        </p:cTn>
                                        <p:tgtEl>
                                          <p:spTgt spid="106520"/>
                                        </p:tgtEl>
                                        <p:attrNameLst>
                                          <p:attrName>style.visibility</p:attrName>
                                        </p:attrNameLst>
                                      </p:cBhvr>
                                      <p:to>
                                        <p:strVal val="visible"/>
                                      </p:to>
                                    </p:set>
                                    <p:anim calcmode="lin" valueType="num">
                                      <p:cBhvr>
                                        <p:cTn id="33" dur="500" fill="hold"/>
                                        <p:tgtEl>
                                          <p:spTgt spid="106520"/>
                                        </p:tgtEl>
                                        <p:attrNameLst>
                                          <p:attrName>ppt_w</p:attrName>
                                        </p:attrNameLst>
                                      </p:cBhvr>
                                      <p:tavLst>
                                        <p:tav tm="0">
                                          <p:val>
                                            <p:fltVal val="0"/>
                                          </p:val>
                                        </p:tav>
                                        <p:tav tm="100000">
                                          <p:val>
                                            <p:strVal val="#ppt_w"/>
                                          </p:val>
                                        </p:tav>
                                      </p:tavLst>
                                    </p:anim>
                                    <p:anim calcmode="lin" valueType="num">
                                      <p:cBhvr>
                                        <p:cTn id="34" dur="500" fill="hold"/>
                                        <p:tgtEl>
                                          <p:spTgt spid="106520"/>
                                        </p:tgtEl>
                                        <p:attrNameLst>
                                          <p:attrName>ppt_h</p:attrName>
                                        </p:attrNameLst>
                                      </p:cBhvr>
                                      <p:tavLst>
                                        <p:tav tm="0">
                                          <p:val>
                                            <p:fltVal val="0"/>
                                          </p:val>
                                        </p:tav>
                                        <p:tav tm="100000">
                                          <p:val>
                                            <p:strVal val="#ppt_h"/>
                                          </p:val>
                                        </p:tav>
                                      </p:tavLst>
                                    </p:anim>
                                    <p:anim calcmode="lin" valueType="num">
                                      <p:cBhvr>
                                        <p:cTn id="35" dur="500" fill="hold"/>
                                        <p:tgtEl>
                                          <p:spTgt spid="106520"/>
                                        </p:tgtEl>
                                        <p:attrNameLst>
                                          <p:attrName>ppt_x</p:attrName>
                                        </p:attrNameLst>
                                      </p:cBhvr>
                                      <p:tavLst>
                                        <p:tav tm="0">
                                          <p:val>
                                            <p:fltVal val="0.5"/>
                                          </p:val>
                                        </p:tav>
                                        <p:tav tm="100000">
                                          <p:val>
                                            <p:strVal val="#ppt_x"/>
                                          </p:val>
                                        </p:tav>
                                      </p:tavLst>
                                    </p:anim>
                                    <p:anim calcmode="lin" valueType="num">
                                      <p:cBhvr>
                                        <p:cTn id="36" dur="500" fill="hold"/>
                                        <p:tgtEl>
                                          <p:spTgt spid="106520"/>
                                        </p:tgtEl>
                                        <p:attrNameLst>
                                          <p:attrName>ppt_y</p:attrName>
                                        </p:attrNameLst>
                                      </p:cBhvr>
                                      <p:tavLst>
                                        <p:tav tm="0">
                                          <p:val>
                                            <p:fltVal val="0.5"/>
                                          </p:val>
                                        </p:tav>
                                        <p:tav tm="100000">
                                          <p:val>
                                            <p:strVal val="#ppt_y"/>
                                          </p:val>
                                        </p:tav>
                                      </p:tavLst>
                                    </p:anim>
                                  </p:childTnLst>
                                </p:cTn>
                              </p:par>
                            </p:childTnLst>
                          </p:cTn>
                        </p:par>
                        <p:par>
                          <p:cTn id="37" fill="hold" nodeType="afterGroup">
                            <p:stCondLst>
                              <p:cond delay="500"/>
                            </p:stCondLst>
                            <p:childTnLst>
                              <p:par>
                                <p:cTn id="38" presetID="23" presetClass="entr" presetSubtype="528" fill="hold" grpId="0" nodeType="afterEffect">
                                  <p:stCondLst>
                                    <p:cond delay="100"/>
                                  </p:stCondLst>
                                  <p:childTnLst>
                                    <p:set>
                                      <p:cBhvr>
                                        <p:cTn id="39" dur="1" fill="hold">
                                          <p:stCondLst>
                                            <p:cond delay="0"/>
                                          </p:stCondLst>
                                        </p:cTn>
                                        <p:tgtEl>
                                          <p:spTgt spid="106504"/>
                                        </p:tgtEl>
                                        <p:attrNameLst>
                                          <p:attrName>style.visibility</p:attrName>
                                        </p:attrNameLst>
                                      </p:cBhvr>
                                      <p:to>
                                        <p:strVal val="visible"/>
                                      </p:to>
                                    </p:set>
                                    <p:anim calcmode="lin" valueType="num">
                                      <p:cBhvr>
                                        <p:cTn id="40" dur="500" fill="hold"/>
                                        <p:tgtEl>
                                          <p:spTgt spid="106504"/>
                                        </p:tgtEl>
                                        <p:attrNameLst>
                                          <p:attrName>ppt_w</p:attrName>
                                        </p:attrNameLst>
                                      </p:cBhvr>
                                      <p:tavLst>
                                        <p:tav tm="0">
                                          <p:val>
                                            <p:fltVal val="0"/>
                                          </p:val>
                                        </p:tav>
                                        <p:tav tm="100000">
                                          <p:val>
                                            <p:strVal val="#ppt_w"/>
                                          </p:val>
                                        </p:tav>
                                      </p:tavLst>
                                    </p:anim>
                                    <p:anim calcmode="lin" valueType="num">
                                      <p:cBhvr>
                                        <p:cTn id="41" dur="500" fill="hold"/>
                                        <p:tgtEl>
                                          <p:spTgt spid="106504"/>
                                        </p:tgtEl>
                                        <p:attrNameLst>
                                          <p:attrName>ppt_h</p:attrName>
                                        </p:attrNameLst>
                                      </p:cBhvr>
                                      <p:tavLst>
                                        <p:tav tm="0">
                                          <p:val>
                                            <p:fltVal val="0"/>
                                          </p:val>
                                        </p:tav>
                                        <p:tav tm="100000">
                                          <p:val>
                                            <p:strVal val="#ppt_h"/>
                                          </p:val>
                                        </p:tav>
                                      </p:tavLst>
                                    </p:anim>
                                    <p:anim calcmode="lin" valueType="num">
                                      <p:cBhvr>
                                        <p:cTn id="42" dur="500" fill="hold"/>
                                        <p:tgtEl>
                                          <p:spTgt spid="106504"/>
                                        </p:tgtEl>
                                        <p:attrNameLst>
                                          <p:attrName>ppt_x</p:attrName>
                                        </p:attrNameLst>
                                      </p:cBhvr>
                                      <p:tavLst>
                                        <p:tav tm="0">
                                          <p:val>
                                            <p:fltVal val="0.5"/>
                                          </p:val>
                                        </p:tav>
                                        <p:tav tm="100000">
                                          <p:val>
                                            <p:strVal val="#ppt_x"/>
                                          </p:val>
                                        </p:tav>
                                      </p:tavLst>
                                    </p:anim>
                                    <p:anim calcmode="lin" valueType="num">
                                      <p:cBhvr>
                                        <p:cTn id="43" dur="500" fill="hold"/>
                                        <p:tgtEl>
                                          <p:spTgt spid="106504"/>
                                        </p:tgtEl>
                                        <p:attrNameLst>
                                          <p:attrName>ppt_y</p:attrName>
                                        </p:attrNameLst>
                                      </p:cBhvr>
                                      <p:tavLst>
                                        <p:tav tm="0">
                                          <p:val>
                                            <p:fltVal val="0.5"/>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3" presetClass="entr" presetSubtype="528" fill="hold" grpId="0" nodeType="clickEffect">
                                  <p:stCondLst>
                                    <p:cond delay="0"/>
                                  </p:stCondLst>
                                  <p:childTnLst>
                                    <p:set>
                                      <p:cBhvr>
                                        <p:cTn id="47" dur="1" fill="hold">
                                          <p:stCondLst>
                                            <p:cond delay="0"/>
                                          </p:stCondLst>
                                        </p:cTn>
                                        <p:tgtEl>
                                          <p:spTgt spid="106521"/>
                                        </p:tgtEl>
                                        <p:attrNameLst>
                                          <p:attrName>style.visibility</p:attrName>
                                        </p:attrNameLst>
                                      </p:cBhvr>
                                      <p:to>
                                        <p:strVal val="visible"/>
                                      </p:to>
                                    </p:set>
                                    <p:anim calcmode="lin" valueType="num">
                                      <p:cBhvr>
                                        <p:cTn id="48" dur="500" fill="hold"/>
                                        <p:tgtEl>
                                          <p:spTgt spid="106521"/>
                                        </p:tgtEl>
                                        <p:attrNameLst>
                                          <p:attrName>ppt_w</p:attrName>
                                        </p:attrNameLst>
                                      </p:cBhvr>
                                      <p:tavLst>
                                        <p:tav tm="0">
                                          <p:val>
                                            <p:fltVal val="0"/>
                                          </p:val>
                                        </p:tav>
                                        <p:tav tm="100000">
                                          <p:val>
                                            <p:strVal val="#ppt_w"/>
                                          </p:val>
                                        </p:tav>
                                      </p:tavLst>
                                    </p:anim>
                                    <p:anim calcmode="lin" valueType="num">
                                      <p:cBhvr>
                                        <p:cTn id="49" dur="500" fill="hold"/>
                                        <p:tgtEl>
                                          <p:spTgt spid="106521"/>
                                        </p:tgtEl>
                                        <p:attrNameLst>
                                          <p:attrName>ppt_h</p:attrName>
                                        </p:attrNameLst>
                                      </p:cBhvr>
                                      <p:tavLst>
                                        <p:tav tm="0">
                                          <p:val>
                                            <p:fltVal val="0"/>
                                          </p:val>
                                        </p:tav>
                                        <p:tav tm="100000">
                                          <p:val>
                                            <p:strVal val="#ppt_h"/>
                                          </p:val>
                                        </p:tav>
                                      </p:tavLst>
                                    </p:anim>
                                    <p:anim calcmode="lin" valueType="num">
                                      <p:cBhvr>
                                        <p:cTn id="50" dur="500" fill="hold"/>
                                        <p:tgtEl>
                                          <p:spTgt spid="106521"/>
                                        </p:tgtEl>
                                        <p:attrNameLst>
                                          <p:attrName>ppt_x</p:attrName>
                                        </p:attrNameLst>
                                      </p:cBhvr>
                                      <p:tavLst>
                                        <p:tav tm="0">
                                          <p:val>
                                            <p:fltVal val="0.5"/>
                                          </p:val>
                                        </p:tav>
                                        <p:tav tm="100000">
                                          <p:val>
                                            <p:strVal val="#ppt_x"/>
                                          </p:val>
                                        </p:tav>
                                      </p:tavLst>
                                    </p:anim>
                                    <p:anim calcmode="lin" valueType="num">
                                      <p:cBhvr>
                                        <p:cTn id="51" dur="500" fill="hold"/>
                                        <p:tgtEl>
                                          <p:spTgt spid="106521"/>
                                        </p:tgtEl>
                                        <p:attrNameLst>
                                          <p:attrName>ppt_y</p:attrName>
                                        </p:attrNameLst>
                                      </p:cBhvr>
                                      <p:tavLst>
                                        <p:tav tm="0">
                                          <p:val>
                                            <p:fltVal val="0.5"/>
                                          </p:val>
                                        </p:tav>
                                        <p:tav tm="100000">
                                          <p:val>
                                            <p:strVal val="#ppt_y"/>
                                          </p:val>
                                        </p:tav>
                                      </p:tavLst>
                                    </p:anim>
                                  </p:childTnLst>
                                </p:cTn>
                              </p:par>
                            </p:childTnLst>
                          </p:cTn>
                        </p:par>
                        <p:par>
                          <p:cTn id="52" fill="hold" nodeType="afterGroup">
                            <p:stCondLst>
                              <p:cond delay="500"/>
                            </p:stCondLst>
                            <p:childTnLst>
                              <p:par>
                                <p:cTn id="53" presetID="23" presetClass="entr" presetSubtype="528" fill="hold" grpId="0" nodeType="afterEffect">
                                  <p:stCondLst>
                                    <p:cond delay="100"/>
                                  </p:stCondLst>
                                  <p:childTnLst>
                                    <p:set>
                                      <p:cBhvr>
                                        <p:cTn id="54" dur="1" fill="hold">
                                          <p:stCondLst>
                                            <p:cond delay="0"/>
                                          </p:stCondLst>
                                        </p:cTn>
                                        <p:tgtEl>
                                          <p:spTgt spid="106505"/>
                                        </p:tgtEl>
                                        <p:attrNameLst>
                                          <p:attrName>style.visibility</p:attrName>
                                        </p:attrNameLst>
                                      </p:cBhvr>
                                      <p:to>
                                        <p:strVal val="visible"/>
                                      </p:to>
                                    </p:set>
                                    <p:anim calcmode="lin" valueType="num">
                                      <p:cBhvr>
                                        <p:cTn id="55" dur="500" fill="hold"/>
                                        <p:tgtEl>
                                          <p:spTgt spid="106505"/>
                                        </p:tgtEl>
                                        <p:attrNameLst>
                                          <p:attrName>ppt_w</p:attrName>
                                        </p:attrNameLst>
                                      </p:cBhvr>
                                      <p:tavLst>
                                        <p:tav tm="0">
                                          <p:val>
                                            <p:fltVal val="0"/>
                                          </p:val>
                                        </p:tav>
                                        <p:tav tm="100000">
                                          <p:val>
                                            <p:strVal val="#ppt_w"/>
                                          </p:val>
                                        </p:tav>
                                      </p:tavLst>
                                    </p:anim>
                                    <p:anim calcmode="lin" valueType="num">
                                      <p:cBhvr>
                                        <p:cTn id="56" dur="500" fill="hold"/>
                                        <p:tgtEl>
                                          <p:spTgt spid="106505"/>
                                        </p:tgtEl>
                                        <p:attrNameLst>
                                          <p:attrName>ppt_h</p:attrName>
                                        </p:attrNameLst>
                                      </p:cBhvr>
                                      <p:tavLst>
                                        <p:tav tm="0">
                                          <p:val>
                                            <p:fltVal val="0"/>
                                          </p:val>
                                        </p:tav>
                                        <p:tav tm="100000">
                                          <p:val>
                                            <p:strVal val="#ppt_h"/>
                                          </p:val>
                                        </p:tav>
                                      </p:tavLst>
                                    </p:anim>
                                    <p:anim calcmode="lin" valueType="num">
                                      <p:cBhvr>
                                        <p:cTn id="57" dur="500" fill="hold"/>
                                        <p:tgtEl>
                                          <p:spTgt spid="106505"/>
                                        </p:tgtEl>
                                        <p:attrNameLst>
                                          <p:attrName>ppt_x</p:attrName>
                                        </p:attrNameLst>
                                      </p:cBhvr>
                                      <p:tavLst>
                                        <p:tav tm="0">
                                          <p:val>
                                            <p:fltVal val="0.5"/>
                                          </p:val>
                                        </p:tav>
                                        <p:tav tm="100000">
                                          <p:val>
                                            <p:strVal val="#ppt_x"/>
                                          </p:val>
                                        </p:tav>
                                      </p:tavLst>
                                    </p:anim>
                                    <p:anim calcmode="lin" valueType="num">
                                      <p:cBhvr>
                                        <p:cTn id="58" dur="500" fill="hold"/>
                                        <p:tgtEl>
                                          <p:spTgt spid="106505"/>
                                        </p:tgtEl>
                                        <p:attrNameLst>
                                          <p:attrName>ppt_y</p:attrName>
                                        </p:attrNameLst>
                                      </p:cBhvr>
                                      <p:tavLst>
                                        <p:tav tm="0">
                                          <p:val>
                                            <p:fltVal val="0.5"/>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528" fill="hold" grpId="0" nodeType="clickEffect">
                                  <p:stCondLst>
                                    <p:cond delay="0"/>
                                  </p:stCondLst>
                                  <p:childTnLst>
                                    <p:set>
                                      <p:cBhvr>
                                        <p:cTn id="62" dur="1" fill="hold">
                                          <p:stCondLst>
                                            <p:cond delay="0"/>
                                          </p:stCondLst>
                                        </p:cTn>
                                        <p:tgtEl>
                                          <p:spTgt spid="106518"/>
                                        </p:tgtEl>
                                        <p:attrNameLst>
                                          <p:attrName>style.visibility</p:attrName>
                                        </p:attrNameLst>
                                      </p:cBhvr>
                                      <p:to>
                                        <p:strVal val="visible"/>
                                      </p:to>
                                    </p:set>
                                    <p:anim calcmode="lin" valueType="num">
                                      <p:cBhvr>
                                        <p:cTn id="63" dur="500" fill="hold"/>
                                        <p:tgtEl>
                                          <p:spTgt spid="106518"/>
                                        </p:tgtEl>
                                        <p:attrNameLst>
                                          <p:attrName>ppt_w</p:attrName>
                                        </p:attrNameLst>
                                      </p:cBhvr>
                                      <p:tavLst>
                                        <p:tav tm="0">
                                          <p:val>
                                            <p:fltVal val="0"/>
                                          </p:val>
                                        </p:tav>
                                        <p:tav tm="100000">
                                          <p:val>
                                            <p:strVal val="#ppt_w"/>
                                          </p:val>
                                        </p:tav>
                                      </p:tavLst>
                                    </p:anim>
                                    <p:anim calcmode="lin" valueType="num">
                                      <p:cBhvr>
                                        <p:cTn id="64" dur="500" fill="hold"/>
                                        <p:tgtEl>
                                          <p:spTgt spid="106518"/>
                                        </p:tgtEl>
                                        <p:attrNameLst>
                                          <p:attrName>ppt_h</p:attrName>
                                        </p:attrNameLst>
                                      </p:cBhvr>
                                      <p:tavLst>
                                        <p:tav tm="0">
                                          <p:val>
                                            <p:fltVal val="0"/>
                                          </p:val>
                                        </p:tav>
                                        <p:tav tm="100000">
                                          <p:val>
                                            <p:strVal val="#ppt_h"/>
                                          </p:val>
                                        </p:tav>
                                      </p:tavLst>
                                    </p:anim>
                                    <p:anim calcmode="lin" valueType="num">
                                      <p:cBhvr>
                                        <p:cTn id="65" dur="500" fill="hold"/>
                                        <p:tgtEl>
                                          <p:spTgt spid="106518"/>
                                        </p:tgtEl>
                                        <p:attrNameLst>
                                          <p:attrName>ppt_x</p:attrName>
                                        </p:attrNameLst>
                                      </p:cBhvr>
                                      <p:tavLst>
                                        <p:tav tm="0">
                                          <p:val>
                                            <p:fltVal val="0.5"/>
                                          </p:val>
                                        </p:tav>
                                        <p:tav tm="100000">
                                          <p:val>
                                            <p:strVal val="#ppt_x"/>
                                          </p:val>
                                        </p:tav>
                                      </p:tavLst>
                                    </p:anim>
                                    <p:anim calcmode="lin" valueType="num">
                                      <p:cBhvr>
                                        <p:cTn id="66" dur="500" fill="hold"/>
                                        <p:tgtEl>
                                          <p:spTgt spid="106518"/>
                                        </p:tgtEl>
                                        <p:attrNameLst>
                                          <p:attrName>ppt_y</p:attrName>
                                        </p:attrNameLst>
                                      </p:cBhvr>
                                      <p:tavLst>
                                        <p:tav tm="0">
                                          <p:val>
                                            <p:fltVal val="0.5"/>
                                          </p:val>
                                        </p:tav>
                                        <p:tav tm="100000">
                                          <p:val>
                                            <p:strVal val="#ppt_y"/>
                                          </p:val>
                                        </p:tav>
                                      </p:tavLst>
                                    </p:anim>
                                  </p:childTnLst>
                                </p:cTn>
                              </p:par>
                            </p:childTnLst>
                          </p:cTn>
                        </p:par>
                        <p:par>
                          <p:cTn id="67" fill="hold" nodeType="afterGroup">
                            <p:stCondLst>
                              <p:cond delay="500"/>
                            </p:stCondLst>
                            <p:childTnLst>
                              <p:par>
                                <p:cTn id="68" presetID="23" presetClass="entr" presetSubtype="528" fill="hold" grpId="0" nodeType="afterEffect">
                                  <p:stCondLst>
                                    <p:cond delay="100"/>
                                  </p:stCondLst>
                                  <p:childTnLst>
                                    <p:set>
                                      <p:cBhvr>
                                        <p:cTn id="69" dur="1" fill="hold">
                                          <p:stCondLst>
                                            <p:cond delay="0"/>
                                          </p:stCondLst>
                                        </p:cTn>
                                        <p:tgtEl>
                                          <p:spTgt spid="106506"/>
                                        </p:tgtEl>
                                        <p:attrNameLst>
                                          <p:attrName>style.visibility</p:attrName>
                                        </p:attrNameLst>
                                      </p:cBhvr>
                                      <p:to>
                                        <p:strVal val="visible"/>
                                      </p:to>
                                    </p:set>
                                    <p:anim calcmode="lin" valueType="num">
                                      <p:cBhvr>
                                        <p:cTn id="70" dur="500" fill="hold"/>
                                        <p:tgtEl>
                                          <p:spTgt spid="106506"/>
                                        </p:tgtEl>
                                        <p:attrNameLst>
                                          <p:attrName>ppt_w</p:attrName>
                                        </p:attrNameLst>
                                      </p:cBhvr>
                                      <p:tavLst>
                                        <p:tav tm="0">
                                          <p:val>
                                            <p:fltVal val="0"/>
                                          </p:val>
                                        </p:tav>
                                        <p:tav tm="100000">
                                          <p:val>
                                            <p:strVal val="#ppt_w"/>
                                          </p:val>
                                        </p:tav>
                                      </p:tavLst>
                                    </p:anim>
                                    <p:anim calcmode="lin" valueType="num">
                                      <p:cBhvr>
                                        <p:cTn id="71" dur="500" fill="hold"/>
                                        <p:tgtEl>
                                          <p:spTgt spid="106506"/>
                                        </p:tgtEl>
                                        <p:attrNameLst>
                                          <p:attrName>ppt_h</p:attrName>
                                        </p:attrNameLst>
                                      </p:cBhvr>
                                      <p:tavLst>
                                        <p:tav tm="0">
                                          <p:val>
                                            <p:fltVal val="0"/>
                                          </p:val>
                                        </p:tav>
                                        <p:tav tm="100000">
                                          <p:val>
                                            <p:strVal val="#ppt_h"/>
                                          </p:val>
                                        </p:tav>
                                      </p:tavLst>
                                    </p:anim>
                                    <p:anim calcmode="lin" valueType="num">
                                      <p:cBhvr>
                                        <p:cTn id="72" dur="500" fill="hold"/>
                                        <p:tgtEl>
                                          <p:spTgt spid="106506"/>
                                        </p:tgtEl>
                                        <p:attrNameLst>
                                          <p:attrName>ppt_x</p:attrName>
                                        </p:attrNameLst>
                                      </p:cBhvr>
                                      <p:tavLst>
                                        <p:tav tm="0">
                                          <p:val>
                                            <p:fltVal val="0.5"/>
                                          </p:val>
                                        </p:tav>
                                        <p:tav tm="100000">
                                          <p:val>
                                            <p:strVal val="#ppt_x"/>
                                          </p:val>
                                        </p:tav>
                                      </p:tavLst>
                                    </p:anim>
                                    <p:anim calcmode="lin" valueType="num">
                                      <p:cBhvr>
                                        <p:cTn id="73" dur="500" fill="hold"/>
                                        <p:tgtEl>
                                          <p:spTgt spid="106506"/>
                                        </p:tgtEl>
                                        <p:attrNameLst>
                                          <p:attrName>ppt_y</p:attrName>
                                        </p:attrNameLst>
                                      </p:cBhvr>
                                      <p:tavLst>
                                        <p:tav tm="0">
                                          <p:val>
                                            <p:fltVal val="0.5"/>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3" presetClass="entr" presetSubtype="528" fill="hold" grpId="0" nodeType="clickEffect">
                                  <p:stCondLst>
                                    <p:cond delay="0"/>
                                  </p:stCondLst>
                                  <p:childTnLst>
                                    <p:set>
                                      <p:cBhvr>
                                        <p:cTn id="77" dur="1" fill="hold">
                                          <p:stCondLst>
                                            <p:cond delay="0"/>
                                          </p:stCondLst>
                                        </p:cTn>
                                        <p:tgtEl>
                                          <p:spTgt spid="106519"/>
                                        </p:tgtEl>
                                        <p:attrNameLst>
                                          <p:attrName>style.visibility</p:attrName>
                                        </p:attrNameLst>
                                      </p:cBhvr>
                                      <p:to>
                                        <p:strVal val="visible"/>
                                      </p:to>
                                    </p:set>
                                    <p:anim calcmode="lin" valueType="num">
                                      <p:cBhvr>
                                        <p:cTn id="78" dur="500" fill="hold"/>
                                        <p:tgtEl>
                                          <p:spTgt spid="106519"/>
                                        </p:tgtEl>
                                        <p:attrNameLst>
                                          <p:attrName>ppt_w</p:attrName>
                                        </p:attrNameLst>
                                      </p:cBhvr>
                                      <p:tavLst>
                                        <p:tav tm="0">
                                          <p:val>
                                            <p:fltVal val="0"/>
                                          </p:val>
                                        </p:tav>
                                        <p:tav tm="100000">
                                          <p:val>
                                            <p:strVal val="#ppt_w"/>
                                          </p:val>
                                        </p:tav>
                                      </p:tavLst>
                                    </p:anim>
                                    <p:anim calcmode="lin" valueType="num">
                                      <p:cBhvr>
                                        <p:cTn id="79" dur="500" fill="hold"/>
                                        <p:tgtEl>
                                          <p:spTgt spid="106519"/>
                                        </p:tgtEl>
                                        <p:attrNameLst>
                                          <p:attrName>ppt_h</p:attrName>
                                        </p:attrNameLst>
                                      </p:cBhvr>
                                      <p:tavLst>
                                        <p:tav tm="0">
                                          <p:val>
                                            <p:fltVal val="0"/>
                                          </p:val>
                                        </p:tav>
                                        <p:tav tm="100000">
                                          <p:val>
                                            <p:strVal val="#ppt_h"/>
                                          </p:val>
                                        </p:tav>
                                      </p:tavLst>
                                    </p:anim>
                                    <p:anim calcmode="lin" valueType="num">
                                      <p:cBhvr>
                                        <p:cTn id="80" dur="500" fill="hold"/>
                                        <p:tgtEl>
                                          <p:spTgt spid="106519"/>
                                        </p:tgtEl>
                                        <p:attrNameLst>
                                          <p:attrName>ppt_x</p:attrName>
                                        </p:attrNameLst>
                                      </p:cBhvr>
                                      <p:tavLst>
                                        <p:tav tm="0">
                                          <p:val>
                                            <p:fltVal val="0.5"/>
                                          </p:val>
                                        </p:tav>
                                        <p:tav tm="100000">
                                          <p:val>
                                            <p:strVal val="#ppt_x"/>
                                          </p:val>
                                        </p:tav>
                                      </p:tavLst>
                                    </p:anim>
                                    <p:anim calcmode="lin" valueType="num">
                                      <p:cBhvr>
                                        <p:cTn id="81" dur="500" fill="hold"/>
                                        <p:tgtEl>
                                          <p:spTgt spid="106519"/>
                                        </p:tgtEl>
                                        <p:attrNameLst>
                                          <p:attrName>ppt_y</p:attrName>
                                        </p:attrNameLst>
                                      </p:cBhvr>
                                      <p:tavLst>
                                        <p:tav tm="0">
                                          <p:val>
                                            <p:fltVal val="0.5"/>
                                          </p:val>
                                        </p:tav>
                                        <p:tav tm="100000">
                                          <p:val>
                                            <p:strVal val="#ppt_y"/>
                                          </p:val>
                                        </p:tav>
                                      </p:tavLst>
                                    </p:anim>
                                  </p:childTnLst>
                                </p:cTn>
                              </p:par>
                            </p:childTnLst>
                          </p:cTn>
                        </p:par>
                        <p:par>
                          <p:cTn id="82" fill="hold" nodeType="afterGroup">
                            <p:stCondLst>
                              <p:cond delay="500"/>
                            </p:stCondLst>
                            <p:childTnLst>
                              <p:par>
                                <p:cTn id="83" presetID="23" presetClass="entr" presetSubtype="528" fill="hold" grpId="0" nodeType="afterEffect">
                                  <p:stCondLst>
                                    <p:cond delay="100"/>
                                  </p:stCondLst>
                                  <p:childTnLst>
                                    <p:set>
                                      <p:cBhvr>
                                        <p:cTn id="84" dur="1" fill="hold">
                                          <p:stCondLst>
                                            <p:cond delay="0"/>
                                          </p:stCondLst>
                                        </p:cTn>
                                        <p:tgtEl>
                                          <p:spTgt spid="106507"/>
                                        </p:tgtEl>
                                        <p:attrNameLst>
                                          <p:attrName>style.visibility</p:attrName>
                                        </p:attrNameLst>
                                      </p:cBhvr>
                                      <p:to>
                                        <p:strVal val="visible"/>
                                      </p:to>
                                    </p:set>
                                    <p:anim calcmode="lin" valueType="num">
                                      <p:cBhvr>
                                        <p:cTn id="85" dur="500" fill="hold"/>
                                        <p:tgtEl>
                                          <p:spTgt spid="106507"/>
                                        </p:tgtEl>
                                        <p:attrNameLst>
                                          <p:attrName>ppt_w</p:attrName>
                                        </p:attrNameLst>
                                      </p:cBhvr>
                                      <p:tavLst>
                                        <p:tav tm="0">
                                          <p:val>
                                            <p:fltVal val="0"/>
                                          </p:val>
                                        </p:tav>
                                        <p:tav tm="100000">
                                          <p:val>
                                            <p:strVal val="#ppt_w"/>
                                          </p:val>
                                        </p:tav>
                                      </p:tavLst>
                                    </p:anim>
                                    <p:anim calcmode="lin" valueType="num">
                                      <p:cBhvr>
                                        <p:cTn id="86" dur="500" fill="hold"/>
                                        <p:tgtEl>
                                          <p:spTgt spid="106507"/>
                                        </p:tgtEl>
                                        <p:attrNameLst>
                                          <p:attrName>ppt_h</p:attrName>
                                        </p:attrNameLst>
                                      </p:cBhvr>
                                      <p:tavLst>
                                        <p:tav tm="0">
                                          <p:val>
                                            <p:fltVal val="0"/>
                                          </p:val>
                                        </p:tav>
                                        <p:tav tm="100000">
                                          <p:val>
                                            <p:strVal val="#ppt_h"/>
                                          </p:val>
                                        </p:tav>
                                      </p:tavLst>
                                    </p:anim>
                                    <p:anim calcmode="lin" valueType="num">
                                      <p:cBhvr>
                                        <p:cTn id="87" dur="500" fill="hold"/>
                                        <p:tgtEl>
                                          <p:spTgt spid="106507"/>
                                        </p:tgtEl>
                                        <p:attrNameLst>
                                          <p:attrName>ppt_x</p:attrName>
                                        </p:attrNameLst>
                                      </p:cBhvr>
                                      <p:tavLst>
                                        <p:tav tm="0">
                                          <p:val>
                                            <p:fltVal val="0.5"/>
                                          </p:val>
                                        </p:tav>
                                        <p:tav tm="100000">
                                          <p:val>
                                            <p:strVal val="#ppt_x"/>
                                          </p:val>
                                        </p:tav>
                                      </p:tavLst>
                                    </p:anim>
                                    <p:anim calcmode="lin" valueType="num">
                                      <p:cBhvr>
                                        <p:cTn id="88" dur="500" fill="hold"/>
                                        <p:tgtEl>
                                          <p:spTgt spid="10650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8" grpId="0" build="p" autoUpdateAnimBg="0"/>
      <p:bldP spid="106509" grpId="0" build="p" autoUpdateAnimBg="0"/>
      <p:bldP spid="106510" grpId="0" build="p" autoUpdateAnimBg="0"/>
      <p:bldP spid="106511" grpId="0" build="p" autoUpdateAnimBg="0"/>
      <p:bldP spid="106498" grpId="0" autoUpdateAnimBg="0"/>
      <p:bldP spid="106504" grpId="0" animBg="1" autoUpdateAnimBg="0"/>
      <p:bldP spid="106505" grpId="0" animBg="1"/>
      <p:bldP spid="106506" grpId="0" animBg="1"/>
      <p:bldP spid="106507" grpId="0" animBg="1"/>
      <p:bldP spid="106518" grpId="0" autoUpdateAnimBg="0"/>
      <p:bldP spid="106519" grpId="0" autoUpdateAnimBg="0"/>
      <p:bldP spid="106520" grpId="0" autoUpdateAnimBg="0"/>
      <p:bldP spid="106521"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37891" name="Line 3"/>
          <p:cNvSpPr>
            <a:spLocks noChangeShapeType="1"/>
          </p:cNvSpPr>
          <p:nvPr/>
        </p:nvSpPr>
        <p:spPr bwMode="auto">
          <a:xfrm>
            <a:off x="889000" y="8509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7892" name="Rectangle 4"/>
          <p:cNvSpPr>
            <a:spLocks noChangeArrowheads="1"/>
          </p:cNvSpPr>
          <p:nvPr/>
        </p:nvSpPr>
        <p:spPr bwMode="auto">
          <a:xfrm>
            <a:off x="2266950" y="958850"/>
            <a:ext cx="5981700" cy="5167313"/>
          </a:xfrm>
          <a:prstGeom prst="rect">
            <a:avLst/>
          </a:prstGeom>
          <a:noFill/>
          <a:ln w="12700">
            <a:noFill/>
            <a:miter lim="800000"/>
            <a:headEnd/>
            <a:tailEnd/>
          </a:ln>
          <a:effectLst/>
        </p:spPr>
        <p:txBody>
          <a:bodyPr wrap="none" lIns="90487" tIns="44450" rIns="90487" bIns="44450">
            <a:spAutoFit/>
          </a:bodyPr>
          <a:lstStyle/>
          <a:p>
            <a:pPr algn="l">
              <a:defRPr/>
            </a:pPr>
            <a:r>
              <a:rPr lang="en-US" sz="6600" b="1" dirty="0">
                <a:solidFill>
                  <a:srgbClr val="FFFF00"/>
                </a:solidFill>
                <a:effectLst>
                  <a:outerShdw blurRad="38100" dist="38100" dir="2700000" algn="tl">
                    <a:srgbClr val="000000"/>
                  </a:outerShdw>
                </a:effectLst>
              </a:rPr>
              <a:t>T</a:t>
            </a:r>
            <a:r>
              <a:rPr lang="en-US" sz="6600" b="1" dirty="0">
                <a:solidFill>
                  <a:srgbClr val="FFFFFF"/>
                </a:solidFill>
                <a:effectLst>
                  <a:outerShdw blurRad="38100" dist="38100" dir="2700000" algn="tl">
                    <a:srgbClr val="000000"/>
                  </a:outerShdw>
                </a:effectLst>
              </a:rPr>
              <a:t>EYANGLUBA</a:t>
            </a:r>
          </a:p>
          <a:p>
            <a:pPr algn="l">
              <a:defRPr/>
            </a:pPr>
            <a:r>
              <a:rPr lang="en-US" sz="6600" b="1" dirty="0">
                <a:solidFill>
                  <a:srgbClr val="FFFF00"/>
                </a:solidFill>
                <a:effectLst>
                  <a:outerShdw blurRad="38100" dist="38100" dir="2700000" algn="tl">
                    <a:srgbClr val="000000"/>
                  </a:outerShdw>
                </a:effectLst>
              </a:rPr>
              <a:t>A</a:t>
            </a:r>
            <a:r>
              <a:rPr lang="en-US" sz="6600" b="1" dirty="0">
                <a:solidFill>
                  <a:srgbClr val="FFFFFF"/>
                </a:solidFill>
                <a:effectLst>
                  <a:outerShdw blurRad="38100" dist="38100" dir="2700000" algn="tl">
                    <a:srgbClr val="000000"/>
                  </a:outerShdw>
                </a:effectLst>
              </a:rPr>
              <a:t>BRAHAM</a:t>
            </a:r>
          </a:p>
          <a:p>
            <a:pPr algn="l">
              <a:defRPr/>
            </a:pPr>
            <a:r>
              <a:rPr lang="en-US" sz="6600" b="1" dirty="0">
                <a:solidFill>
                  <a:srgbClr val="FFFF00"/>
                </a:solidFill>
                <a:effectLst>
                  <a:outerShdw blurRad="38100" dist="38100" dir="2700000" algn="tl">
                    <a:srgbClr val="000000"/>
                  </a:outerShdw>
                </a:effectLst>
              </a:rPr>
              <a:t>Y</a:t>
            </a:r>
            <a:r>
              <a:rPr lang="en-US" sz="6600" b="1" dirty="0">
                <a:solidFill>
                  <a:srgbClr val="FFFFFF"/>
                </a:solidFill>
                <a:effectLst>
                  <a:outerShdw blurRad="38100" dist="38100" dir="2700000" algn="tl">
                    <a:srgbClr val="000000"/>
                  </a:outerShdw>
                </a:effectLst>
              </a:rPr>
              <a:t>OSEP</a:t>
            </a:r>
          </a:p>
          <a:p>
            <a:pPr algn="l">
              <a:defRPr/>
            </a:pPr>
            <a:r>
              <a:rPr lang="en-US" sz="6600" b="1" dirty="0">
                <a:solidFill>
                  <a:srgbClr val="FFFF00"/>
                </a:solidFill>
                <a:effectLst>
                  <a:outerShdw blurRad="38100" dist="38100" dir="2700000" algn="tl">
                    <a:srgbClr val="000000"/>
                  </a:outerShdw>
                </a:effectLst>
              </a:rPr>
              <a:t>M</a:t>
            </a:r>
            <a:r>
              <a:rPr lang="en-US" sz="6600" b="1" dirty="0">
                <a:solidFill>
                  <a:srgbClr val="FFFFFF"/>
                </a:solidFill>
                <a:effectLst>
                  <a:outerShdw blurRad="38100" dist="38100" dir="2700000" algn="tl">
                    <a:srgbClr val="000000"/>
                  </a:outerShdw>
                </a:effectLst>
              </a:rPr>
              <a:t>OSA</a:t>
            </a:r>
          </a:p>
          <a:p>
            <a:pPr algn="l">
              <a:defRPr/>
            </a:pPr>
            <a:r>
              <a:rPr lang="en-US" sz="6600" b="1" dirty="0">
                <a:solidFill>
                  <a:srgbClr val="FFFF00"/>
                </a:solidFill>
                <a:effectLst>
                  <a:outerShdw blurRad="38100" dist="38100" dir="2700000" algn="tl">
                    <a:srgbClr val="000000"/>
                  </a:outerShdw>
                </a:effectLst>
              </a:rPr>
              <a:t>Y</a:t>
            </a:r>
            <a:r>
              <a:rPr lang="en-US" sz="6600" b="1" dirty="0">
                <a:solidFill>
                  <a:srgbClr val="FFFFFF"/>
                </a:solidFill>
                <a:effectLst>
                  <a:outerShdw blurRad="38100" dist="38100" dir="2700000" algn="tl">
                    <a:srgbClr val="000000"/>
                  </a:outerShdw>
                </a:effectLst>
              </a:rPr>
              <a:t>IHUSUA</a:t>
            </a:r>
          </a:p>
        </p:txBody>
      </p:sp>
      <p:sp>
        <p:nvSpPr>
          <p:cNvPr id="107524" name="Text Box 7"/>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07525" name="Text Box 9"/>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07526" name="Text Box 10"/>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07527" name="Text Box 11"/>
          <p:cNvSpPr txBox="1">
            <a:spLocks noChangeArrowheads="1"/>
          </p:cNvSpPr>
          <p:nvPr/>
        </p:nvSpPr>
        <p:spPr bwMode="auto">
          <a:xfrm>
            <a:off x="8085138" y="6510338"/>
            <a:ext cx="3286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51</a:t>
            </a:r>
          </a:p>
        </p:txBody>
      </p:sp>
      <p:sp>
        <p:nvSpPr>
          <p:cNvPr id="107528" name="Text Box 12"/>
          <p:cNvSpPr txBox="1">
            <a:spLocks noChangeArrowheads="1"/>
          </p:cNvSpPr>
          <p:nvPr/>
        </p:nvSpPr>
        <p:spPr bwMode="auto">
          <a:xfrm>
            <a:off x="8740775" y="6397625"/>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5</a:t>
            </a:r>
          </a:p>
        </p:txBody>
      </p:sp>
      <p:sp>
        <p:nvSpPr>
          <p:cNvPr id="107529" name="Text Box 14"/>
          <p:cNvSpPr txBox="1">
            <a:spLocks noChangeArrowheads="1"/>
          </p:cNvSpPr>
          <p:nvPr/>
        </p:nvSpPr>
        <p:spPr bwMode="auto">
          <a:xfrm>
            <a:off x="7092950" y="6270625"/>
            <a:ext cx="19002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rgbClr val="FFFFFF"/>
                </a:solidFill>
              </a:rPr>
              <a:t>Teka indang kaket</a:t>
            </a:r>
            <a:r>
              <a:rPr lang="en-US" sz="1200" b="1">
                <a:solidFill>
                  <a:schemeClr val="tx1"/>
                </a:solidFill>
              </a:rPr>
              <a:t>. 8-14</a:t>
            </a:r>
          </a:p>
        </p:txBody>
      </p:sp>
      <p:sp>
        <p:nvSpPr>
          <p:cNvPr id="2" name="Title 1"/>
          <p:cNvSpPr>
            <a:spLocks noGrp="1"/>
          </p:cNvSpPr>
          <p:nvPr>
            <p:ph type="title" idx="4294967295"/>
          </p:nvPr>
        </p:nvSpPr>
        <p:spPr>
          <a:xfrm>
            <a:off x="9144000" y="1184275"/>
            <a:ext cx="3179763" cy="3346450"/>
          </a:xfrm>
          <a:prstGeom prst="rect">
            <a:avLst/>
          </a:prstGeom>
        </p:spPr>
        <p:txBody>
          <a:bodyPr/>
          <a:lstStyle/>
          <a:p>
            <a:pPr>
              <a:defRPr/>
            </a:pPr>
            <a:r>
              <a:rPr lang="en-US">
                <a:latin typeface="Times" charset="0"/>
                <a:ea typeface="ＭＳ Ｐゴシック" charset="0"/>
                <a:cs typeface="ＭＳ Ｐゴシック" charset="0"/>
              </a:rPr>
              <a:t>Yihusua</a:t>
            </a:r>
            <a:br>
              <a:rPr lang="en-US">
                <a:latin typeface="Times" charset="0"/>
                <a:ea typeface="ＭＳ Ｐゴシック" charset="0"/>
                <a:cs typeface="ＭＳ Ｐゴシック" charset="0"/>
              </a:rPr>
            </a:br>
            <a:r>
              <a:rPr lang="en-US">
                <a:latin typeface="Times" charset="0"/>
                <a:ea typeface="ＭＳ Ｐゴシック" charset="0"/>
                <a:cs typeface="ＭＳ Ｐゴシック" charset="0"/>
              </a:rPr>
              <a:t> nem</a:t>
            </a:r>
            <a:br>
              <a:rPr lang="en-US">
                <a:latin typeface="Times" charset="0"/>
                <a:ea typeface="ＭＳ Ｐゴシック" charset="0"/>
                <a:cs typeface="ＭＳ Ｐゴシック" charset="0"/>
              </a:rPr>
            </a:br>
            <a:r>
              <a:rPr lang="en-US">
                <a:latin typeface="Times" charset="0"/>
                <a:ea typeface="ＭＳ Ｐゴシック" charset="0"/>
                <a:cs typeface="ＭＳ Ｐゴシック" charset="0"/>
              </a:rPr>
              <a:t>Teyangluba</a:t>
            </a:r>
            <a:br>
              <a:rPr lang="en-US">
                <a:latin typeface="Times" charset="0"/>
                <a:ea typeface="ＭＳ Ｐゴシック" charset="0"/>
                <a:cs typeface="ＭＳ Ｐゴシック" charset="0"/>
              </a:rPr>
            </a:br>
            <a:endParaRPr lang="en-US">
              <a:latin typeface="Times" charset="0"/>
              <a:ea typeface="ＭＳ Ｐゴシック" charset="0"/>
              <a:cs typeface="ＭＳ Ｐゴシック"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box(out)">
                                      <p:cBhvr>
                                        <p:cTn id="7" dur="500"/>
                                        <p:tgtEl>
                                          <p:spTgt spid="3789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7892">
                                            <p:txEl>
                                              <p:pRg st="1" end="1"/>
                                            </p:txEl>
                                          </p:spTgt>
                                        </p:tgtEl>
                                        <p:attrNameLst>
                                          <p:attrName>style.visibility</p:attrName>
                                        </p:attrNameLst>
                                      </p:cBhvr>
                                      <p:to>
                                        <p:strVal val="visible"/>
                                      </p:to>
                                    </p:set>
                                    <p:animEffect transition="in" filter="box(out)">
                                      <p:cBhvr>
                                        <p:cTn id="12" dur="500"/>
                                        <p:tgtEl>
                                          <p:spTgt spid="3789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7892">
                                            <p:txEl>
                                              <p:pRg st="2" end="2"/>
                                            </p:txEl>
                                          </p:spTgt>
                                        </p:tgtEl>
                                        <p:attrNameLst>
                                          <p:attrName>style.visibility</p:attrName>
                                        </p:attrNameLst>
                                      </p:cBhvr>
                                      <p:to>
                                        <p:strVal val="visible"/>
                                      </p:to>
                                    </p:set>
                                    <p:animEffect transition="in" filter="box(out)">
                                      <p:cBhvr>
                                        <p:cTn id="17" dur="500"/>
                                        <p:tgtEl>
                                          <p:spTgt spid="3789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7892">
                                            <p:txEl>
                                              <p:pRg st="3" end="3"/>
                                            </p:txEl>
                                          </p:spTgt>
                                        </p:tgtEl>
                                        <p:attrNameLst>
                                          <p:attrName>style.visibility</p:attrName>
                                        </p:attrNameLst>
                                      </p:cBhvr>
                                      <p:to>
                                        <p:strVal val="visible"/>
                                      </p:to>
                                    </p:set>
                                    <p:animEffect transition="in" filter="box(out)">
                                      <p:cBhvr>
                                        <p:cTn id="22" dur="500"/>
                                        <p:tgtEl>
                                          <p:spTgt spid="3789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7892">
                                            <p:txEl>
                                              <p:pRg st="4" end="4"/>
                                            </p:txEl>
                                          </p:spTgt>
                                        </p:tgtEl>
                                        <p:attrNameLst>
                                          <p:attrName>style.visibility</p:attrName>
                                        </p:attrNameLst>
                                      </p:cBhvr>
                                      <p:to>
                                        <p:strVal val="visible"/>
                                      </p:to>
                                    </p:set>
                                    <p:animEffect transition="in" filter="box(out)">
                                      <p:cBhvr>
                                        <p:cTn id="27" dur="500"/>
                                        <p:tgtEl>
                                          <p:spTgt spid="3789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bwMode="auto">
          <a:xfrm>
            <a:off x="1119188" y="428625"/>
            <a:ext cx="7772400" cy="1143000"/>
          </a:xfrm>
          <a:ln w="12700">
            <a:miter lim="800000"/>
            <a:headEnd/>
            <a:tailEnd/>
          </a:ln>
          <a:effectLst>
            <a:outerShdw dist="107763" dir="2700000" algn="ctr" rotWithShape="0">
              <a:schemeClr val="bg2"/>
            </a:outerShdw>
          </a:effectLst>
        </p:spPr>
        <p:txBody>
          <a:bodyPr wrap="square" lIns="90487" tIns="44450" rIns="90487" bIns="44450" numCol="1" anchor="ctr" anchorCtr="0" compatLnSpc="1">
            <a:prstTxWarp prst="textNoShape">
              <a:avLst/>
            </a:prstTxWarp>
          </a:bodyPr>
          <a:lstStyle/>
          <a:p>
            <a:pPr algn="ctr">
              <a:defRPr/>
            </a:pPr>
            <a:r>
              <a:rPr lang="en-US">
                <a:solidFill>
                  <a:srgbClr val="FAFD00"/>
                </a:solidFill>
                <a:latin typeface="Times" charset="0"/>
                <a:ea typeface="ＭＳ Ｐゴシック" charset="0"/>
                <a:cs typeface="ＭＳ Ｐゴシック" charset="0"/>
              </a:rPr>
              <a:t>Tongti O 5 mesüra Orentem:</a:t>
            </a:r>
          </a:p>
        </p:txBody>
      </p:sp>
      <p:sp>
        <p:nvSpPr>
          <p:cNvPr id="132099" name="Rectangle 3"/>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132100" name="Line 4"/>
          <p:cNvSpPr>
            <a:spLocks noChangeShapeType="1"/>
          </p:cNvSpPr>
          <p:nvPr/>
        </p:nvSpPr>
        <p:spPr bwMode="auto">
          <a:xfrm>
            <a:off x="912813"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09572" name="Text Box 22"/>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09573" name="Text Box 24"/>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109574" name="Text Box 25"/>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09575" name="Text Box 26"/>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52</a:t>
            </a:r>
          </a:p>
        </p:txBody>
      </p:sp>
      <p:sp>
        <p:nvSpPr>
          <p:cNvPr id="109576" name="Text Box 28"/>
          <p:cNvSpPr txBox="1">
            <a:spLocks noChangeArrowheads="1"/>
          </p:cNvSpPr>
          <p:nvPr/>
        </p:nvSpPr>
        <p:spPr bwMode="auto">
          <a:xfrm>
            <a:off x="7092950" y="6270625"/>
            <a:ext cx="19002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rgbClr val="FFFFFF"/>
                </a:solidFill>
              </a:rPr>
              <a:t>Teka indang kaket</a:t>
            </a:r>
            <a:r>
              <a:rPr lang="en-US" sz="1200" b="1">
                <a:solidFill>
                  <a:schemeClr val="tx1"/>
                </a:solidFill>
              </a:rPr>
              <a:t>. 8-14</a:t>
            </a:r>
          </a:p>
        </p:txBody>
      </p:sp>
      <p:grpSp>
        <p:nvGrpSpPr>
          <p:cNvPr id="109577" name="Group 30"/>
          <p:cNvGrpSpPr>
            <a:grpSpLocks/>
          </p:cNvGrpSpPr>
          <p:nvPr/>
        </p:nvGrpSpPr>
        <p:grpSpPr bwMode="auto">
          <a:xfrm>
            <a:off x="2171700" y="5046663"/>
            <a:ext cx="6972300" cy="1006475"/>
            <a:chOff x="1368" y="3179"/>
            <a:chExt cx="4392" cy="634"/>
          </a:xfrm>
        </p:grpSpPr>
        <p:sp>
          <p:nvSpPr>
            <p:cNvPr id="132127" name="Text Box 31"/>
            <p:cNvSpPr txBox="1">
              <a:spLocks noChangeArrowheads="1"/>
            </p:cNvSpPr>
            <p:nvPr/>
          </p:nvSpPr>
          <p:spPr bwMode="auto">
            <a:xfrm>
              <a:off x="1808" y="3179"/>
              <a:ext cx="3952" cy="634"/>
            </a:xfrm>
            <a:prstGeom prst="rect">
              <a:avLst/>
            </a:prstGeom>
            <a:noFill/>
            <a:ln w="12700">
              <a:noFill/>
              <a:miter lim="800000"/>
              <a:headEnd/>
              <a:tailEnd/>
            </a:ln>
            <a:effectLst>
              <a:outerShdw blurRad="63500" dist="117088" dir="2436078"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dirty="0" smtClean="0">
                  <a:solidFill>
                    <a:schemeClr val="tx1"/>
                  </a:solidFill>
                  <a:effectLst>
                    <a:outerShdw blurRad="38100" dist="38100" dir="2700000" algn="tl">
                      <a:srgbClr val="000000"/>
                    </a:outerShdw>
                  </a:effectLst>
                </a:rPr>
                <a:t>Y</a:t>
              </a:r>
              <a:r>
                <a:rPr lang="en-US" sz="4800" b="1" dirty="0" smtClean="0">
                  <a:solidFill>
                    <a:schemeClr val="tx1"/>
                  </a:solidFill>
                  <a:effectLst>
                    <a:outerShdw blurRad="38100" dist="38100" dir="2700000" algn="tl">
                      <a:srgbClr val="000000"/>
                    </a:outerShdw>
                  </a:effectLst>
                </a:rPr>
                <a:t> </a:t>
              </a:r>
              <a:r>
                <a:rPr lang="en-US" sz="4800" b="1" dirty="0" smtClean="0">
                  <a:effectLst>
                    <a:outerShdw blurRad="38100" dist="38100" dir="2700000" algn="tl">
                      <a:srgbClr val="000000"/>
                    </a:outerShdw>
                  </a:effectLst>
                </a:rPr>
                <a:t> </a:t>
              </a:r>
              <a:r>
                <a:rPr lang="en-US" sz="4800" b="1" dirty="0" smtClean="0">
                  <a:solidFill>
                    <a:srgbClr val="EDF636"/>
                  </a:solidFill>
                  <a:effectLst>
                    <a:outerShdw blurRad="38100" dist="38100" dir="2700000" algn="tl">
                      <a:srgbClr val="000000"/>
                    </a:outerShdw>
                  </a:effectLst>
                </a:rPr>
                <a:t>=  YISU</a:t>
              </a:r>
              <a:endParaRPr lang="en-US" sz="4800" b="1" dirty="0" smtClean="0">
                <a:effectLst>
                  <a:outerShdw blurRad="38100" dist="38100" dir="2700000" algn="tl">
                    <a:srgbClr val="000000"/>
                  </a:outerShdw>
                </a:effectLst>
              </a:endParaRPr>
            </a:p>
          </p:txBody>
        </p:sp>
        <p:sp>
          <p:nvSpPr>
            <p:cNvPr id="132128" name="AutoShape 32"/>
            <p:cNvSpPr>
              <a:spLocks noChangeArrowheads="1"/>
            </p:cNvSpPr>
            <p:nvPr/>
          </p:nvSpPr>
          <p:spPr bwMode="auto">
            <a:xfrm>
              <a:off x="1368" y="3320"/>
              <a:ext cx="392"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109578" name="Group 33"/>
          <p:cNvGrpSpPr>
            <a:grpSpLocks/>
          </p:cNvGrpSpPr>
          <p:nvPr/>
        </p:nvGrpSpPr>
        <p:grpSpPr bwMode="auto">
          <a:xfrm>
            <a:off x="2147888" y="4081463"/>
            <a:ext cx="6996112" cy="1006475"/>
            <a:chOff x="1353" y="2571"/>
            <a:chExt cx="4407" cy="634"/>
          </a:xfrm>
        </p:grpSpPr>
        <p:sp>
          <p:nvSpPr>
            <p:cNvPr id="132130" name="Text Box 34"/>
            <p:cNvSpPr txBox="1">
              <a:spLocks noChangeArrowheads="1"/>
            </p:cNvSpPr>
            <p:nvPr/>
          </p:nvSpPr>
          <p:spPr bwMode="auto">
            <a:xfrm>
              <a:off x="1765" y="2571"/>
              <a:ext cx="3995" cy="634"/>
            </a:xfrm>
            <a:prstGeom prst="rect">
              <a:avLst/>
            </a:prstGeom>
            <a:noFill/>
            <a:ln w="12700">
              <a:noFill/>
              <a:miter lim="800000"/>
              <a:headEnd/>
              <a:tailEnd/>
            </a:ln>
            <a:effectLst>
              <a:outerShdw blurRad="63500" dist="117088" dir="2436078"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dirty="0" smtClean="0">
                  <a:solidFill>
                    <a:schemeClr val="accent1"/>
                  </a:solidFill>
                  <a:effectLst>
                    <a:outerShdw blurRad="38100" dist="38100" dir="2700000" algn="tl">
                      <a:srgbClr val="000000"/>
                    </a:outerShdw>
                  </a:effectLst>
                </a:rPr>
                <a:t>O</a:t>
              </a:r>
              <a:r>
                <a:rPr lang="en-US" sz="4800" b="1" dirty="0" smtClean="0">
                  <a:effectLst>
                    <a:outerShdw blurRad="38100" dist="38100" dir="2700000" algn="tl">
                      <a:srgbClr val="000000"/>
                    </a:outerShdw>
                  </a:effectLst>
                </a:rPr>
                <a:t>  </a:t>
              </a:r>
              <a:r>
                <a:rPr lang="en-US" sz="4800" b="1" dirty="0" smtClean="0">
                  <a:solidFill>
                    <a:srgbClr val="EDF636"/>
                  </a:solidFill>
                  <a:effectLst>
                    <a:outerShdw blurRad="38100" dist="38100" dir="2700000" algn="tl">
                      <a:srgbClr val="000000"/>
                    </a:outerShdw>
                  </a:effectLst>
                </a:rPr>
                <a:t>=  OLA MADOKI</a:t>
              </a:r>
              <a:endParaRPr lang="en-US" sz="4800" b="1" dirty="0" smtClean="0">
                <a:effectLst>
                  <a:outerShdw blurRad="38100" dist="38100" dir="2700000" algn="tl">
                    <a:srgbClr val="000000"/>
                  </a:outerShdw>
                </a:effectLst>
              </a:endParaRPr>
            </a:p>
          </p:txBody>
        </p:sp>
        <p:sp>
          <p:nvSpPr>
            <p:cNvPr id="132131" name="AutoShape 35"/>
            <p:cNvSpPr>
              <a:spLocks noChangeArrowheads="1"/>
            </p:cNvSpPr>
            <p:nvPr/>
          </p:nvSpPr>
          <p:spPr bwMode="auto">
            <a:xfrm>
              <a:off x="1353" y="2737"/>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109579" name="Group 36"/>
          <p:cNvGrpSpPr>
            <a:grpSpLocks/>
          </p:cNvGrpSpPr>
          <p:nvPr/>
        </p:nvGrpSpPr>
        <p:grpSpPr bwMode="auto">
          <a:xfrm>
            <a:off x="2184400" y="3165475"/>
            <a:ext cx="6959600" cy="1152525"/>
            <a:chOff x="1376" y="2010"/>
            <a:chExt cx="4384" cy="634"/>
          </a:xfrm>
        </p:grpSpPr>
        <p:sp>
          <p:nvSpPr>
            <p:cNvPr id="132133" name="Text Box 37"/>
            <p:cNvSpPr txBox="1">
              <a:spLocks noChangeArrowheads="1"/>
            </p:cNvSpPr>
            <p:nvPr/>
          </p:nvSpPr>
          <p:spPr bwMode="auto">
            <a:xfrm>
              <a:off x="1813" y="2010"/>
              <a:ext cx="3947" cy="634"/>
            </a:xfrm>
            <a:prstGeom prst="rect">
              <a:avLst/>
            </a:prstGeom>
            <a:noFill/>
            <a:ln w="12700">
              <a:noFill/>
              <a:miter lim="800000"/>
              <a:headEnd/>
              <a:tailEnd/>
            </a:ln>
            <a:effectLst>
              <a:outerShdw blurRad="63500" dist="127000" dir="2212194"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dirty="0" smtClean="0">
                  <a:solidFill>
                    <a:srgbClr val="07DD3A"/>
                  </a:solidFill>
                  <a:effectLst>
                    <a:outerShdw blurRad="38100" dist="38100" dir="2700000" algn="tl">
                      <a:srgbClr val="000000"/>
                    </a:outerShdw>
                  </a:effectLst>
                </a:rPr>
                <a:t>3</a:t>
              </a:r>
              <a:r>
                <a:rPr lang="en-US" sz="4800" b="1" dirty="0" smtClean="0">
                  <a:solidFill>
                    <a:srgbClr val="07DD3A"/>
                  </a:solidFill>
                  <a:effectLst>
                    <a:outerShdw blurRad="38100" dist="38100" dir="2700000" algn="tl">
                      <a:srgbClr val="000000"/>
                    </a:outerShdw>
                  </a:effectLst>
                </a:rPr>
                <a:t> </a:t>
              </a:r>
              <a:r>
                <a:rPr lang="en-US" sz="4800" b="1" dirty="0" smtClean="0">
                  <a:effectLst>
                    <a:outerShdw blurRad="38100" dist="38100" dir="2700000" algn="tl">
                      <a:srgbClr val="000000"/>
                    </a:outerShdw>
                  </a:effectLst>
                </a:rPr>
                <a:t> </a:t>
              </a:r>
              <a:r>
                <a:rPr lang="en-US" sz="4800" b="1" dirty="0" smtClean="0">
                  <a:solidFill>
                    <a:srgbClr val="EDF636"/>
                  </a:solidFill>
                  <a:effectLst>
                    <a:outerShdw blurRad="38100" dist="38100" dir="2700000" algn="tl">
                      <a:srgbClr val="000000"/>
                    </a:outerShdw>
                  </a:effectLst>
                </a:rPr>
                <a:t>=  LOKTI TENTET</a:t>
              </a:r>
              <a:endParaRPr lang="en-US" sz="4800" b="1" dirty="0" smtClean="0">
                <a:effectLst>
                  <a:outerShdw blurRad="38100" dist="38100" dir="2700000" algn="tl">
                    <a:srgbClr val="000000"/>
                  </a:outerShdw>
                </a:effectLst>
              </a:endParaRPr>
            </a:p>
          </p:txBody>
        </p:sp>
        <p:sp>
          <p:nvSpPr>
            <p:cNvPr id="132134" name="AutoShape 38"/>
            <p:cNvSpPr>
              <a:spLocks noChangeArrowheads="1"/>
            </p:cNvSpPr>
            <p:nvPr/>
          </p:nvSpPr>
          <p:spPr bwMode="auto">
            <a:xfrm>
              <a:off x="1376" y="2136"/>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109580" name="Group 39"/>
          <p:cNvGrpSpPr>
            <a:grpSpLocks/>
          </p:cNvGrpSpPr>
          <p:nvPr/>
        </p:nvGrpSpPr>
        <p:grpSpPr bwMode="auto">
          <a:xfrm>
            <a:off x="2184400" y="2332038"/>
            <a:ext cx="6959600" cy="1006475"/>
            <a:chOff x="1376" y="1469"/>
            <a:chExt cx="4384" cy="634"/>
          </a:xfrm>
        </p:grpSpPr>
        <p:sp>
          <p:nvSpPr>
            <p:cNvPr id="132136" name="Text Box 40"/>
            <p:cNvSpPr txBox="1">
              <a:spLocks noChangeArrowheads="1"/>
            </p:cNvSpPr>
            <p:nvPr/>
          </p:nvSpPr>
          <p:spPr bwMode="auto">
            <a:xfrm>
              <a:off x="1818" y="1469"/>
              <a:ext cx="3942" cy="634"/>
            </a:xfrm>
            <a:prstGeom prst="rect">
              <a:avLst/>
            </a:prstGeom>
            <a:noFill/>
            <a:ln w="12700">
              <a:noFill/>
              <a:miter lim="800000"/>
              <a:headEnd/>
              <a:tailEnd/>
            </a:ln>
            <a:effectLst>
              <a:outerShdw blurRad="63500" dist="107763"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6000" b="1" dirty="0" smtClean="0">
                  <a:solidFill>
                    <a:srgbClr val="EA304F"/>
                  </a:solidFill>
                  <a:effectLst>
                    <a:outerShdw blurRad="38100" dist="38100" dir="2700000" algn="tl">
                      <a:srgbClr val="000000"/>
                    </a:outerShdw>
                  </a:effectLst>
                </a:rPr>
                <a:t>4</a:t>
              </a:r>
              <a:r>
                <a:rPr lang="en-US" sz="4800" b="1" dirty="0" smtClean="0">
                  <a:solidFill>
                    <a:srgbClr val="EA304F"/>
                  </a:solidFill>
                  <a:effectLst>
                    <a:outerShdw blurRad="38100" dist="38100" dir="2700000" algn="tl">
                      <a:srgbClr val="000000"/>
                    </a:outerShdw>
                  </a:effectLst>
                </a:rPr>
                <a:t> </a:t>
              </a:r>
              <a:r>
                <a:rPr lang="en-US" sz="4800" b="1" dirty="0" smtClean="0">
                  <a:effectLst>
                    <a:outerShdw blurRad="38100" dist="38100" dir="2700000" algn="tl">
                      <a:srgbClr val="000000"/>
                    </a:outerShdw>
                  </a:effectLst>
                </a:rPr>
                <a:t> </a:t>
              </a:r>
              <a:r>
                <a:rPr lang="en-US" sz="4800" b="1" dirty="0" smtClean="0">
                  <a:solidFill>
                    <a:srgbClr val="EDF636"/>
                  </a:solidFill>
                  <a:effectLst>
                    <a:outerShdw blurRad="38100" dist="38100" dir="2700000" algn="tl">
                      <a:srgbClr val="000000"/>
                    </a:outerShdw>
                  </a:effectLst>
                </a:rPr>
                <a:t>=  NISUNGTEM</a:t>
              </a:r>
              <a:endParaRPr lang="en-US" sz="4800" b="1" dirty="0" smtClean="0">
                <a:effectLst>
                  <a:outerShdw blurRad="38100" dist="38100" dir="2700000" algn="tl">
                    <a:srgbClr val="000000"/>
                  </a:outerShdw>
                </a:effectLst>
              </a:endParaRPr>
            </a:p>
          </p:txBody>
        </p:sp>
        <p:sp>
          <p:nvSpPr>
            <p:cNvPr id="132137" name="AutoShape 41"/>
            <p:cNvSpPr>
              <a:spLocks noChangeArrowheads="1"/>
            </p:cNvSpPr>
            <p:nvPr/>
          </p:nvSpPr>
          <p:spPr bwMode="auto">
            <a:xfrm>
              <a:off x="1376" y="1608"/>
              <a:ext cx="392" cy="376"/>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109581" name="Group 42"/>
          <p:cNvGrpSpPr>
            <a:grpSpLocks/>
          </p:cNvGrpSpPr>
          <p:nvPr/>
        </p:nvGrpSpPr>
        <p:grpSpPr bwMode="auto">
          <a:xfrm>
            <a:off x="2159000" y="1484313"/>
            <a:ext cx="6891338" cy="923925"/>
            <a:chOff x="1360" y="935"/>
            <a:chExt cx="4341" cy="582"/>
          </a:xfrm>
        </p:grpSpPr>
        <p:sp>
          <p:nvSpPr>
            <p:cNvPr id="132139" name="Text Box 43"/>
            <p:cNvSpPr txBox="1">
              <a:spLocks noChangeArrowheads="1"/>
            </p:cNvSpPr>
            <p:nvPr/>
          </p:nvSpPr>
          <p:spPr bwMode="auto">
            <a:xfrm>
              <a:off x="1772" y="935"/>
              <a:ext cx="3929" cy="582"/>
            </a:xfrm>
            <a:prstGeom prst="rect">
              <a:avLst/>
            </a:prstGeom>
            <a:noFill/>
            <a:ln w="12700">
              <a:noFill/>
              <a:miter lim="800000"/>
              <a:headEnd/>
              <a:tailEnd/>
            </a:ln>
            <a:effectLst>
              <a:outerShdw blurRad="63500" dist="109250" dir="3267739"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5400" b="1" dirty="0" smtClean="0">
                  <a:solidFill>
                    <a:srgbClr val="EDF636"/>
                  </a:solidFill>
                  <a:effectLst>
                    <a:outerShdw blurRad="38100" dist="38100" dir="2700000" algn="tl">
                      <a:srgbClr val="000000"/>
                    </a:outerShdw>
                  </a:effectLst>
                </a:rPr>
                <a:t>T</a:t>
              </a:r>
              <a:r>
                <a:rPr lang="en-US" sz="4800" b="1" dirty="0" smtClean="0">
                  <a:solidFill>
                    <a:srgbClr val="EDF636"/>
                  </a:solidFill>
                  <a:effectLst>
                    <a:outerShdw blurRad="38100" dist="38100" dir="2700000" algn="tl">
                      <a:srgbClr val="000000"/>
                    </a:outerShdw>
                  </a:effectLst>
                </a:rPr>
                <a:t> </a:t>
              </a:r>
              <a:r>
                <a:rPr lang="en-US" sz="4800" b="1" dirty="0" smtClean="0">
                  <a:effectLst>
                    <a:outerShdw blurRad="38100" dist="38100" dir="2700000" algn="tl">
                      <a:srgbClr val="000000"/>
                    </a:outerShdw>
                  </a:effectLst>
                </a:rPr>
                <a:t> </a:t>
              </a:r>
              <a:r>
                <a:rPr lang="en-US" sz="4800" b="1" dirty="0" smtClean="0">
                  <a:solidFill>
                    <a:srgbClr val="EDF636"/>
                  </a:solidFill>
                  <a:effectLst>
                    <a:outerShdw blurRad="38100" dist="38100" dir="2700000" algn="tl">
                      <a:srgbClr val="000000"/>
                    </a:outerShdw>
                  </a:effectLst>
                </a:rPr>
                <a:t>=  TEYANGLUBA</a:t>
              </a:r>
              <a:endParaRPr lang="en-US" sz="4800" b="1" dirty="0" smtClean="0">
                <a:effectLst>
                  <a:outerShdw blurRad="38100" dist="38100" dir="2700000" algn="tl">
                    <a:srgbClr val="000000"/>
                  </a:outerShdw>
                </a:effectLst>
              </a:endParaRPr>
            </a:p>
          </p:txBody>
        </p:sp>
        <p:sp>
          <p:nvSpPr>
            <p:cNvPr id="132140" name="AutoShape 44"/>
            <p:cNvSpPr>
              <a:spLocks noChangeArrowheads="1"/>
            </p:cNvSpPr>
            <p:nvPr/>
          </p:nvSpPr>
          <p:spPr bwMode="auto">
            <a:xfrm>
              <a:off x="1360" y="1024"/>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7"/>
                </a:schemeClr>
              </a:outerShdw>
            </a:effectLst>
          </p:spPr>
          <p:txBody>
            <a:bodyPr wrap="none" anchor="ctr"/>
            <a:lstStyle/>
            <a:p>
              <a:pPr>
                <a:defRPr/>
              </a:pPr>
              <a:endParaRPr lang="en-US">
                <a:latin typeface="Arial" pitchFamily="-107" charset="0"/>
                <a:ea typeface="+mn-ea"/>
                <a:cs typeface="+mn-cs"/>
              </a:endParaRPr>
            </a:p>
          </p:txBody>
        </p:sp>
      </p:grpSp>
      <p:sp>
        <p:nvSpPr>
          <p:cNvPr id="132125" name="Oval 29"/>
          <p:cNvSpPr>
            <a:spLocks noChangeArrowheads="1"/>
          </p:cNvSpPr>
          <p:nvPr/>
        </p:nvSpPr>
        <p:spPr bwMode="auto">
          <a:xfrm>
            <a:off x="2197100" y="3263900"/>
            <a:ext cx="6946900" cy="984250"/>
          </a:xfrm>
          <a:prstGeom prst="ellipse">
            <a:avLst/>
          </a:prstGeom>
          <a:noFill/>
          <a:ln w="76200">
            <a:solidFill>
              <a:schemeClr val="tx1"/>
            </a:solidFill>
            <a:round/>
            <a:headEnd/>
            <a:tailEnd/>
          </a:ln>
          <a:effectLst>
            <a:outerShdw blurRad="63500" dist="144802" dir="2272499"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2125"/>
                                        </p:tgtEl>
                                        <p:attrNameLst>
                                          <p:attrName>style.visibility</p:attrName>
                                        </p:attrNameLst>
                                      </p:cBhvr>
                                      <p:to>
                                        <p:strVal val="visible"/>
                                      </p:to>
                                    </p:set>
                                    <p:animEffect transition="in" filter="fade">
                                      <p:cBhvr>
                                        <p:cTn id="7" dur="1000"/>
                                        <p:tgtEl>
                                          <p:spTgt spid="132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2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Freeform 3"/>
          <p:cNvSpPr>
            <a:spLocks/>
          </p:cNvSpPr>
          <p:nvPr/>
        </p:nvSpPr>
        <p:spPr bwMode="auto">
          <a:xfrm>
            <a:off x="4648200" y="1066800"/>
            <a:ext cx="1373188" cy="801688"/>
          </a:xfrm>
          <a:custGeom>
            <a:avLst/>
            <a:gdLst>
              <a:gd name="T0" fmla="*/ 2147483647 w 865"/>
              <a:gd name="T1" fmla="*/ 0 h 505"/>
              <a:gd name="T2" fmla="*/ 2147483647 w 865"/>
              <a:gd name="T3" fmla="*/ 2147483647 h 505"/>
              <a:gd name="T4" fmla="*/ 2147483647 w 865"/>
              <a:gd name="T5" fmla="*/ 2147483647 h 505"/>
              <a:gd name="T6" fmla="*/ 2147483647 w 865"/>
              <a:gd name="T7" fmla="*/ 2147483647 h 505"/>
              <a:gd name="T8" fmla="*/ 2147483647 w 865"/>
              <a:gd name="T9" fmla="*/ 2147483647 h 505"/>
              <a:gd name="T10" fmla="*/ 2147483647 w 865"/>
              <a:gd name="T11" fmla="*/ 2147483647 h 505"/>
              <a:gd name="T12" fmla="*/ 2147483647 w 865"/>
              <a:gd name="T13" fmla="*/ 2147483647 h 505"/>
              <a:gd name="T14" fmla="*/ 2147483647 w 865"/>
              <a:gd name="T15" fmla="*/ 2147483647 h 505"/>
              <a:gd name="T16" fmla="*/ 2147483647 w 865"/>
              <a:gd name="T17" fmla="*/ 2147483647 h 505"/>
              <a:gd name="T18" fmla="*/ 2147483647 w 865"/>
              <a:gd name="T19" fmla="*/ 2147483647 h 505"/>
              <a:gd name="T20" fmla="*/ 2147483647 w 865"/>
              <a:gd name="T21" fmla="*/ 2147483647 h 505"/>
              <a:gd name="T22" fmla="*/ 2147483647 w 865"/>
              <a:gd name="T23" fmla="*/ 2147483647 h 505"/>
              <a:gd name="T24" fmla="*/ 2147483647 w 865"/>
              <a:gd name="T25" fmla="*/ 2147483647 h 505"/>
              <a:gd name="T26" fmla="*/ 2147483647 w 865"/>
              <a:gd name="T27" fmla="*/ 2147483647 h 505"/>
              <a:gd name="T28" fmla="*/ 2147483647 w 865"/>
              <a:gd name="T29" fmla="*/ 2147483647 h 505"/>
              <a:gd name="T30" fmla="*/ 2147483647 w 865"/>
              <a:gd name="T31" fmla="*/ 2147483647 h 505"/>
              <a:gd name="T32" fmla="*/ 2147483647 w 865"/>
              <a:gd name="T33" fmla="*/ 2147483647 h 505"/>
              <a:gd name="T34" fmla="*/ 2147483647 w 865"/>
              <a:gd name="T35" fmla="*/ 2147483647 h 505"/>
              <a:gd name="T36" fmla="*/ 2147483647 w 865"/>
              <a:gd name="T37" fmla="*/ 2147483647 h 505"/>
              <a:gd name="T38" fmla="*/ 2147483647 w 865"/>
              <a:gd name="T39" fmla="*/ 2147483647 h 505"/>
              <a:gd name="T40" fmla="*/ 2147483647 w 865"/>
              <a:gd name="T41" fmla="*/ 2147483647 h 505"/>
              <a:gd name="T42" fmla="*/ 2147483647 w 865"/>
              <a:gd name="T43" fmla="*/ 2147483647 h 505"/>
              <a:gd name="T44" fmla="*/ 2147483647 w 865"/>
              <a:gd name="T45" fmla="*/ 2147483647 h 505"/>
              <a:gd name="T46" fmla="*/ 2147483647 w 865"/>
              <a:gd name="T47" fmla="*/ 2147483647 h 505"/>
              <a:gd name="T48" fmla="*/ 2147483647 w 865"/>
              <a:gd name="T49" fmla="*/ 2147483647 h 505"/>
              <a:gd name="T50" fmla="*/ 2147483647 w 865"/>
              <a:gd name="T51" fmla="*/ 2147483647 h 505"/>
              <a:gd name="T52" fmla="*/ 2147483647 w 865"/>
              <a:gd name="T53" fmla="*/ 2147483647 h 505"/>
              <a:gd name="T54" fmla="*/ 2147483647 w 865"/>
              <a:gd name="T55" fmla="*/ 2147483647 h 505"/>
              <a:gd name="T56" fmla="*/ 2147483647 w 865"/>
              <a:gd name="T57" fmla="*/ 2147483647 h 505"/>
              <a:gd name="T58" fmla="*/ 2147483647 w 865"/>
              <a:gd name="T59" fmla="*/ 2147483647 h 505"/>
              <a:gd name="T60" fmla="*/ 2147483647 w 865"/>
              <a:gd name="T61" fmla="*/ 2147483647 h 505"/>
              <a:gd name="T62" fmla="*/ 2147483647 w 865"/>
              <a:gd name="T63" fmla="*/ 2147483647 h 505"/>
              <a:gd name="T64" fmla="*/ 2147483647 w 865"/>
              <a:gd name="T65" fmla="*/ 2147483647 h 505"/>
              <a:gd name="T66" fmla="*/ 2147483647 w 865"/>
              <a:gd name="T67" fmla="*/ 2147483647 h 505"/>
              <a:gd name="T68" fmla="*/ 2147483647 w 865"/>
              <a:gd name="T69" fmla="*/ 2147483647 h 505"/>
              <a:gd name="T70" fmla="*/ 2147483647 w 865"/>
              <a:gd name="T71" fmla="*/ 2147483647 h 505"/>
              <a:gd name="T72" fmla="*/ 2147483647 w 865"/>
              <a:gd name="T73" fmla="*/ 2147483647 h 505"/>
              <a:gd name="T74" fmla="*/ 2147483647 w 865"/>
              <a:gd name="T75" fmla="*/ 2147483647 h 505"/>
              <a:gd name="T76" fmla="*/ 2147483647 w 865"/>
              <a:gd name="T77" fmla="*/ 2147483647 h 505"/>
              <a:gd name="T78" fmla="*/ 2147483647 w 865"/>
              <a:gd name="T79" fmla="*/ 2147483647 h 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65"/>
              <a:gd name="T121" fmla="*/ 0 h 505"/>
              <a:gd name="T122" fmla="*/ 865 w 865"/>
              <a:gd name="T123" fmla="*/ 505 h 5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65" h="505">
                <a:moveTo>
                  <a:pt x="864" y="0"/>
                </a:moveTo>
                <a:lnTo>
                  <a:pt x="840" y="0"/>
                </a:lnTo>
                <a:lnTo>
                  <a:pt x="840" y="24"/>
                </a:lnTo>
                <a:lnTo>
                  <a:pt x="828" y="48"/>
                </a:lnTo>
                <a:lnTo>
                  <a:pt x="816" y="72"/>
                </a:lnTo>
                <a:lnTo>
                  <a:pt x="792" y="84"/>
                </a:lnTo>
                <a:lnTo>
                  <a:pt x="780" y="108"/>
                </a:lnTo>
                <a:lnTo>
                  <a:pt x="756" y="120"/>
                </a:lnTo>
                <a:lnTo>
                  <a:pt x="720" y="144"/>
                </a:lnTo>
                <a:lnTo>
                  <a:pt x="696" y="156"/>
                </a:lnTo>
                <a:lnTo>
                  <a:pt x="684" y="180"/>
                </a:lnTo>
                <a:lnTo>
                  <a:pt x="660" y="192"/>
                </a:lnTo>
                <a:lnTo>
                  <a:pt x="636" y="192"/>
                </a:lnTo>
                <a:lnTo>
                  <a:pt x="612" y="216"/>
                </a:lnTo>
                <a:lnTo>
                  <a:pt x="576" y="216"/>
                </a:lnTo>
                <a:lnTo>
                  <a:pt x="552" y="228"/>
                </a:lnTo>
                <a:lnTo>
                  <a:pt x="528" y="228"/>
                </a:lnTo>
                <a:lnTo>
                  <a:pt x="504" y="240"/>
                </a:lnTo>
                <a:lnTo>
                  <a:pt x="480" y="264"/>
                </a:lnTo>
                <a:lnTo>
                  <a:pt x="456" y="276"/>
                </a:lnTo>
                <a:lnTo>
                  <a:pt x="456" y="300"/>
                </a:lnTo>
                <a:lnTo>
                  <a:pt x="432" y="312"/>
                </a:lnTo>
                <a:lnTo>
                  <a:pt x="432" y="336"/>
                </a:lnTo>
                <a:lnTo>
                  <a:pt x="408" y="348"/>
                </a:lnTo>
                <a:lnTo>
                  <a:pt x="384" y="372"/>
                </a:lnTo>
                <a:lnTo>
                  <a:pt x="360" y="372"/>
                </a:lnTo>
                <a:lnTo>
                  <a:pt x="336" y="384"/>
                </a:lnTo>
                <a:lnTo>
                  <a:pt x="312" y="384"/>
                </a:lnTo>
                <a:lnTo>
                  <a:pt x="288" y="384"/>
                </a:lnTo>
                <a:lnTo>
                  <a:pt x="264" y="384"/>
                </a:lnTo>
                <a:lnTo>
                  <a:pt x="240" y="384"/>
                </a:lnTo>
                <a:lnTo>
                  <a:pt x="216" y="384"/>
                </a:lnTo>
                <a:lnTo>
                  <a:pt x="192" y="396"/>
                </a:lnTo>
                <a:lnTo>
                  <a:pt x="168" y="396"/>
                </a:lnTo>
                <a:lnTo>
                  <a:pt x="132" y="396"/>
                </a:lnTo>
                <a:lnTo>
                  <a:pt x="108" y="396"/>
                </a:lnTo>
                <a:lnTo>
                  <a:pt x="72" y="408"/>
                </a:lnTo>
                <a:lnTo>
                  <a:pt x="48" y="408"/>
                </a:lnTo>
                <a:lnTo>
                  <a:pt x="24" y="420"/>
                </a:lnTo>
                <a:lnTo>
                  <a:pt x="12" y="444"/>
                </a:lnTo>
                <a:lnTo>
                  <a:pt x="0" y="468"/>
                </a:lnTo>
                <a:lnTo>
                  <a:pt x="12" y="492"/>
                </a:lnTo>
                <a:lnTo>
                  <a:pt x="36" y="492"/>
                </a:lnTo>
                <a:lnTo>
                  <a:pt x="60" y="504"/>
                </a:lnTo>
                <a:lnTo>
                  <a:pt x="84" y="504"/>
                </a:lnTo>
                <a:lnTo>
                  <a:pt x="108" y="504"/>
                </a:lnTo>
                <a:lnTo>
                  <a:pt x="132" y="504"/>
                </a:lnTo>
                <a:lnTo>
                  <a:pt x="168" y="504"/>
                </a:lnTo>
                <a:lnTo>
                  <a:pt x="192" y="504"/>
                </a:lnTo>
                <a:lnTo>
                  <a:pt x="228" y="504"/>
                </a:lnTo>
                <a:lnTo>
                  <a:pt x="252" y="504"/>
                </a:lnTo>
                <a:lnTo>
                  <a:pt x="276" y="504"/>
                </a:lnTo>
                <a:lnTo>
                  <a:pt x="300" y="492"/>
                </a:lnTo>
                <a:lnTo>
                  <a:pt x="336" y="480"/>
                </a:lnTo>
                <a:lnTo>
                  <a:pt x="372" y="468"/>
                </a:lnTo>
                <a:lnTo>
                  <a:pt x="396" y="456"/>
                </a:lnTo>
                <a:lnTo>
                  <a:pt x="432" y="444"/>
                </a:lnTo>
                <a:lnTo>
                  <a:pt x="456" y="432"/>
                </a:lnTo>
                <a:lnTo>
                  <a:pt x="480" y="420"/>
                </a:lnTo>
                <a:lnTo>
                  <a:pt x="504" y="408"/>
                </a:lnTo>
                <a:lnTo>
                  <a:pt x="516" y="384"/>
                </a:lnTo>
                <a:lnTo>
                  <a:pt x="540" y="348"/>
                </a:lnTo>
                <a:lnTo>
                  <a:pt x="564" y="324"/>
                </a:lnTo>
                <a:lnTo>
                  <a:pt x="588" y="300"/>
                </a:lnTo>
                <a:lnTo>
                  <a:pt x="612" y="264"/>
                </a:lnTo>
                <a:lnTo>
                  <a:pt x="624" y="240"/>
                </a:lnTo>
                <a:lnTo>
                  <a:pt x="648" y="228"/>
                </a:lnTo>
                <a:lnTo>
                  <a:pt x="660" y="204"/>
                </a:lnTo>
                <a:lnTo>
                  <a:pt x="684" y="180"/>
                </a:lnTo>
                <a:lnTo>
                  <a:pt x="720" y="180"/>
                </a:lnTo>
                <a:lnTo>
                  <a:pt x="756" y="180"/>
                </a:lnTo>
                <a:lnTo>
                  <a:pt x="780" y="180"/>
                </a:lnTo>
                <a:lnTo>
                  <a:pt x="804" y="180"/>
                </a:lnTo>
                <a:lnTo>
                  <a:pt x="840" y="168"/>
                </a:lnTo>
                <a:lnTo>
                  <a:pt x="852" y="144"/>
                </a:lnTo>
                <a:lnTo>
                  <a:pt x="852" y="120"/>
                </a:lnTo>
                <a:lnTo>
                  <a:pt x="852" y="96"/>
                </a:lnTo>
                <a:lnTo>
                  <a:pt x="852" y="72"/>
                </a:lnTo>
                <a:lnTo>
                  <a:pt x="852" y="48"/>
                </a:lnTo>
                <a:lnTo>
                  <a:pt x="840" y="24"/>
                </a:lnTo>
                <a:lnTo>
                  <a:pt x="864" y="0"/>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11618" name="Freeform 4"/>
          <p:cNvSpPr>
            <a:spLocks/>
          </p:cNvSpPr>
          <p:nvPr/>
        </p:nvSpPr>
        <p:spPr bwMode="auto">
          <a:xfrm>
            <a:off x="3276600" y="533400"/>
            <a:ext cx="1773238" cy="515938"/>
          </a:xfrm>
          <a:custGeom>
            <a:avLst/>
            <a:gdLst>
              <a:gd name="T0" fmla="*/ 2147483647 w 1117"/>
              <a:gd name="T1" fmla="*/ 2147483647 h 325"/>
              <a:gd name="T2" fmla="*/ 2147483647 w 1117"/>
              <a:gd name="T3" fmla="*/ 2147483647 h 325"/>
              <a:gd name="T4" fmla="*/ 2147483647 w 1117"/>
              <a:gd name="T5" fmla="*/ 2147483647 h 325"/>
              <a:gd name="T6" fmla="*/ 2147483647 w 1117"/>
              <a:gd name="T7" fmla="*/ 2147483647 h 325"/>
              <a:gd name="T8" fmla="*/ 2147483647 w 1117"/>
              <a:gd name="T9" fmla="*/ 2147483647 h 325"/>
              <a:gd name="T10" fmla="*/ 2147483647 w 1117"/>
              <a:gd name="T11" fmla="*/ 2147483647 h 325"/>
              <a:gd name="T12" fmla="*/ 2147483647 w 1117"/>
              <a:gd name="T13" fmla="*/ 2147483647 h 325"/>
              <a:gd name="T14" fmla="*/ 2147483647 w 1117"/>
              <a:gd name="T15" fmla="*/ 2147483647 h 325"/>
              <a:gd name="T16" fmla="*/ 2147483647 w 1117"/>
              <a:gd name="T17" fmla="*/ 2147483647 h 325"/>
              <a:gd name="T18" fmla="*/ 2147483647 w 1117"/>
              <a:gd name="T19" fmla="*/ 2147483647 h 325"/>
              <a:gd name="T20" fmla="*/ 2147483647 w 1117"/>
              <a:gd name="T21" fmla="*/ 2147483647 h 325"/>
              <a:gd name="T22" fmla="*/ 2147483647 w 1117"/>
              <a:gd name="T23" fmla="*/ 2147483647 h 325"/>
              <a:gd name="T24" fmla="*/ 2147483647 w 1117"/>
              <a:gd name="T25" fmla="*/ 2147483647 h 325"/>
              <a:gd name="T26" fmla="*/ 2147483647 w 1117"/>
              <a:gd name="T27" fmla="*/ 2147483647 h 325"/>
              <a:gd name="T28" fmla="*/ 2147483647 w 1117"/>
              <a:gd name="T29" fmla="*/ 2147483647 h 325"/>
              <a:gd name="T30" fmla="*/ 2147483647 w 1117"/>
              <a:gd name="T31" fmla="*/ 2147483647 h 325"/>
              <a:gd name="T32" fmla="*/ 2147483647 w 1117"/>
              <a:gd name="T33" fmla="*/ 2147483647 h 325"/>
              <a:gd name="T34" fmla="*/ 2147483647 w 1117"/>
              <a:gd name="T35" fmla="*/ 0 h 325"/>
              <a:gd name="T36" fmla="*/ 2147483647 w 1117"/>
              <a:gd name="T37" fmla="*/ 0 h 325"/>
              <a:gd name="T38" fmla="*/ 2147483647 w 1117"/>
              <a:gd name="T39" fmla="*/ 0 h 325"/>
              <a:gd name="T40" fmla="*/ 2147483647 w 1117"/>
              <a:gd name="T41" fmla="*/ 0 h 325"/>
              <a:gd name="T42" fmla="*/ 0 w 1117"/>
              <a:gd name="T43" fmla="*/ 2147483647 h 325"/>
              <a:gd name="T44" fmla="*/ 2147483647 w 1117"/>
              <a:gd name="T45" fmla="*/ 2147483647 h 325"/>
              <a:gd name="T46" fmla="*/ 2147483647 w 1117"/>
              <a:gd name="T47" fmla="*/ 2147483647 h 325"/>
              <a:gd name="T48" fmla="*/ 2147483647 w 1117"/>
              <a:gd name="T49" fmla="*/ 2147483647 h 325"/>
              <a:gd name="T50" fmla="*/ 2147483647 w 1117"/>
              <a:gd name="T51" fmla="*/ 2147483647 h 325"/>
              <a:gd name="T52" fmla="*/ 2147483647 w 1117"/>
              <a:gd name="T53" fmla="*/ 2147483647 h 325"/>
              <a:gd name="T54" fmla="*/ 2147483647 w 1117"/>
              <a:gd name="T55" fmla="*/ 2147483647 h 325"/>
              <a:gd name="T56" fmla="*/ 2147483647 w 1117"/>
              <a:gd name="T57" fmla="*/ 2147483647 h 325"/>
              <a:gd name="T58" fmla="*/ 2147483647 w 1117"/>
              <a:gd name="T59" fmla="*/ 2147483647 h 325"/>
              <a:gd name="T60" fmla="*/ 2147483647 w 1117"/>
              <a:gd name="T61" fmla="*/ 2147483647 h 325"/>
              <a:gd name="T62" fmla="*/ 2147483647 w 1117"/>
              <a:gd name="T63" fmla="*/ 2147483647 h 325"/>
              <a:gd name="T64" fmla="*/ 2147483647 w 1117"/>
              <a:gd name="T65" fmla="*/ 2147483647 h 325"/>
              <a:gd name="T66" fmla="*/ 2147483647 w 1117"/>
              <a:gd name="T67" fmla="*/ 2147483647 h 325"/>
              <a:gd name="T68" fmla="*/ 2147483647 w 1117"/>
              <a:gd name="T69" fmla="*/ 2147483647 h 325"/>
              <a:gd name="T70" fmla="*/ 2147483647 w 1117"/>
              <a:gd name="T71" fmla="*/ 2147483647 h 325"/>
              <a:gd name="T72" fmla="*/ 2147483647 w 1117"/>
              <a:gd name="T73" fmla="*/ 2147483647 h 325"/>
              <a:gd name="T74" fmla="*/ 2147483647 w 1117"/>
              <a:gd name="T75" fmla="*/ 2147483647 h 325"/>
              <a:gd name="T76" fmla="*/ 2147483647 w 1117"/>
              <a:gd name="T77" fmla="*/ 2147483647 h 325"/>
              <a:gd name="T78" fmla="*/ 2147483647 w 1117"/>
              <a:gd name="T79" fmla="*/ 2147483647 h 325"/>
              <a:gd name="T80" fmla="*/ 2147483647 w 1117"/>
              <a:gd name="T81" fmla="*/ 2147483647 h 325"/>
              <a:gd name="T82" fmla="*/ 2147483647 w 1117"/>
              <a:gd name="T83" fmla="*/ 2147483647 h 325"/>
              <a:gd name="T84" fmla="*/ 2147483647 w 1117"/>
              <a:gd name="T85" fmla="*/ 2147483647 h 325"/>
              <a:gd name="T86" fmla="*/ 2147483647 w 1117"/>
              <a:gd name="T87" fmla="*/ 2147483647 h 3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17"/>
              <a:gd name="T133" fmla="*/ 0 h 325"/>
              <a:gd name="T134" fmla="*/ 1117 w 1117"/>
              <a:gd name="T135" fmla="*/ 325 h 3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17" h="325">
                <a:moveTo>
                  <a:pt x="1104" y="288"/>
                </a:moveTo>
                <a:lnTo>
                  <a:pt x="1080" y="276"/>
                </a:lnTo>
                <a:lnTo>
                  <a:pt x="1056" y="276"/>
                </a:lnTo>
                <a:lnTo>
                  <a:pt x="1032" y="264"/>
                </a:lnTo>
                <a:lnTo>
                  <a:pt x="1008" y="264"/>
                </a:lnTo>
                <a:lnTo>
                  <a:pt x="984" y="240"/>
                </a:lnTo>
                <a:lnTo>
                  <a:pt x="960" y="228"/>
                </a:lnTo>
                <a:lnTo>
                  <a:pt x="936" y="204"/>
                </a:lnTo>
                <a:lnTo>
                  <a:pt x="912" y="204"/>
                </a:lnTo>
                <a:lnTo>
                  <a:pt x="888" y="204"/>
                </a:lnTo>
                <a:lnTo>
                  <a:pt x="864" y="204"/>
                </a:lnTo>
                <a:lnTo>
                  <a:pt x="840" y="204"/>
                </a:lnTo>
                <a:lnTo>
                  <a:pt x="816" y="192"/>
                </a:lnTo>
                <a:lnTo>
                  <a:pt x="792" y="192"/>
                </a:lnTo>
                <a:lnTo>
                  <a:pt x="768" y="192"/>
                </a:lnTo>
                <a:lnTo>
                  <a:pt x="744" y="192"/>
                </a:lnTo>
                <a:lnTo>
                  <a:pt x="696" y="192"/>
                </a:lnTo>
                <a:lnTo>
                  <a:pt x="648" y="192"/>
                </a:lnTo>
                <a:lnTo>
                  <a:pt x="624" y="180"/>
                </a:lnTo>
                <a:lnTo>
                  <a:pt x="588" y="156"/>
                </a:lnTo>
                <a:lnTo>
                  <a:pt x="564" y="144"/>
                </a:lnTo>
                <a:lnTo>
                  <a:pt x="540" y="120"/>
                </a:lnTo>
                <a:lnTo>
                  <a:pt x="516" y="108"/>
                </a:lnTo>
                <a:lnTo>
                  <a:pt x="492" y="96"/>
                </a:lnTo>
                <a:lnTo>
                  <a:pt x="468" y="84"/>
                </a:lnTo>
                <a:lnTo>
                  <a:pt x="444" y="72"/>
                </a:lnTo>
                <a:lnTo>
                  <a:pt x="420" y="60"/>
                </a:lnTo>
                <a:lnTo>
                  <a:pt x="396" y="60"/>
                </a:lnTo>
                <a:lnTo>
                  <a:pt x="372" y="48"/>
                </a:lnTo>
                <a:lnTo>
                  <a:pt x="360" y="24"/>
                </a:lnTo>
                <a:lnTo>
                  <a:pt x="336" y="24"/>
                </a:lnTo>
                <a:lnTo>
                  <a:pt x="312" y="24"/>
                </a:lnTo>
                <a:lnTo>
                  <a:pt x="288" y="24"/>
                </a:lnTo>
                <a:lnTo>
                  <a:pt x="264" y="12"/>
                </a:lnTo>
                <a:lnTo>
                  <a:pt x="240" y="0"/>
                </a:lnTo>
                <a:lnTo>
                  <a:pt x="216" y="0"/>
                </a:lnTo>
                <a:lnTo>
                  <a:pt x="192" y="0"/>
                </a:lnTo>
                <a:lnTo>
                  <a:pt x="168" y="0"/>
                </a:lnTo>
                <a:lnTo>
                  <a:pt x="144" y="0"/>
                </a:lnTo>
                <a:lnTo>
                  <a:pt x="120" y="0"/>
                </a:lnTo>
                <a:lnTo>
                  <a:pt x="84" y="0"/>
                </a:lnTo>
                <a:lnTo>
                  <a:pt x="60" y="0"/>
                </a:lnTo>
                <a:lnTo>
                  <a:pt x="24" y="0"/>
                </a:lnTo>
                <a:lnTo>
                  <a:pt x="0" y="12"/>
                </a:lnTo>
                <a:lnTo>
                  <a:pt x="12" y="36"/>
                </a:lnTo>
                <a:lnTo>
                  <a:pt x="48" y="60"/>
                </a:lnTo>
                <a:lnTo>
                  <a:pt x="72" y="60"/>
                </a:lnTo>
                <a:lnTo>
                  <a:pt x="96" y="72"/>
                </a:lnTo>
                <a:lnTo>
                  <a:pt x="120" y="84"/>
                </a:lnTo>
                <a:lnTo>
                  <a:pt x="144" y="108"/>
                </a:lnTo>
                <a:lnTo>
                  <a:pt x="180" y="120"/>
                </a:lnTo>
                <a:lnTo>
                  <a:pt x="204" y="120"/>
                </a:lnTo>
                <a:lnTo>
                  <a:pt x="240" y="132"/>
                </a:lnTo>
                <a:lnTo>
                  <a:pt x="276" y="144"/>
                </a:lnTo>
                <a:lnTo>
                  <a:pt x="312" y="144"/>
                </a:lnTo>
                <a:lnTo>
                  <a:pt x="336" y="144"/>
                </a:lnTo>
                <a:lnTo>
                  <a:pt x="360" y="156"/>
                </a:lnTo>
                <a:lnTo>
                  <a:pt x="360" y="180"/>
                </a:lnTo>
                <a:lnTo>
                  <a:pt x="384" y="204"/>
                </a:lnTo>
                <a:lnTo>
                  <a:pt x="408" y="228"/>
                </a:lnTo>
                <a:lnTo>
                  <a:pt x="432" y="228"/>
                </a:lnTo>
                <a:lnTo>
                  <a:pt x="456" y="240"/>
                </a:lnTo>
                <a:lnTo>
                  <a:pt x="480" y="240"/>
                </a:lnTo>
                <a:lnTo>
                  <a:pt x="516" y="252"/>
                </a:lnTo>
                <a:lnTo>
                  <a:pt x="540" y="252"/>
                </a:lnTo>
                <a:lnTo>
                  <a:pt x="564" y="264"/>
                </a:lnTo>
                <a:lnTo>
                  <a:pt x="588" y="264"/>
                </a:lnTo>
                <a:lnTo>
                  <a:pt x="612" y="276"/>
                </a:lnTo>
                <a:lnTo>
                  <a:pt x="636" y="276"/>
                </a:lnTo>
                <a:lnTo>
                  <a:pt x="660" y="276"/>
                </a:lnTo>
                <a:lnTo>
                  <a:pt x="684" y="288"/>
                </a:lnTo>
                <a:lnTo>
                  <a:pt x="708" y="300"/>
                </a:lnTo>
                <a:lnTo>
                  <a:pt x="732" y="300"/>
                </a:lnTo>
                <a:lnTo>
                  <a:pt x="768" y="300"/>
                </a:lnTo>
                <a:lnTo>
                  <a:pt x="792" y="300"/>
                </a:lnTo>
                <a:lnTo>
                  <a:pt x="828" y="300"/>
                </a:lnTo>
                <a:lnTo>
                  <a:pt x="864" y="300"/>
                </a:lnTo>
                <a:lnTo>
                  <a:pt x="900" y="300"/>
                </a:lnTo>
                <a:lnTo>
                  <a:pt x="924" y="300"/>
                </a:lnTo>
                <a:lnTo>
                  <a:pt x="948" y="312"/>
                </a:lnTo>
                <a:lnTo>
                  <a:pt x="972" y="324"/>
                </a:lnTo>
                <a:lnTo>
                  <a:pt x="996" y="312"/>
                </a:lnTo>
                <a:lnTo>
                  <a:pt x="1020" y="312"/>
                </a:lnTo>
                <a:lnTo>
                  <a:pt x="1044" y="300"/>
                </a:lnTo>
                <a:lnTo>
                  <a:pt x="1068" y="288"/>
                </a:lnTo>
                <a:lnTo>
                  <a:pt x="1092" y="288"/>
                </a:lnTo>
                <a:lnTo>
                  <a:pt x="1116" y="288"/>
                </a:lnTo>
                <a:lnTo>
                  <a:pt x="1104" y="288"/>
                </a:lnTo>
              </a:path>
            </a:pathLst>
          </a:custGeom>
          <a:solidFill>
            <a:srgbClr val="474747"/>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11619" name="Freeform 7"/>
          <p:cNvSpPr>
            <a:spLocks/>
          </p:cNvSpPr>
          <p:nvPr/>
        </p:nvSpPr>
        <p:spPr bwMode="auto">
          <a:xfrm>
            <a:off x="3530600" y="2647950"/>
            <a:ext cx="1125538" cy="515938"/>
          </a:xfrm>
          <a:custGeom>
            <a:avLst/>
            <a:gdLst>
              <a:gd name="T0" fmla="*/ 2147483647 w 709"/>
              <a:gd name="T1" fmla="*/ 2147483647 h 325"/>
              <a:gd name="T2" fmla="*/ 2147483647 w 709"/>
              <a:gd name="T3" fmla="*/ 2147483647 h 325"/>
              <a:gd name="T4" fmla="*/ 2147483647 w 709"/>
              <a:gd name="T5" fmla="*/ 2147483647 h 325"/>
              <a:gd name="T6" fmla="*/ 2147483647 w 709"/>
              <a:gd name="T7" fmla="*/ 2147483647 h 325"/>
              <a:gd name="T8" fmla="*/ 2147483647 w 709"/>
              <a:gd name="T9" fmla="*/ 2147483647 h 325"/>
              <a:gd name="T10" fmla="*/ 2147483647 w 709"/>
              <a:gd name="T11" fmla="*/ 2147483647 h 325"/>
              <a:gd name="T12" fmla="*/ 2147483647 w 709"/>
              <a:gd name="T13" fmla="*/ 2147483647 h 325"/>
              <a:gd name="T14" fmla="*/ 2147483647 w 709"/>
              <a:gd name="T15" fmla="*/ 2147483647 h 325"/>
              <a:gd name="T16" fmla="*/ 2147483647 w 709"/>
              <a:gd name="T17" fmla="*/ 2147483647 h 325"/>
              <a:gd name="T18" fmla="*/ 2147483647 w 709"/>
              <a:gd name="T19" fmla="*/ 2147483647 h 325"/>
              <a:gd name="T20" fmla="*/ 2147483647 w 709"/>
              <a:gd name="T21" fmla="*/ 2147483647 h 325"/>
              <a:gd name="T22" fmla="*/ 2147483647 w 709"/>
              <a:gd name="T23" fmla="*/ 2147483647 h 325"/>
              <a:gd name="T24" fmla="*/ 2147483647 w 709"/>
              <a:gd name="T25" fmla="*/ 2147483647 h 325"/>
              <a:gd name="T26" fmla="*/ 2147483647 w 709"/>
              <a:gd name="T27" fmla="*/ 2147483647 h 325"/>
              <a:gd name="T28" fmla="*/ 2147483647 w 709"/>
              <a:gd name="T29" fmla="*/ 2147483647 h 325"/>
              <a:gd name="T30" fmla="*/ 2147483647 w 709"/>
              <a:gd name="T31" fmla="*/ 2147483647 h 325"/>
              <a:gd name="T32" fmla="*/ 2147483647 w 709"/>
              <a:gd name="T33" fmla="*/ 2147483647 h 325"/>
              <a:gd name="T34" fmla="*/ 2147483647 w 709"/>
              <a:gd name="T35" fmla="*/ 2147483647 h 325"/>
              <a:gd name="T36" fmla="*/ 2147483647 w 709"/>
              <a:gd name="T37" fmla="*/ 2147483647 h 325"/>
              <a:gd name="T38" fmla="*/ 2147483647 w 709"/>
              <a:gd name="T39" fmla="*/ 2147483647 h 325"/>
              <a:gd name="T40" fmla="*/ 2147483647 w 709"/>
              <a:gd name="T41" fmla="*/ 2147483647 h 325"/>
              <a:gd name="T42" fmla="*/ 2147483647 w 709"/>
              <a:gd name="T43" fmla="*/ 2147483647 h 325"/>
              <a:gd name="T44" fmla="*/ 2147483647 w 709"/>
              <a:gd name="T45" fmla="*/ 2147483647 h 325"/>
              <a:gd name="T46" fmla="*/ 2147483647 w 709"/>
              <a:gd name="T47" fmla="*/ 2147483647 h 325"/>
              <a:gd name="T48" fmla="*/ 2147483647 w 709"/>
              <a:gd name="T49" fmla="*/ 2147483647 h 325"/>
              <a:gd name="T50" fmla="*/ 2147483647 w 709"/>
              <a:gd name="T51" fmla="*/ 2147483647 h 325"/>
              <a:gd name="T52" fmla="*/ 2147483647 w 709"/>
              <a:gd name="T53" fmla="*/ 2147483647 h 325"/>
              <a:gd name="T54" fmla="*/ 2147483647 w 709"/>
              <a:gd name="T55" fmla="*/ 2147483647 h 325"/>
              <a:gd name="T56" fmla="*/ 2147483647 w 709"/>
              <a:gd name="T57" fmla="*/ 2147483647 h 325"/>
              <a:gd name="T58" fmla="*/ 2147483647 w 709"/>
              <a:gd name="T59" fmla="*/ 2147483647 h 325"/>
              <a:gd name="T60" fmla="*/ 2147483647 w 709"/>
              <a:gd name="T61" fmla="*/ 2147483647 h 325"/>
              <a:gd name="T62" fmla="*/ 0 w 709"/>
              <a:gd name="T63" fmla="*/ 2147483647 h 325"/>
              <a:gd name="T64" fmla="*/ 2147483647 w 709"/>
              <a:gd name="T65" fmla="*/ 2147483647 h 325"/>
              <a:gd name="T66" fmla="*/ 2147483647 w 709"/>
              <a:gd name="T67" fmla="*/ 2147483647 h 325"/>
              <a:gd name="T68" fmla="*/ 2147483647 w 709"/>
              <a:gd name="T69" fmla="*/ 2147483647 h 325"/>
              <a:gd name="T70" fmla="*/ 2147483647 w 709"/>
              <a:gd name="T71" fmla="*/ 2147483647 h 325"/>
              <a:gd name="T72" fmla="*/ 2147483647 w 709"/>
              <a:gd name="T73" fmla="*/ 2147483647 h 325"/>
              <a:gd name="T74" fmla="*/ 0 w 709"/>
              <a:gd name="T75" fmla="*/ 2147483647 h 325"/>
              <a:gd name="T76" fmla="*/ 2147483647 w 709"/>
              <a:gd name="T77" fmla="*/ 2147483647 h 325"/>
              <a:gd name="T78" fmla="*/ 2147483647 w 709"/>
              <a:gd name="T79" fmla="*/ 2147483647 h 325"/>
              <a:gd name="T80" fmla="*/ 2147483647 w 709"/>
              <a:gd name="T81" fmla="*/ 2147483647 h 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09"/>
              <a:gd name="T124" fmla="*/ 0 h 325"/>
              <a:gd name="T125" fmla="*/ 709 w 709"/>
              <a:gd name="T126" fmla="*/ 325 h 32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09" h="325">
                <a:moveTo>
                  <a:pt x="24" y="24"/>
                </a:moveTo>
                <a:lnTo>
                  <a:pt x="48" y="12"/>
                </a:lnTo>
                <a:lnTo>
                  <a:pt x="72" y="12"/>
                </a:lnTo>
                <a:lnTo>
                  <a:pt x="96" y="12"/>
                </a:lnTo>
                <a:lnTo>
                  <a:pt x="120" y="12"/>
                </a:lnTo>
                <a:lnTo>
                  <a:pt x="144" y="12"/>
                </a:lnTo>
                <a:lnTo>
                  <a:pt x="168" y="12"/>
                </a:lnTo>
                <a:lnTo>
                  <a:pt x="192" y="12"/>
                </a:lnTo>
                <a:lnTo>
                  <a:pt x="216" y="24"/>
                </a:lnTo>
                <a:lnTo>
                  <a:pt x="240" y="36"/>
                </a:lnTo>
                <a:lnTo>
                  <a:pt x="264" y="36"/>
                </a:lnTo>
                <a:lnTo>
                  <a:pt x="288" y="36"/>
                </a:lnTo>
                <a:lnTo>
                  <a:pt x="312" y="48"/>
                </a:lnTo>
                <a:lnTo>
                  <a:pt x="336" y="48"/>
                </a:lnTo>
                <a:lnTo>
                  <a:pt x="360" y="60"/>
                </a:lnTo>
                <a:lnTo>
                  <a:pt x="384" y="60"/>
                </a:lnTo>
                <a:lnTo>
                  <a:pt x="408" y="72"/>
                </a:lnTo>
                <a:lnTo>
                  <a:pt x="432" y="84"/>
                </a:lnTo>
                <a:lnTo>
                  <a:pt x="456" y="84"/>
                </a:lnTo>
                <a:lnTo>
                  <a:pt x="480" y="84"/>
                </a:lnTo>
                <a:lnTo>
                  <a:pt x="504" y="96"/>
                </a:lnTo>
                <a:lnTo>
                  <a:pt x="540" y="108"/>
                </a:lnTo>
                <a:lnTo>
                  <a:pt x="576" y="120"/>
                </a:lnTo>
                <a:lnTo>
                  <a:pt x="600" y="120"/>
                </a:lnTo>
                <a:lnTo>
                  <a:pt x="624" y="132"/>
                </a:lnTo>
                <a:lnTo>
                  <a:pt x="648" y="132"/>
                </a:lnTo>
                <a:lnTo>
                  <a:pt x="672" y="144"/>
                </a:lnTo>
                <a:lnTo>
                  <a:pt x="696" y="168"/>
                </a:lnTo>
                <a:lnTo>
                  <a:pt x="708" y="192"/>
                </a:lnTo>
                <a:lnTo>
                  <a:pt x="708" y="216"/>
                </a:lnTo>
                <a:lnTo>
                  <a:pt x="708" y="240"/>
                </a:lnTo>
                <a:lnTo>
                  <a:pt x="696" y="264"/>
                </a:lnTo>
                <a:lnTo>
                  <a:pt x="684" y="288"/>
                </a:lnTo>
                <a:lnTo>
                  <a:pt x="672" y="312"/>
                </a:lnTo>
                <a:lnTo>
                  <a:pt x="648" y="324"/>
                </a:lnTo>
                <a:lnTo>
                  <a:pt x="624" y="324"/>
                </a:lnTo>
                <a:lnTo>
                  <a:pt x="600" y="324"/>
                </a:lnTo>
                <a:lnTo>
                  <a:pt x="564" y="312"/>
                </a:lnTo>
                <a:lnTo>
                  <a:pt x="528" y="300"/>
                </a:lnTo>
                <a:lnTo>
                  <a:pt x="504" y="300"/>
                </a:lnTo>
                <a:lnTo>
                  <a:pt x="480" y="300"/>
                </a:lnTo>
                <a:lnTo>
                  <a:pt x="456" y="300"/>
                </a:lnTo>
                <a:lnTo>
                  <a:pt x="432" y="288"/>
                </a:lnTo>
                <a:lnTo>
                  <a:pt x="408" y="288"/>
                </a:lnTo>
                <a:lnTo>
                  <a:pt x="384" y="276"/>
                </a:lnTo>
                <a:lnTo>
                  <a:pt x="360" y="276"/>
                </a:lnTo>
                <a:lnTo>
                  <a:pt x="336" y="276"/>
                </a:lnTo>
                <a:lnTo>
                  <a:pt x="312" y="264"/>
                </a:lnTo>
                <a:lnTo>
                  <a:pt x="288" y="264"/>
                </a:lnTo>
                <a:lnTo>
                  <a:pt x="264" y="264"/>
                </a:lnTo>
                <a:lnTo>
                  <a:pt x="240" y="252"/>
                </a:lnTo>
                <a:lnTo>
                  <a:pt x="216" y="252"/>
                </a:lnTo>
                <a:lnTo>
                  <a:pt x="192" y="240"/>
                </a:lnTo>
                <a:lnTo>
                  <a:pt x="168" y="240"/>
                </a:lnTo>
                <a:lnTo>
                  <a:pt x="144" y="240"/>
                </a:lnTo>
                <a:lnTo>
                  <a:pt x="120" y="240"/>
                </a:lnTo>
                <a:lnTo>
                  <a:pt x="96" y="228"/>
                </a:lnTo>
                <a:lnTo>
                  <a:pt x="72" y="216"/>
                </a:lnTo>
                <a:lnTo>
                  <a:pt x="48" y="204"/>
                </a:lnTo>
                <a:lnTo>
                  <a:pt x="36" y="180"/>
                </a:lnTo>
                <a:lnTo>
                  <a:pt x="12" y="168"/>
                </a:lnTo>
                <a:lnTo>
                  <a:pt x="12" y="144"/>
                </a:lnTo>
                <a:lnTo>
                  <a:pt x="0" y="120"/>
                </a:lnTo>
                <a:lnTo>
                  <a:pt x="0" y="96"/>
                </a:lnTo>
                <a:lnTo>
                  <a:pt x="12" y="72"/>
                </a:lnTo>
                <a:lnTo>
                  <a:pt x="36" y="60"/>
                </a:lnTo>
                <a:lnTo>
                  <a:pt x="48" y="36"/>
                </a:lnTo>
                <a:lnTo>
                  <a:pt x="72" y="24"/>
                </a:lnTo>
                <a:lnTo>
                  <a:pt x="84" y="0"/>
                </a:lnTo>
                <a:lnTo>
                  <a:pt x="108" y="12"/>
                </a:lnTo>
                <a:lnTo>
                  <a:pt x="84" y="12"/>
                </a:lnTo>
                <a:lnTo>
                  <a:pt x="60" y="12"/>
                </a:lnTo>
                <a:lnTo>
                  <a:pt x="36" y="12"/>
                </a:lnTo>
                <a:lnTo>
                  <a:pt x="12" y="12"/>
                </a:lnTo>
                <a:lnTo>
                  <a:pt x="0" y="36"/>
                </a:lnTo>
                <a:lnTo>
                  <a:pt x="0" y="60"/>
                </a:lnTo>
                <a:lnTo>
                  <a:pt x="24" y="72"/>
                </a:lnTo>
                <a:lnTo>
                  <a:pt x="48" y="72"/>
                </a:lnTo>
                <a:lnTo>
                  <a:pt x="72" y="72"/>
                </a:lnTo>
                <a:lnTo>
                  <a:pt x="96" y="60"/>
                </a:lnTo>
                <a:lnTo>
                  <a:pt x="120" y="48"/>
                </a:lnTo>
                <a:lnTo>
                  <a:pt x="132" y="24"/>
                </a:lnTo>
                <a:lnTo>
                  <a:pt x="156" y="24"/>
                </a:lnTo>
              </a:path>
            </a:pathLst>
          </a:custGeom>
          <a:solidFill>
            <a:srgbClr val="50535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0969" name="Rectangle 9"/>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40970" name="Line 10"/>
          <p:cNvSpPr>
            <a:spLocks noChangeShapeType="1"/>
          </p:cNvSpPr>
          <p:nvPr/>
        </p:nvSpPr>
        <p:spPr bwMode="auto">
          <a:xfrm>
            <a:off x="912813"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11622" name="Freeform 6"/>
          <p:cNvSpPr>
            <a:spLocks/>
          </p:cNvSpPr>
          <p:nvPr/>
        </p:nvSpPr>
        <p:spPr bwMode="auto">
          <a:xfrm>
            <a:off x="3409950" y="1955800"/>
            <a:ext cx="1754188" cy="1982788"/>
          </a:xfrm>
          <a:custGeom>
            <a:avLst/>
            <a:gdLst>
              <a:gd name="T0" fmla="*/ 2147483647 w 1105"/>
              <a:gd name="T1" fmla="*/ 2147483647 h 1249"/>
              <a:gd name="T2" fmla="*/ 2147483647 w 1105"/>
              <a:gd name="T3" fmla="*/ 2147483647 h 1249"/>
              <a:gd name="T4" fmla="*/ 2147483647 w 1105"/>
              <a:gd name="T5" fmla="*/ 2147483647 h 1249"/>
              <a:gd name="T6" fmla="*/ 2147483647 w 1105"/>
              <a:gd name="T7" fmla="*/ 2147483647 h 1249"/>
              <a:gd name="T8" fmla="*/ 2147483647 w 1105"/>
              <a:gd name="T9" fmla="*/ 2147483647 h 1249"/>
              <a:gd name="T10" fmla="*/ 2147483647 w 1105"/>
              <a:gd name="T11" fmla="*/ 2147483647 h 1249"/>
              <a:gd name="T12" fmla="*/ 2147483647 w 1105"/>
              <a:gd name="T13" fmla="*/ 2147483647 h 1249"/>
              <a:gd name="T14" fmla="*/ 2147483647 w 1105"/>
              <a:gd name="T15" fmla="*/ 2147483647 h 1249"/>
              <a:gd name="T16" fmla="*/ 2147483647 w 1105"/>
              <a:gd name="T17" fmla="*/ 2147483647 h 1249"/>
              <a:gd name="T18" fmla="*/ 2147483647 w 1105"/>
              <a:gd name="T19" fmla="*/ 2147483647 h 1249"/>
              <a:gd name="T20" fmla="*/ 2147483647 w 1105"/>
              <a:gd name="T21" fmla="*/ 2147483647 h 1249"/>
              <a:gd name="T22" fmla="*/ 2147483647 w 1105"/>
              <a:gd name="T23" fmla="*/ 2147483647 h 1249"/>
              <a:gd name="T24" fmla="*/ 2147483647 w 1105"/>
              <a:gd name="T25" fmla="*/ 2147483647 h 1249"/>
              <a:gd name="T26" fmla="*/ 2147483647 w 1105"/>
              <a:gd name="T27" fmla="*/ 2147483647 h 1249"/>
              <a:gd name="T28" fmla="*/ 2147483647 w 1105"/>
              <a:gd name="T29" fmla="*/ 2147483647 h 1249"/>
              <a:gd name="T30" fmla="*/ 2147483647 w 1105"/>
              <a:gd name="T31" fmla="*/ 2147483647 h 1249"/>
              <a:gd name="T32" fmla="*/ 2147483647 w 1105"/>
              <a:gd name="T33" fmla="*/ 2147483647 h 1249"/>
              <a:gd name="T34" fmla="*/ 2147483647 w 1105"/>
              <a:gd name="T35" fmla="*/ 2147483647 h 1249"/>
              <a:gd name="T36" fmla="*/ 2147483647 w 1105"/>
              <a:gd name="T37" fmla="*/ 2147483647 h 1249"/>
              <a:gd name="T38" fmla="*/ 2147483647 w 1105"/>
              <a:gd name="T39" fmla="*/ 2147483647 h 1249"/>
              <a:gd name="T40" fmla="*/ 2147483647 w 1105"/>
              <a:gd name="T41" fmla="*/ 2147483647 h 1249"/>
              <a:gd name="T42" fmla="*/ 2147483647 w 1105"/>
              <a:gd name="T43" fmla="*/ 2147483647 h 1249"/>
              <a:gd name="T44" fmla="*/ 2147483647 w 1105"/>
              <a:gd name="T45" fmla="*/ 2147483647 h 1249"/>
              <a:gd name="T46" fmla="*/ 2147483647 w 1105"/>
              <a:gd name="T47" fmla="*/ 2147483647 h 1249"/>
              <a:gd name="T48" fmla="*/ 2147483647 w 1105"/>
              <a:gd name="T49" fmla="*/ 2147483647 h 1249"/>
              <a:gd name="T50" fmla="*/ 2147483647 w 1105"/>
              <a:gd name="T51" fmla="*/ 2147483647 h 1249"/>
              <a:gd name="T52" fmla="*/ 2147483647 w 1105"/>
              <a:gd name="T53" fmla="*/ 2147483647 h 1249"/>
              <a:gd name="T54" fmla="*/ 2147483647 w 1105"/>
              <a:gd name="T55" fmla="*/ 2147483647 h 1249"/>
              <a:gd name="T56" fmla="*/ 2147483647 w 1105"/>
              <a:gd name="T57" fmla="*/ 2147483647 h 1249"/>
              <a:gd name="T58" fmla="*/ 2147483647 w 1105"/>
              <a:gd name="T59" fmla="*/ 2147483647 h 1249"/>
              <a:gd name="T60" fmla="*/ 2147483647 w 1105"/>
              <a:gd name="T61" fmla="*/ 2147483647 h 1249"/>
              <a:gd name="T62" fmla="*/ 2147483647 w 1105"/>
              <a:gd name="T63" fmla="*/ 2147483647 h 1249"/>
              <a:gd name="T64" fmla="*/ 2147483647 w 1105"/>
              <a:gd name="T65" fmla="*/ 0 h 1249"/>
              <a:gd name="T66" fmla="*/ 2147483647 w 1105"/>
              <a:gd name="T67" fmla="*/ 2147483647 h 1249"/>
              <a:gd name="T68" fmla="*/ 0 w 1105"/>
              <a:gd name="T69" fmla="*/ 2147483647 h 1249"/>
              <a:gd name="T70" fmla="*/ 2147483647 w 1105"/>
              <a:gd name="T71" fmla="*/ 2147483647 h 1249"/>
              <a:gd name="T72" fmla="*/ 2147483647 w 1105"/>
              <a:gd name="T73" fmla="*/ 2147483647 h 1249"/>
              <a:gd name="T74" fmla="*/ 2147483647 w 1105"/>
              <a:gd name="T75" fmla="*/ 2147483647 h 1249"/>
              <a:gd name="T76" fmla="*/ 2147483647 w 1105"/>
              <a:gd name="T77" fmla="*/ 2147483647 h 1249"/>
              <a:gd name="T78" fmla="*/ 2147483647 w 1105"/>
              <a:gd name="T79" fmla="*/ 2147483647 h 1249"/>
              <a:gd name="T80" fmla="*/ 2147483647 w 1105"/>
              <a:gd name="T81" fmla="*/ 2147483647 h 1249"/>
              <a:gd name="T82" fmla="*/ 2147483647 w 1105"/>
              <a:gd name="T83" fmla="*/ 2147483647 h 1249"/>
              <a:gd name="T84" fmla="*/ 2147483647 w 1105"/>
              <a:gd name="T85" fmla="*/ 2147483647 h 1249"/>
              <a:gd name="T86" fmla="*/ 2147483647 w 1105"/>
              <a:gd name="T87" fmla="*/ 2147483647 h 1249"/>
              <a:gd name="T88" fmla="*/ 2147483647 w 1105"/>
              <a:gd name="T89" fmla="*/ 2147483647 h 1249"/>
              <a:gd name="T90" fmla="*/ 2147483647 w 1105"/>
              <a:gd name="T91" fmla="*/ 2147483647 h 1249"/>
              <a:gd name="T92" fmla="*/ 2147483647 w 1105"/>
              <a:gd name="T93" fmla="*/ 2147483647 h 1249"/>
              <a:gd name="T94" fmla="*/ 2147483647 w 1105"/>
              <a:gd name="T95" fmla="*/ 2147483647 h 1249"/>
              <a:gd name="T96" fmla="*/ 2147483647 w 1105"/>
              <a:gd name="T97" fmla="*/ 2147483647 h 1249"/>
              <a:gd name="T98" fmla="*/ 2147483647 w 1105"/>
              <a:gd name="T99" fmla="*/ 2147483647 h 1249"/>
              <a:gd name="T100" fmla="*/ 2147483647 w 1105"/>
              <a:gd name="T101" fmla="*/ 2147483647 h 1249"/>
              <a:gd name="T102" fmla="*/ 2147483647 w 1105"/>
              <a:gd name="T103" fmla="*/ 2147483647 h 1249"/>
              <a:gd name="T104" fmla="*/ 2147483647 w 1105"/>
              <a:gd name="T105" fmla="*/ 2147483647 h 1249"/>
              <a:gd name="T106" fmla="*/ 2147483647 w 1105"/>
              <a:gd name="T107" fmla="*/ 2147483647 h 1249"/>
              <a:gd name="T108" fmla="*/ 2147483647 w 1105"/>
              <a:gd name="T109" fmla="*/ 2147483647 h 1249"/>
              <a:gd name="T110" fmla="*/ 2147483647 w 1105"/>
              <a:gd name="T111" fmla="*/ 2147483647 h 1249"/>
              <a:gd name="T112" fmla="*/ 2147483647 w 1105"/>
              <a:gd name="T113" fmla="*/ 2147483647 h 1249"/>
              <a:gd name="T114" fmla="*/ 2147483647 w 1105"/>
              <a:gd name="T115" fmla="*/ 2147483647 h 12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05"/>
              <a:gd name="T175" fmla="*/ 0 h 1249"/>
              <a:gd name="T176" fmla="*/ 1105 w 1105"/>
              <a:gd name="T177" fmla="*/ 1249 h 124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05" h="1249">
                <a:moveTo>
                  <a:pt x="816" y="1216"/>
                </a:moveTo>
                <a:lnTo>
                  <a:pt x="848" y="1184"/>
                </a:lnTo>
                <a:lnTo>
                  <a:pt x="880" y="1184"/>
                </a:lnTo>
                <a:lnTo>
                  <a:pt x="912" y="1184"/>
                </a:lnTo>
                <a:lnTo>
                  <a:pt x="944" y="1200"/>
                </a:lnTo>
                <a:lnTo>
                  <a:pt x="976" y="1200"/>
                </a:lnTo>
                <a:lnTo>
                  <a:pt x="1008" y="1200"/>
                </a:lnTo>
                <a:lnTo>
                  <a:pt x="1040" y="1200"/>
                </a:lnTo>
                <a:lnTo>
                  <a:pt x="1072" y="1200"/>
                </a:lnTo>
                <a:lnTo>
                  <a:pt x="1088" y="1168"/>
                </a:lnTo>
                <a:lnTo>
                  <a:pt x="1104" y="1136"/>
                </a:lnTo>
                <a:lnTo>
                  <a:pt x="1104" y="1104"/>
                </a:lnTo>
                <a:lnTo>
                  <a:pt x="1104" y="1056"/>
                </a:lnTo>
                <a:lnTo>
                  <a:pt x="1104" y="1024"/>
                </a:lnTo>
                <a:lnTo>
                  <a:pt x="1104" y="992"/>
                </a:lnTo>
                <a:lnTo>
                  <a:pt x="1104" y="960"/>
                </a:lnTo>
                <a:lnTo>
                  <a:pt x="1088" y="928"/>
                </a:lnTo>
                <a:lnTo>
                  <a:pt x="1072" y="896"/>
                </a:lnTo>
                <a:lnTo>
                  <a:pt x="1056" y="848"/>
                </a:lnTo>
                <a:lnTo>
                  <a:pt x="1056" y="816"/>
                </a:lnTo>
                <a:lnTo>
                  <a:pt x="1040" y="784"/>
                </a:lnTo>
                <a:lnTo>
                  <a:pt x="1024" y="736"/>
                </a:lnTo>
                <a:lnTo>
                  <a:pt x="1008" y="704"/>
                </a:lnTo>
                <a:lnTo>
                  <a:pt x="992" y="672"/>
                </a:lnTo>
                <a:lnTo>
                  <a:pt x="976" y="640"/>
                </a:lnTo>
                <a:lnTo>
                  <a:pt x="944" y="592"/>
                </a:lnTo>
                <a:lnTo>
                  <a:pt x="912" y="560"/>
                </a:lnTo>
                <a:lnTo>
                  <a:pt x="880" y="528"/>
                </a:lnTo>
                <a:lnTo>
                  <a:pt x="864" y="496"/>
                </a:lnTo>
                <a:lnTo>
                  <a:pt x="832" y="496"/>
                </a:lnTo>
                <a:lnTo>
                  <a:pt x="816" y="464"/>
                </a:lnTo>
                <a:lnTo>
                  <a:pt x="784" y="432"/>
                </a:lnTo>
                <a:lnTo>
                  <a:pt x="752" y="416"/>
                </a:lnTo>
                <a:lnTo>
                  <a:pt x="720" y="416"/>
                </a:lnTo>
                <a:lnTo>
                  <a:pt x="688" y="416"/>
                </a:lnTo>
                <a:lnTo>
                  <a:pt x="656" y="400"/>
                </a:lnTo>
                <a:lnTo>
                  <a:pt x="624" y="400"/>
                </a:lnTo>
                <a:lnTo>
                  <a:pt x="592" y="416"/>
                </a:lnTo>
                <a:lnTo>
                  <a:pt x="560" y="416"/>
                </a:lnTo>
                <a:lnTo>
                  <a:pt x="592" y="400"/>
                </a:lnTo>
                <a:lnTo>
                  <a:pt x="624" y="400"/>
                </a:lnTo>
                <a:lnTo>
                  <a:pt x="656" y="400"/>
                </a:lnTo>
                <a:lnTo>
                  <a:pt x="688" y="384"/>
                </a:lnTo>
                <a:lnTo>
                  <a:pt x="720" y="384"/>
                </a:lnTo>
                <a:lnTo>
                  <a:pt x="720" y="352"/>
                </a:lnTo>
                <a:lnTo>
                  <a:pt x="704" y="320"/>
                </a:lnTo>
                <a:lnTo>
                  <a:pt x="672" y="304"/>
                </a:lnTo>
                <a:lnTo>
                  <a:pt x="640" y="288"/>
                </a:lnTo>
                <a:lnTo>
                  <a:pt x="608" y="272"/>
                </a:lnTo>
                <a:lnTo>
                  <a:pt x="576" y="256"/>
                </a:lnTo>
                <a:lnTo>
                  <a:pt x="544" y="240"/>
                </a:lnTo>
                <a:lnTo>
                  <a:pt x="528" y="208"/>
                </a:lnTo>
                <a:lnTo>
                  <a:pt x="496" y="192"/>
                </a:lnTo>
                <a:lnTo>
                  <a:pt x="464" y="160"/>
                </a:lnTo>
                <a:lnTo>
                  <a:pt x="432" y="160"/>
                </a:lnTo>
                <a:lnTo>
                  <a:pt x="400" y="144"/>
                </a:lnTo>
                <a:lnTo>
                  <a:pt x="368" y="128"/>
                </a:lnTo>
                <a:lnTo>
                  <a:pt x="320" y="112"/>
                </a:lnTo>
                <a:lnTo>
                  <a:pt x="288" y="80"/>
                </a:lnTo>
                <a:lnTo>
                  <a:pt x="256" y="80"/>
                </a:lnTo>
                <a:lnTo>
                  <a:pt x="224" y="48"/>
                </a:lnTo>
                <a:lnTo>
                  <a:pt x="192" y="48"/>
                </a:lnTo>
                <a:lnTo>
                  <a:pt x="160" y="32"/>
                </a:lnTo>
                <a:lnTo>
                  <a:pt x="128" y="16"/>
                </a:lnTo>
                <a:lnTo>
                  <a:pt x="96" y="0"/>
                </a:lnTo>
                <a:lnTo>
                  <a:pt x="64" y="0"/>
                </a:lnTo>
                <a:lnTo>
                  <a:pt x="48" y="32"/>
                </a:lnTo>
                <a:lnTo>
                  <a:pt x="48" y="64"/>
                </a:lnTo>
                <a:lnTo>
                  <a:pt x="16" y="80"/>
                </a:lnTo>
                <a:lnTo>
                  <a:pt x="0" y="112"/>
                </a:lnTo>
                <a:lnTo>
                  <a:pt x="0" y="144"/>
                </a:lnTo>
                <a:lnTo>
                  <a:pt x="16" y="176"/>
                </a:lnTo>
                <a:lnTo>
                  <a:pt x="16" y="208"/>
                </a:lnTo>
                <a:lnTo>
                  <a:pt x="48" y="224"/>
                </a:lnTo>
                <a:lnTo>
                  <a:pt x="64" y="256"/>
                </a:lnTo>
                <a:lnTo>
                  <a:pt x="96" y="272"/>
                </a:lnTo>
                <a:lnTo>
                  <a:pt x="128" y="288"/>
                </a:lnTo>
                <a:lnTo>
                  <a:pt x="144" y="320"/>
                </a:lnTo>
                <a:lnTo>
                  <a:pt x="176" y="336"/>
                </a:lnTo>
                <a:lnTo>
                  <a:pt x="208" y="352"/>
                </a:lnTo>
                <a:lnTo>
                  <a:pt x="240" y="368"/>
                </a:lnTo>
                <a:lnTo>
                  <a:pt x="272" y="368"/>
                </a:lnTo>
                <a:lnTo>
                  <a:pt x="304" y="384"/>
                </a:lnTo>
                <a:lnTo>
                  <a:pt x="336" y="400"/>
                </a:lnTo>
                <a:lnTo>
                  <a:pt x="368" y="400"/>
                </a:lnTo>
                <a:lnTo>
                  <a:pt x="384" y="432"/>
                </a:lnTo>
                <a:lnTo>
                  <a:pt x="416" y="448"/>
                </a:lnTo>
                <a:lnTo>
                  <a:pt x="432" y="480"/>
                </a:lnTo>
                <a:lnTo>
                  <a:pt x="464" y="496"/>
                </a:lnTo>
                <a:lnTo>
                  <a:pt x="464" y="528"/>
                </a:lnTo>
                <a:lnTo>
                  <a:pt x="480" y="560"/>
                </a:lnTo>
                <a:lnTo>
                  <a:pt x="512" y="576"/>
                </a:lnTo>
                <a:lnTo>
                  <a:pt x="528" y="608"/>
                </a:lnTo>
                <a:lnTo>
                  <a:pt x="560" y="624"/>
                </a:lnTo>
                <a:lnTo>
                  <a:pt x="576" y="656"/>
                </a:lnTo>
                <a:lnTo>
                  <a:pt x="592" y="688"/>
                </a:lnTo>
                <a:lnTo>
                  <a:pt x="608" y="720"/>
                </a:lnTo>
                <a:lnTo>
                  <a:pt x="624" y="752"/>
                </a:lnTo>
                <a:lnTo>
                  <a:pt x="640" y="784"/>
                </a:lnTo>
                <a:lnTo>
                  <a:pt x="672" y="800"/>
                </a:lnTo>
                <a:lnTo>
                  <a:pt x="688" y="832"/>
                </a:lnTo>
                <a:lnTo>
                  <a:pt x="704" y="864"/>
                </a:lnTo>
                <a:lnTo>
                  <a:pt x="736" y="880"/>
                </a:lnTo>
                <a:lnTo>
                  <a:pt x="752" y="912"/>
                </a:lnTo>
                <a:lnTo>
                  <a:pt x="784" y="944"/>
                </a:lnTo>
                <a:lnTo>
                  <a:pt x="800" y="976"/>
                </a:lnTo>
                <a:lnTo>
                  <a:pt x="816" y="1008"/>
                </a:lnTo>
                <a:lnTo>
                  <a:pt x="816" y="1040"/>
                </a:lnTo>
                <a:lnTo>
                  <a:pt x="832" y="1088"/>
                </a:lnTo>
                <a:lnTo>
                  <a:pt x="832" y="1120"/>
                </a:lnTo>
                <a:lnTo>
                  <a:pt x="832" y="1152"/>
                </a:lnTo>
                <a:lnTo>
                  <a:pt x="832" y="1184"/>
                </a:lnTo>
                <a:lnTo>
                  <a:pt x="832" y="1216"/>
                </a:lnTo>
                <a:lnTo>
                  <a:pt x="832" y="1248"/>
                </a:lnTo>
                <a:lnTo>
                  <a:pt x="912" y="1168"/>
                </a:lnTo>
                <a:lnTo>
                  <a:pt x="816" y="1216"/>
                </a:lnTo>
              </a:path>
            </a:pathLst>
          </a:custGeom>
          <a:solidFill>
            <a:srgbClr val="51515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11623" name="Text Box 2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11624" name="Text Box 2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111625" name="Text Box 29"/>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11626" name="Text Box 30"/>
          <p:cNvSpPr txBox="1">
            <a:spLocks noChangeArrowheads="1"/>
          </p:cNvSpPr>
          <p:nvPr/>
        </p:nvSpPr>
        <p:spPr bwMode="auto">
          <a:xfrm>
            <a:off x="8085138" y="6523038"/>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53</a:t>
            </a:r>
          </a:p>
        </p:txBody>
      </p:sp>
      <p:sp>
        <p:nvSpPr>
          <p:cNvPr id="111627" name="Text Box 31"/>
          <p:cNvSpPr txBox="1">
            <a:spLocks noChangeArrowheads="1"/>
          </p:cNvSpPr>
          <p:nvPr/>
        </p:nvSpPr>
        <p:spPr bwMode="auto">
          <a:xfrm>
            <a:off x="8750300"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2</a:t>
            </a:r>
          </a:p>
        </p:txBody>
      </p:sp>
      <p:sp>
        <p:nvSpPr>
          <p:cNvPr id="111628" name="Text Box 33"/>
          <p:cNvSpPr txBox="1">
            <a:spLocks noChangeArrowheads="1"/>
          </p:cNvSpPr>
          <p:nvPr/>
        </p:nvSpPr>
        <p:spPr bwMode="auto">
          <a:xfrm>
            <a:off x="7092950" y="6270625"/>
            <a:ext cx="18557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rgbClr val="FFFFFF"/>
                </a:solidFill>
              </a:rPr>
              <a:t>Teka indang kaket </a:t>
            </a:r>
            <a:r>
              <a:rPr lang="en-US" sz="1200" b="1">
                <a:solidFill>
                  <a:schemeClr val="tx1"/>
                </a:solidFill>
              </a:rPr>
              <a:t>8-14</a:t>
            </a:r>
          </a:p>
        </p:txBody>
      </p:sp>
      <p:sp>
        <p:nvSpPr>
          <p:cNvPr id="40962" name="Oval 2"/>
          <p:cNvSpPr>
            <a:spLocks noChangeArrowheads="1"/>
          </p:cNvSpPr>
          <p:nvPr/>
        </p:nvSpPr>
        <p:spPr bwMode="auto">
          <a:xfrm>
            <a:off x="2032000" y="1092200"/>
            <a:ext cx="5054600" cy="4902200"/>
          </a:xfrm>
          <a:prstGeom prst="ellipse">
            <a:avLst/>
          </a:prstGeom>
          <a:noFill/>
          <a:ln w="1016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11630" name="Freeform 19"/>
          <p:cNvSpPr>
            <a:spLocks/>
          </p:cNvSpPr>
          <p:nvPr/>
        </p:nvSpPr>
        <p:spPr bwMode="auto">
          <a:xfrm>
            <a:off x="4808538" y="990600"/>
            <a:ext cx="2709862" cy="2684463"/>
          </a:xfrm>
          <a:custGeom>
            <a:avLst/>
            <a:gdLst>
              <a:gd name="T0" fmla="*/ 2147483647 w 1707"/>
              <a:gd name="T1" fmla="*/ 2147483647 h 1691"/>
              <a:gd name="T2" fmla="*/ 2147483647 w 1707"/>
              <a:gd name="T3" fmla="*/ 2147483647 h 1691"/>
              <a:gd name="T4" fmla="*/ 2147483647 w 1707"/>
              <a:gd name="T5" fmla="*/ 2147483647 h 1691"/>
              <a:gd name="T6" fmla="*/ 2147483647 w 1707"/>
              <a:gd name="T7" fmla="*/ 2147483647 h 1691"/>
              <a:gd name="T8" fmla="*/ 2147483647 w 1707"/>
              <a:gd name="T9" fmla="*/ 2147483647 h 1691"/>
              <a:gd name="T10" fmla="*/ 2147483647 w 1707"/>
              <a:gd name="T11" fmla="*/ 2147483647 h 1691"/>
              <a:gd name="T12" fmla="*/ 2147483647 w 1707"/>
              <a:gd name="T13" fmla="*/ 2147483647 h 1691"/>
              <a:gd name="T14" fmla="*/ 2147483647 w 1707"/>
              <a:gd name="T15" fmla="*/ 2147483647 h 1691"/>
              <a:gd name="T16" fmla="*/ 2147483647 w 1707"/>
              <a:gd name="T17" fmla="*/ 2147483647 h 1691"/>
              <a:gd name="T18" fmla="*/ 2147483647 w 1707"/>
              <a:gd name="T19" fmla="*/ 2147483647 h 1691"/>
              <a:gd name="T20" fmla="*/ 2147483647 w 1707"/>
              <a:gd name="T21" fmla="*/ 2147483647 h 1691"/>
              <a:gd name="T22" fmla="*/ 2147483647 w 1707"/>
              <a:gd name="T23" fmla="*/ 2147483647 h 1691"/>
              <a:gd name="T24" fmla="*/ 2147483647 w 1707"/>
              <a:gd name="T25" fmla="*/ 2147483647 h 1691"/>
              <a:gd name="T26" fmla="*/ 2147483647 w 1707"/>
              <a:gd name="T27" fmla="*/ 2147483647 h 1691"/>
              <a:gd name="T28" fmla="*/ 2147483647 w 1707"/>
              <a:gd name="T29" fmla="*/ 2147483647 h 1691"/>
              <a:gd name="T30" fmla="*/ 2147483647 w 1707"/>
              <a:gd name="T31" fmla="*/ 2147483647 h 1691"/>
              <a:gd name="T32" fmla="*/ 2147483647 w 1707"/>
              <a:gd name="T33" fmla="*/ 2147483647 h 1691"/>
              <a:gd name="T34" fmla="*/ 2147483647 w 1707"/>
              <a:gd name="T35" fmla="*/ 2147483647 h 1691"/>
              <a:gd name="T36" fmla="*/ 2147483647 w 1707"/>
              <a:gd name="T37" fmla="*/ 2147483647 h 1691"/>
              <a:gd name="T38" fmla="*/ 2147483647 w 1707"/>
              <a:gd name="T39" fmla="*/ 2147483647 h 1691"/>
              <a:gd name="T40" fmla="*/ 2147483647 w 1707"/>
              <a:gd name="T41" fmla="*/ 2147483647 h 1691"/>
              <a:gd name="T42" fmla="*/ 2147483647 w 1707"/>
              <a:gd name="T43" fmla="*/ 2147483647 h 1691"/>
              <a:gd name="T44" fmla="*/ 2147483647 w 1707"/>
              <a:gd name="T45" fmla="*/ 2147483647 h 1691"/>
              <a:gd name="T46" fmla="*/ 2147483647 w 1707"/>
              <a:gd name="T47" fmla="*/ 2147483647 h 1691"/>
              <a:gd name="T48" fmla="*/ 2147483647 w 1707"/>
              <a:gd name="T49" fmla="*/ 2147483647 h 1691"/>
              <a:gd name="T50" fmla="*/ 2147483647 w 1707"/>
              <a:gd name="T51" fmla="*/ 2147483647 h 1691"/>
              <a:gd name="T52" fmla="*/ 2147483647 w 1707"/>
              <a:gd name="T53" fmla="*/ 2147483647 h 1691"/>
              <a:gd name="T54" fmla="*/ 2147483647 w 1707"/>
              <a:gd name="T55" fmla="*/ 2147483647 h 1691"/>
              <a:gd name="T56" fmla="*/ 2147483647 w 1707"/>
              <a:gd name="T57" fmla="*/ 2147483647 h 1691"/>
              <a:gd name="T58" fmla="*/ 2147483647 w 1707"/>
              <a:gd name="T59" fmla="*/ 2147483647 h 1691"/>
              <a:gd name="T60" fmla="*/ 2147483647 w 1707"/>
              <a:gd name="T61" fmla="*/ 2147483647 h 1691"/>
              <a:gd name="T62" fmla="*/ 2147483647 w 1707"/>
              <a:gd name="T63" fmla="*/ 2147483647 h 1691"/>
              <a:gd name="T64" fmla="*/ 2147483647 w 1707"/>
              <a:gd name="T65" fmla="*/ 2147483647 h 1691"/>
              <a:gd name="T66" fmla="*/ 2147483647 w 1707"/>
              <a:gd name="T67" fmla="*/ 2147483647 h 1691"/>
              <a:gd name="T68" fmla="*/ 2147483647 w 1707"/>
              <a:gd name="T69" fmla="*/ 2147483647 h 1691"/>
              <a:gd name="T70" fmla="*/ 2147483647 w 1707"/>
              <a:gd name="T71" fmla="*/ 2147483647 h 1691"/>
              <a:gd name="T72" fmla="*/ 2147483647 w 1707"/>
              <a:gd name="T73" fmla="*/ 2147483647 h 1691"/>
              <a:gd name="T74" fmla="*/ 2147483647 w 1707"/>
              <a:gd name="T75" fmla="*/ 2147483647 h 1691"/>
              <a:gd name="T76" fmla="*/ 2147483647 w 1707"/>
              <a:gd name="T77" fmla="*/ 2147483647 h 1691"/>
              <a:gd name="T78" fmla="*/ 2147483647 w 1707"/>
              <a:gd name="T79" fmla="*/ 2147483647 h 1691"/>
              <a:gd name="T80" fmla="*/ 2147483647 w 1707"/>
              <a:gd name="T81" fmla="*/ 2147483647 h 1691"/>
              <a:gd name="T82" fmla="*/ 2147483647 w 1707"/>
              <a:gd name="T83" fmla="*/ 2147483647 h 1691"/>
              <a:gd name="T84" fmla="*/ 2147483647 w 1707"/>
              <a:gd name="T85" fmla="*/ 2147483647 h 1691"/>
              <a:gd name="T86" fmla="*/ 2147483647 w 1707"/>
              <a:gd name="T87" fmla="*/ 0 h 1691"/>
              <a:gd name="T88" fmla="*/ 2147483647 w 1707"/>
              <a:gd name="T89" fmla="*/ 2147483647 h 169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07"/>
              <a:gd name="T136" fmla="*/ 0 h 1691"/>
              <a:gd name="T137" fmla="*/ 1707 w 1707"/>
              <a:gd name="T138" fmla="*/ 1691 h 169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07" h="1691">
                <a:moveTo>
                  <a:pt x="59" y="8"/>
                </a:moveTo>
                <a:cubicBezTo>
                  <a:pt x="61" y="45"/>
                  <a:pt x="62" y="82"/>
                  <a:pt x="67" y="120"/>
                </a:cubicBezTo>
                <a:cubicBezTo>
                  <a:pt x="67" y="128"/>
                  <a:pt x="69" y="138"/>
                  <a:pt x="75" y="144"/>
                </a:cubicBezTo>
                <a:cubicBezTo>
                  <a:pt x="99" y="168"/>
                  <a:pt x="144" y="155"/>
                  <a:pt x="179" y="160"/>
                </a:cubicBezTo>
                <a:cubicBezTo>
                  <a:pt x="232" y="166"/>
                  <a:pt x="278" y="192"/>
                  <a:pt x="331" y="200"/>
                </a:cubicBezTo>
                <a:cubicBezTo>
                  <a:pt x="438" y="215"/>
                  <a:pt x="377" y="199"/>
                  <a:pt x="451" y="216"/>
                </a:cubicBezTo>
                <a:cubicBezTo>
                  <a:pt x="533" y="234"/>
                  <a:pt x="614" y="254"/>
                  <a:pt x="691" y="288"/>
                </a:cubicBezTo>
                <a:cubicBezTo>
                  <a:pt x="706" y="294"/>
                  <a:pt x="724" y="294"/>
                  <a:pt x="739" y="304"/>
                </a:cubicBezTo>
                <a:cubicBezTo>
                  <a:pt x="818" y="357"/>
                  <a:pt x="899" y="410"/>
                  <a:pt x="979" y="464"/>
                </a:cubicBezTo>
                <a:cubicBezTo>
                  <a:pt x="1012" y="486"/>
                  <a:pt x="1035" y="514"/>
                  <a:pt x="1075" y="528"/>
                </a:cubicBezTo>
                <a:cubicBezTo>
                  <a:pt x="1120" y="596"/>
                  <a:pt x="1059" y="515"/>
                  <a:pt x="1115" y="560"/>
                </a:cubicBezTo>
                <a:cubicBezTo>
                  <a:pt x="1122" y="566"/>
                  <a:pt x="1124" y="577"/>
                  <a:pt x="1131" y="584"/>
                </a:cubicBezTo>
                <a:cubicBezTo>
                  <a:pt x="1137" y="590"/>
                  <a:pt x="1147" y="593"/>
                  <a:pt x="1155" y="600"/>
                </a:cubicBezTo>
                <a:cubicBezTo>
                  <a:pt x="1180" y="621"/>
                  <a:pt x="1191" y="645"/>
                  <a:pt x="1219" y="664"/>
                </a:cubicBezTo>
                <a:cubicBezTo>
                  <a:pt x="1230" y="681"/>
                  <a:pt x="1295" y="796"/>
                  <a:pt x="1307" y="808"/>
                </a:cubicBezTo>
                <a:cubicBezTo>
                  <a:pt x="1355" y="856"/>
                  <a:pt x="1386" y="917"/>
                  <a:pt x="1419" y="976"/>
                </a:cubicBezTo>
                <a:cubicBezTo>
                  <a:pt x="1428" y="992"/>
                  <a:pt x="1444" y="1005"/>
                  <a:pt x="1451" y="1024"/>
                </a:cubicBezTo>
                <a:cubicBezTo>
                  <a:pt x="1458" y="1045"/>
                  <a:pt x="1468" y="1098"/>
                  <a:pt x="1483" y="1120"/>
                </a:cubicBezTo>
                <a:cubicBezTo>
                  <a:pt x="1497" y="1141"/>
                  <a:pt x="1512" y="1168"/>
                  <a:pt x="1523" y="1192"/>
                </a:cubicBezTo>
                <a:cubicBezTo>
                  <a:pt x="1547" y="1247"/>
                  <a:pt x="1548" y="1309"/>
                  <a:pt x="1563" y="1368"/>
                </a:cubicBezTo>
                <a:cubicBezTo>
                  <a:pt x="1568" y="1467"/>
                  <a:pt x="1568" y="1496"/>
                  <a:pt x="1579" y="1584"/>
                </a:cubicBezTo>
                <a:cubicBezTo>
                  <a:pt x="1582" y="1611"/>
                  <a:pt x="1578" y="1642"/>
                  <a:pt x="1595" y="1664"/>
                </a:cubicBezTo>
                <a:cubicBezTo>
                  <a:pt x="1610" y="1683"/>
                  <a:pt x="1637" y="1683"/>
                  <a:pt x="1659" y="1688"/>
                </a:cubicBezTo>
                <a:cubicBezTo>
                  <a:pt x="1706" y="1678"/>
                  <a:pt x="1707" y="1691"/>
                  <a:pt x="1707" y="1632"/>
                </a:cubicBezTo>
                <a:cubicBezTo>
                  <a:pt x="1707" y="1446"/>
                  <a:pt x="1701" y="1374"/>
                  <a:pt x="1635" y="1224"/>
                </a:cubicBezTo>
                <a:cubicBezTo>
                  <a:pt x="1600" y="1145"/>
                  <a:pt x="1573" y="1062"/>
                  <a:pt x="1539" y="984"/>
                </a:cubicBezTo>
                <a:cubicBezTo>
                  <a:pt x="1528" y="960"/>
                  <a:pt x="1529" y="933"/>
                  <a:pt x="1515" y="912"/>
                </a:cubicBezTo>
                <a:cubicBezTo>
                  <a:pt x="1484" y="866"/>
                  <a:pt x="1459" y="816"/>
                  <a:pt x="1435" y="768"/>
                </a:cubicBezTo>
                <a:cubicBezTo>
                  <a:pt x="1412" y="723"/>
                  <a:pt x="1372" y="657"/>
                  <a:pt x="1339" y="624"/>
                </a:cubicBezTo>
                <a:cubicBezTo>
                  <a:pt x="1331" y="616"/>
                  <a:pt x="1322" y="608"/>
                  <a:pt x="1315" y="600"/>
                </a:cubicBezTo>
                <a:cubicBezTo>
                  <a:pt x="1308" y="592"/>
                  <a:pt x="1289" y="572"/>
                  <a:pt x="1299" y="576"/>
                </a:cubicBezTo>
                <a:cubicBezTo>
                  <a:pt x="1328" y="586"/>
                  <a:pt x="1354" y="605"/>
                  <a:pt x="1379" y="624"/>
                </a:cubicBezTo>
                <a:cubicBezTo>
                  <a:pt x="1389" y="632"/>
                  <a:pt x="1422" y="642"/>
                  <a:pt x="1411" y="648"/>
                </a:cubicBezTo>
                <a:cubicBezTo>
                  <a:pt x="1395" y="655"/>
                  <a:pt x="1379" y="637"/>
                  <a:pt x="1363" y="632"/>
                </a:cubicBezTo>
                <a:cubicBezTo>
                  <a:pt x="1355" y="629"/>
                  <a:pt x="1339" y="624"/>
                  <a:pt x="1339" y="624"/>
                </a:cubicBezTo>
                <a:cubicBezTo>
                  <a:pt x="1324" y="609"/>
                  <a:pt x="1304" y="600"/>
                  <a:pt x="1291" y="584"/>
                </a:cubicBezTo>
                <a:cubicBezTo>
                  <a:pt x="1278" y="568"/>
                  <a:pt x="1287" y="542"/>
                  <a:pt x="1275" y="528"/>
                </a:cubicBezTo>
                <a:cubicBezTo>
                  <a:pt x="1270" y="522"/>
                  <a:pt x="1190" y="463"/>
                  <a:pt x="1179" y="456"/>
                </a:cubicBezTo>
                <a:cubicBezTo>
                  <a:pt x="1119" y="366"/>
                  <a:pt x="1013" y="314"/>
                  <a:pt x="923" y="264"/>
                </a:cubicBezTo>
                <a:cubicBezTo>
                  <a:pt x="842" y="219"/>
                  <a:pt x="767" y="165"/>
                  <a:pt x="683" y="128"/>
                </a:cubicBezTo>
                <a:cubicBezTo>
                  <a:pt x="640" y="109"/>
                  <a:pt x="577" y="105"/>
                  <a:pt x="539" y="80"/>
                </a:cubicBezTo>
                <a:cubicBezTo>
                  <a:pt x="531" y="74"/>
                  <a:pt x="523" y="67"/>
                  <a:pt x="515" y="64"/>
                </a:cubicBezTo>
                <a:cubicBezTo>
                  <a:pt x="470" y="44"/>
                  <a:pt x="408" y="46"/>
                  <a:pt x="363" y="40"/>
                </a:cubicBezTo>
                <a:cubicBezTo>
                  <a:pt x="298" y="31"/>
                  <a:pt x="234" y="12"/>
                  <a:pt x="171" y="0"/>
                </a:cubicBezTo>
                <a:cubicBezTo>
                  <a:pt x="37" y="8"/>
                  <a:pt x="0" y="8"/>
                  <a:pt x="59" y="8"/>
                </a:cubicBezTo>
                <a:close/>
              </a:path>
            </a:pathLst>
          </a:custGeom>
          <a:solidFill>
            <a:srgbClr val="515253"/>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11631" name="Freeform 22"/>
          <p:cNvSpPr>
            <a:spLocks/>
          </p:cNvSpPr>
          <p:nvPr/>
        </p:nvSpPr>
        <p:spPr bwMode="auto">
          <a:xfrm rot="284981">
            <a:off x="6680200" y="2462213"/>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11632" name="Freeform 34"/>
          <p:cNvSpPr>
            <a:spLocks/>
          </p:cNvSpPr>
          <p:nvPr/>
        </p:nvSpPr>
        <p:spPr bwMode="auto">
          <a:xfrm rot="-922482">
            <a:off x="4557713" y="527050"/>
            <a:ext cx="1441450" cy="1411288"/>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11633" name="Freeform 35"/>
          <p:cNvSpPr>
            <a:spLocks/>
          </p:cNvSpPr>
          <p:nvPr/>
        </p:nvSpPr>
        <p:spPr bwMode="auto">
          <a:xfrm>
            <a:off x="5618163" y="1136650"/>
            <a:ext cx="1103312"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11634" name="Freeform 36"/>
          <p:cNvSpPr>
            <a:spLocks/>
          </p:cNvSpPr>
          <p:nvPr/>
        </p:nvSpPr>
        <p:spPr bwMode="auto">
          <a:xfrm>
            <a:off x="6143625" y="1801813"/>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11635" name="Freeform 38"/>
          <p:cNvSpPr>
            <a:spLocks/>
          </p:cNvSpPr>
          <p:nvPr/>
        </p:nvSpPr>
        <p:spPr bwMode="auto">
          <a:xfrm>
            <a:off x="5410200" y="1403350"/>
            <a:ext cx="2251075" cy="1222375"/>
          </a:xfrm>
          <a:custGeom>
            <a:avLst/>
            <a:gdLst>
              <a:gd name="T0" fmla="*/ 2147483647 w 1418"/>
              <a:gd name="T1" fmla="*/ 2147483647 h 770"/>
              <a:gd name="T2" fmla="*/ 2147483647 w 1418"/>
              <a:gd name="T3" fmla="*/ 2147483647 h 770"/>
              <a:gd name="T4" fmla="*/ 2147483647 w 1418"/>
              <a:gd name="T5" fmla="*/ 2147483647 h 770"/>
              <a:gd name="T6" fmla="*/ 2147483647 w 1418"/>
              <a:gd name="T7" fmla="*/ 2147483647 h 770"/>
              <a:gd name="T8" fmla="*/ 2147483647 w 1418"/>
              <a:gd name="T9" fmla="*/ 2147483647 h 770"/>
              <a:gd name="T10" fmla="*/ 2147483647 w 1418"/>
              <a:gd name="T11" fmla="*/ 0 h 770"/>
              <a:gd name="T12" fmla="*/ 2147483647 w 1418"/>
              <a:gd name="T13" fmla="*/ 2147483647 h 770"/>
              <a:gd name="T14" fmla="*/ 2147483647 w 1418"/>
              <a:gd name="T15" fmla="*/ 2147483647 h 770"/>
              <a:gd name="T16" fmla="*/ 2147483647 w 1418"/>
              <a:gd name="T17" fmla="*/ 2147483647 h 770"/>
              <a:gd name="T18" fmla="*/ 2147483647 w 1418"/>
              <a:gd name="T19" fmla="*/ 2147483647 h 770"/>
              <a:gd name="T20" fmla="*/ 2147483647 w 1418"/>
              <a:gd name="T21" fmla="*/ 2147483647 h 770"/>
              <a:gd name="T22" fmla="*/ 2147483647 w 1418"/>
              <a:gd name="T23" fmla="*/ 2147483647 h 770"/>
              <a:gd name="T24" fmla="*/ 2147483647 w 1418"/>
              <a:gd name="T25" fmla="*/ 2147483647 h 770"/>
              <a:gd name="T26" fmla="*/ 2147483647 w 1418"/>
              <a:gd name="T27" fmla="*/ 2147483647 h 770"/>
              <a:gd name="T28" fmla="*/ 2147483647 w 1418"/>
              <a:gd name="T29" fmla="*/ 2147483647 h 770"/>
              <a:gd name="T30" fmla="*/ 2147483647 w 1418"/>
              <a:gd name="T31" fmla="*/ 2147483647 h 770"/>
              <a:gd name="T32" fmla="*/ 2147483647 w 1418"/>
              <a:gd name="T33" fmla="*/ 2147483647 h 770"/>
              <a:gd name="T34" fmla="*/ 2147483647 w 1418"/>
              <a:gd name="T35" fmla="*/ 2147483647 h 770"/>
              <a:gd name="T36" fmla="*/ 2147483647 w 1418"/>
              <a:gd name="T37" fmla="*/ 2147483647 h 770"/>
              <a:gd name="T38" fmla="*/ 2147483647 w 1418"/>
              <a:gd name="T39" fmla="*/ 2147483647 h 770"/>
              <a:gd name="T40" fmla="*/ 2147483647 w 1418"/>
              <a:gd name="T41" fmla="*/ 2147483647 h 770"/>
              <a:gd name="T42" fmla="*/ 2147483647 w 1418"/>
              <a:gd name="T43" fmla="*/ 2147483647 h 770"/>
              <a:gd name="T44" fmla="*/ 2147483647 w 1418"/>
              <a:gd name="T45" fmla="*/ 2147483647 h 770"/>
              <a:gd name="T46" fmla="*/ 2147483647 w 1418"/>
              <a:gd name="T47" fmla="*/ 2147483647 h 770"/>
              <a:gd name="T48" fmla="*/ 2147483647 w 1418"/>
              <a:gd name="T49" fmla="*/ 2147483647 h 770"/>
              <a:gd name="T50" fmla="*/ 2147483647 w 1418"/>
              <a:gd name="T51" fmla="*/ 2147483647 h 770"/>
              <a:gd name="T52" fmla="*/ 2147483647 w 1418"/>
              <a:gd name="T53" fmla="*/ 2147483647 h 770"/>
              <a:gd name="T54" fmla="*/ 2147483647 w 1418"/>
              <a:gd name="T55" fmla="*/ 2147483647 h 770"/>
              <a:gd name="T56" fmla="*/ 2147483647 w 1418"/>
              <a:gd name="T57" fmla="*/ 2147483647 h 770"/>
              <a:gd name="T58" fmla="*/ 2147483647 w 1418"/>
              <a:gd name="T59" fmla="*/ 2147483647 h 770"/>
              <a:gd name="T60" fmla="*/ 2147483647 w 1418"/>
              <a:gd name="T61" fmla="*/ 2147483647 h 770"/>
              <a:gd name="T62" fmla="*/ 2147483647 w 1418"/>
              <a:gd name="T63" fmla="*/ 2147483647 h 770"/>
              <a:gd name="T64" fmla="*/ 2147483647 w 1418"/>
              <a:gd name="T65" fmla="*/ 2147483647 h 770"/>
              <a:gd name="T66" fmla="*/ 2147483647 w 1418"/>
              <a:gd name="T67" fmla="*/ 2147483647 h 770"/>
              <a:gd name="T68" fmla="*/ 2147483647 w 1418"/>
              <a:gd name="T69" fmla="*/ 2147483647 h 770"/>
              <a:gd name="T70" fmla="*/ 2147483647 w 1418"/>
              <a:gd name="T71" fmla="*/ 2147483647 h 770"/>
              <a:gd name="T72" fmla="*/ 2147483647 w 1418"/>
              <a:gd name="T73" fmla="*/ 2147483647 h 770"/>
              <a:gd name="T74" fmla="*/ 2147483647 w 1418"/>
              <a:gd name="T75" fmla="*/ 2147483647 h 7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18"/>
              <a:gd name="T115" fmla="*/ 0 h 770"/>
              <a:gd name="T116" fmla="*/ 1418 w 1418"/>
              <a:gd name="T117" fmla="*/ 770 h 7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18" h="770">
                <a:moveTo>
                  <a:pt x="111" y="165"/>
                </a:moveTo>
                <a:cubicBezTo>
                  <a:pt x="159" y="151"/>
                  <a:pt x="187" y="102"/>
                  <a:pt x="237" y="87"/>
                </a:cubicBezTo>
                <a:cubicBezTo>
                  <a:pt x="275" y="62"/>
                  <a:pt x="252" y="74"/>
                  <a:pt x="308" y="55"/>
                </a:cubicBezTo>
                <a:cubicBezTo>
                  <a:pt x="326" y="49"/>
                  <a:pt x="338" y="29"/>
                  <a:pt x="356" y="23"/>
                </a:cubicBezTo>
                <a:cubicBezTo>
                  <a:pt x="372" y="18"/>
                  <a:pt x="387" y="13"/>
                  <a:pt x="403" y="8"/>
                </a:cubicBezTo>
                <a:cubicBezTo>
                  <a:pt x="411" y="5"/>
                  <a:pt x="427" y="0"/>
                  <a:pt x="427" y="0"/>
                </a:cubicBezTo>
                <a:cubicBezTo>
                  <a:pt x="472" y="3"/>
                  <a:pt x="517" y="2"/>
                  <a:pt x="561" y="8"/>
                </a:cubicBezTo>
                <a:cubicBezTo>
                  <a:pt x="577" y="10"/>
                  <a:pt x="608" y="23"/>
                  <a:pt x="608" y="23"/>
                </a:cubicBezTo>
                <a:cubicBezTo>
                  <a:pt x="647" y="49"/>
                  <a:pt x="687" y="49"/>
                  <a:pt x="734" y="55"/>
                </a:cubicBezTo>
                <a:cubicBezTo>
                  <a:pt x="821" y="84"/>
                  <a:pt x="727" y="55"/>
                  <a:pt x="948" y="71"/>
                </a:cubicBezTo>
                <a:cubicBezTo>
                  <a:pt x="984" y="74"/>
                  <a:pt x="1022" y="93"/>
                  <a:pt x="1058" y="102"/>
                </a:cubicBezTo>
                <a:cubicBezTo>
                  <a:pt x="1066" y="107"/>
                  <a:pt x="1075" y="111"/>
                  <a:pt x="1082" y="118"/>
                </a:cubicBezTo>
                <a:cubicBezTo>
                  <a:pt x="1089" y="125"/>
                  <a:pt x="1090" y="136"/>
                  <a:pt x="1097" y="142"/>
                </a:cubicBezTo>
                <a:cubicBezTo>
                  <a:pt x="1111" y="155"/>
                  <a:pt x="1145" y="173"/>
                  <a:pt x="1145" y="173"/>
                </a:cubicBezTo>
                <a:cubicBezTo>
                  <a:pt x="1165" y="223"/>
                  <a:pt x="1180" y="224"/>
                  <a:pt x="1216" y="260"/>
                </a:cubicBezTo>
                <a:cubicBezTo>
                  <a:pt x="1239" y="330"/>
                  <a:pt x="1312" y="327"/>
                  <a:pt x="1366" y="363"/>
                </a:cubicBezTo>
                <a:cubicBezTo>
                  <a:pt x="1381" y="387"/>
                  <a:pt x="1389" y="410"/>
                  <a:pt x="1405" y="434"/>
                </a:cubicBezTo>
                <a:cubicBezTo>
                  <a:pt x="1397" y="500"/>
                  <a:pt x="1405" y="532"/>
                  <a:pt x="1413" y="599"/>
                </a:cubicBezTo>
                <a:cubicBezTo>
                  <a:pt x="1410" y="623"/>
                  <a:pt x="1418" y="650"/>
                  <a:pt x="1405" y="670"/>
                </a:cubicBezTo>
                <a:cubicBezTo>
                  <a:pt x="1396" y="684"/>
                  <a:pt x="1358" y="686"/>
                  <a:pt x="1358" y="686"/>
                </a:cubicBezTo>
                <a:cubicBezTo>
                  <a:pt x="1345" y="726"/>
                  <a:pt x="1316" y="729"/>
                  <a:pt x="1279" y="741"/>
                </a:cubicBezTo>
                <a:cubicBezTo>
                  <a:pt x="1263" y="746"/>
                  <a:pt x="1232" y="757"/>
                  <a:pt x="1232" y="757"/>
                </a:cubicBezTo>
                <a:cubicBezTo>
                  <a:pt x="1148" y="754"/>
                  <a:pt x="1058" y="770"/>
                  <a:pt x="979" y="741"/>
                </a:cubicBezTo>
                <a:cubicBezTo>
                  <a:pt x="921" y="720"/>
                  <a:pt x="885" y="658"/>
                  <a:pt x="829" y="639"/>
                </a:cubicBezTo>
                <a:cubicBezTo>
                  <a:pt x="753" y="614"/>
                  <a:pt x="671" y="613"/>
                  <a:pt x="592" y="607"/>
                </a:cubicBezTo>
                <a:cubicBezTo>
                  <a:pt x="521" y="595"/>
                  <a:pt x="447" y="607"/>
                  <a:pt x="379" y="584"/>
                </a:cubicBezTo>
                <a:cubicBezTo>
                  <a:pt x="371" y="579"/>
                  <a:pt x="364" y="572"/>
                  <a:pt x="356" y="568"/>
                </a:cubicBezTo>
                <a:cubicBezTo>
                  <a:pt x="348" y="564"/>
                  <a:pt x="338" y="566"/>
                  <a:pt x="332" y="560"/>
                </a:cubicBezTo>
                <a:cubicBezTo>
                  <a:pt x="318" y="547"/>
                  <a:pt x="300" y="513"/>
                  <a:pt x="300" y="513"/>
                </a:cubicBezTo>
                <a:cubicBezTo>
                  <a:pt x="298" y="502"/>
                  <a:pt x="299" y="490"/>
                  <a:pt x="293" y="481"/>
                </a:cubicBezTo>
                <a:cubicBezTo>
                  <a:pt x="286" y="470"/>
                  <a:pt x="235" y="435"/>
                  <a:pt x="222" y="426"/>
                </a:cubicBezTo>
                <a:cubicBezTo>
                  <a:pt x="211" y="393"/>
                  <a:pt x="178" y="354"/>
                  <a:pt x="151" y="331"/>
                </a:cubicBezTo>
                <a:cubicBezTo>
                  <a:pt x="131" y="314"/>
                  <a:pt x="80" y="300"/>
                  <a:pt x="80" y="300"/>
                </a:cubicBezTo>
                <a:cubicBezTo>
                  <a:pt x="54" y="283"/>
                  <a:pt x="42" y="261"/>
                  <a:pt x="16" y="244"/>
                </a:cubicBezTo>
                <a:cubicBezTo>
                  <a:pt x="7" y="214"/>
                  <a:pt x="0" y="162"/>
                  <a:pt x="32" y="142"/>
                </a:cubicBezTo>
                <a:cubicBezTo>
                  <a:pt x="46" y="133"/>
                  <a:pt x="80" y="126"/>
                  <a:pt x="80" y="126"/>
                </a:cubicBezTo>
                <a:cubicBezTo>
                  <a:pt x="104" y="129"/>
                  <a:pt x="128" y="128"/>
                  <a:pt x="151" y="134"/>
                </a:cubicBezTo>
                <a:cubicBezTo>
                  <a:pt x="186" y="143"/>
                  <a:pt x="164" y="160"/>
                  <a:pt x="182" y="142"/>
                </a:cubicBezTo>
              </a:path>
            </a:pathLst>
          </a:custGeom>
          <a:solidFill>
            <a:srgbClr val="5F5F5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40983" name="Arc 23"/>
          <p:cNvSpPr>
            <a:spLocks/>
          </p:cNvSpPr>
          <p:nvPr/>
        </p:nvSpPr>
        <p:spPr bwMode="auto">
          <a:xfrm rot="-257025">
            <a:off x="4411663" y="1012825"/>
            <a:ext cx="2600325" cy="2566988"/>
          </a:xfrm>
          <a:custGeom>
            <a:avLst/>
            <a:gdLst>
              <a:gd name="G0" fmla="+- 0 0 0"/>
              <a:gd name="G1" fmla="+- 21469 0 0"/>
              <a:gd name="G2" fmla="+- 21600 0 0"/>
              <a:gd name="T0" fmla="*/ 2372 w 21600"/>
              <a:gd name="T1" fmla="*/ 0 h 24271"/>
              <a:gd name="T2" fmla="*/ 21417 w 21600"/>
              <a:gd name="T3" fmla="*/ 24271 h 24271"/>
              <a:gd name="T4" fmla="*/ 0 w 21600"/>
              <a:gd name="T5" fmla="*/ 21469 h 24271"/>
            </a:gdLst>
            <a:ahLst/>
            <a:cxnLst>
              <a:cxn ang="0">
                <a:pos x="T0" y="T1"/>
              </a:cxn>
              <a:cxn ang="0">
                <a:pos x="T2" y="T3"/>
              </a:cxn>
              <a:cxn ang="0">
                <a:pos x="T4" y="T5"/>
              </a:cxn>
            </a:cxnLst>
            <a:rect l="0" t="0" r="r" b="b"/>
            <a:pathLst>
              <a:path w="21600" h="24271" fill="none" extrusionOk="0">
                <a:moveTo>
                  <a:pt x="2372" y="-1"/>
                </a:moveTo>
                <a:cubicBezTo>
                  <a:pt x="13316" y="1208"/>
                  <a:pt x="21600" y="10457"/>
                  <a:pt x="21600" y="21469"/>
                </a:cubicBezTo>
                <a:cubicBezTo>
                  <a:pt x="21600" y="22405"/>
                  <a:pt x="21539" y="23341"/>
                  <a:pt x="21417" y="24271"/>
                </a:cubicBezTo>
              </a:path>
              <a:path w="21600" h="24271" stroke="0" extrusionOk="0">
                <a:moveTo>
                  <a:pt x="2372" y="-1"/>
                </a:moveTo>
                <a:cubicBezTo>
                  <a:pt x="13316" y="1208"/>
                  <a:pt x="21600" y="10457"/>
                  <a:pt x="21600" y="21469"/>
                </a:cubicBezTo>
                <a:cubicBezTo>
                  <a:pt x="21600" y="22405"/>
                  <a:pt x="21539" y="23341"/>
                  <a:pt x="21417" y="24271"/>
                </a:cubicBezTo>
                <a:lnTo>
                  <a:pt x="0" y="21469"/>
                </a:lnTo>
                <a:close/>
              </a:path>
            </a:pathLst>
          </a:custGeom>
          <a:noFill/>
          <a:ln w="101600">
            <a:solidFill>
              <a:srgbClr val="FC0128"/>
            </a:solidFill>
            <a:prstDash val="sysDot"/>
            <a:round/>
            <a:headEnd/>
            <a:tailEnd/>
          </a:ln>
          <a:effectLst>
            <a:outerShdw blurRad="63500" dist="74053" dir="3542175" algn="ctr" rotWithShape="0">
              <a:schemeClr val="bg2">
                <a:alpha val="74998"/>
              </a:schemeClr>
            </a:outerShdw>
          </a:effectLst>
        </p:spPr>
        <p:txBody>
          <a:bodyPr wrap="none" anchor="ctr"/>
          <a:lstStyle/>
          <a:p>
            <a:pPr>
              <a:defRPr/>
            </a:pPr>
            <a:endParaRPr lang="en-US" sz="2000">
              <a:latin typeface="Times New Roman" pitchFamily="-107" charset="0"/>
              <a:ea typeface="+mn-ea"/>
              <a:cs typeface="+mn-cs"/>
            </a:endParaRPr>
          </a:p>
        </p:txBody>
      </p:sp>
      <p:sp>
        <p:nvSpPr>
          <p:cNvPr id="2" name="Title 1"/>
          <p:cNvSpPr>
            <a:spLocks noGrp="1"/>
          </p:cNvSpPr>
          <p:nvPr>
            <p:ph type="ctrTitle"/>
          </p:nvPr>
        </p:nvSpPr>
        <p:spPr>
          <a:xfrm>
            <a:off x="4487863" y="1412875"/>
            <a:ext cx="3108325" cy="1566863"/>
          </a:xfrm>
          <a:ln w="12700">
            <a:miter lim="800000"/>
            <a:headEnd/>
            <a:tailEnd/>
          </a:ln>
          <a:effectLst>
            <a:outerShdw blurRad="63500" dist="107763" dir="2700000" algn="ctr" rotWithShape="0">
              <a:schemeClr val="bg2">
                <a:alpha val="74998"/>
              </a:schemeClr>
            </a:outerShdw>
          </a:effectLst>
        </p:spPr>
        <p:txBody>
          <a:bodyPr wrap="square" lIns="90487" tIns="44450" rIns="90487" bIns="44450" numCol="1" anchor="t" anchorCtr="0" compatLnSpc="1">
            <a:prstTxWarp prst="textNoShape">
              <a:avLst/>
            </a:prstTxWarp>
            <a:spAutoFit/>
          </a:bodyPr>
          <a:lstStyle/>
          <a:p>
            <a:pPr>
              <a:defRPr/>
            </a:pPr>
            <a:r>
              <a:rPr lang="en-US" sz="9600">
                <a:solidFill>
                  <a:srgbClr val="51DC00"/>
                </a:solidFill>
                <a:latin typeface="Arial" charset="0"/>
                <a:ea typeface="ＭＳ Ｐゴシック" charset="0"/>
                <a:cs typeface="ＭＳ Ｐゴシック" charset="0"/>
              </a:rPr>
              <a:t>OYA</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0983"/>
                                        </p:tgtEl>
                                        <p:attrNameLst>
                                          <p:attrName>style.visibility</p:attrName>
                                        </p:attrNameLst>
                                      </p:cBhvr>
                                      <p:to>
                                        <p:strVal val="visible"/>
                                      </p:to>
                                    </p:set>
                                    <p:animEffect transition="in" filter="wipe(down)">
                                      <p:cBhvr>
                                        <p:cTn id="7" dur="2000"/>
                                        <p:tgtEl>
                                          <p:spTgt spid="409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5" name="Freeform 11"/>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7" name="Rectangle 3"/>
          <p:cNvSpPr txBox="1">
            <a:spLocks noChangeArrowheads="1"/>
          </p:cNvSpPr>
          <p:nvPr/>
        </p:nvSpPr>
        <p:spPr bwMode="auto">
          <a:xfrm>
            <a:off x="650875" y="2451100"/>
            <a:ext cx="7845425" cy="3781425"/>
          </a:xfrm>
          <a:prstGeom prst="rect">
            <a:avLst/>
          </a:prstGeom>
          <a:ln w="12700">
            <a:miter lim="800000"/>
            <a:headEnd/>
            <a:tailEnd/>
          </a:ln>
        </p:spPr>
        <p:txBody>
          <a:bodyPr lIns="90487" tIns="44450" rIns="90487" bIns="44450"/>
          <a:lstStyle>
            <a:lvl1pPr marL="2179638" indent="-866775" defTabSz="1033463">
              <a:defRPr sz="900">
                <a:solidFill>
                  <a:srgbClr val="FFA27C"/>
                </a:solidFill>
                <a:latin typeface="Arial" charset="0"/>
                <a:ea typeface="ＭＳ Ｐゴシック" charset="0"/>
                <a:cs typeface="ＭＳ Ｐゴシック" charset="0"/>
              </a:defRPr>
            </a:lvl1pPr>
            <a:lvl2pPr marL="742950" indent="-285750" defTabSz="1033463">
              <a:defRPr sz="900">
                <a:solidFill>
                  <a:srgbClr val="FFA27C"/>
                </a:solidFill>
                <a:latin typeface="Arial" charset="0"/>
                <a:ea typeface="ＭＳ Ｐゴシック" charset="0"/>
              </a:defRPr>
            </a:lvl2pPr>
            <a:lvl3pPr marL="1143000" indent="-228600" defTabSz="1033463">
              <a:defRPr sz="900">
                <a:solidFill>
                  <a:srgbClr val="FFA27C"/>
                </a:solidFill>
                <a:latin typeface="Arial" charset="0"/>
                <a:ea typeface="ＭＳ Ｐゴシック" charset="0"/>
              </a:defRPr>
            </a:lvl3pPr>
            <a:lvl4pPr marL="1600200" indent="-228600" defTabSz="1033463">
              <a:defRPr sz="900">
                <a:solidFill>
                  <a:srgbClr val="FFA27C"/>
                </a:solidFill>
                <a:latin typeface="Arial" charset="0"/>
                <a:ea typeface="ＭＳ Ｐゴシック" charset="0"/>
              </a:defRPr>
            </a:lvl4pPr>
            <a:lvl5pPr marL="2057400" indent="-228600" defTabSz="1033463">
              <a:defRPr sz="900">
                <a:solidFill>
                  <a:srgbClr val="FFA27C"/>
                </a:solidFill>
                <a:latin typeface="Arial" charset="0"/>
                <a:ea typeface="ＭＳ Ｐゴシック" charset="0"/>
              </a:defRPr>
            </a:lvl5pPr>
            <a:lvl6pPr marL="2514600" indent="-228600" algn="ctr" defTabSz="1033463"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defTabSz="1033463"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defTabSz="1033463"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defTabSz="1033463"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20000"/>
              </a:spcBef>
              <a:buClr>
                <a:schemeClr val="accent2"/>
              </a:buClr>
              <a:buSzPct val="75000"/>
              <a:buFont typeface="Monotype Sorts" charset="0"/>
              <a:buChar char=""/>
              <a:defRPr/>
            </a:pPr>
            <a:r>
              <a:rPr lang="en-US" sz="4800" b="1" smtClean="0">
                <a:solidFill>
                  <a:srgbClr val="F6FE0A"/>
                </a:solidFill>
                <a:effectLst>
                  <a:outerShdw blurRad="38100" dist="38100" dir="2700000" algn="tl">
                    <a:srgbClr val="000000"/>
                  </a:outerShdw>
                </a:effectLst>
              </a:rPr>
              <a:t>O</a:t>
            </a:r>
            <a:r>
              <a:rPr lang="en-US" sz="4800" b="1" smtClean="0">
                <a:solidFill>
                  <a:srgbClr val="00FF00"/>
                </a:solidFill>
                <a:effectLst>
                  <a:outerShdw blurRad="38100" dist="38100" dir="2700000" algn="tl">
                    <a:srgbClr val="000000"/>
                  </a:outerShdw>
                </a:effectLst>
              </a:rPr>
              <a:t>ZÜNG ANEMER</a:t>
            </a:r>
          </a:p>
          <a:p>
            <a:pPr algn="l">
              <a:spcBef>
                <a:spcPct val="20000"/>
              </a:spcBef>
              <a:buClr>
                <a:schemeClr val="accent2"/>
              </a:buClr>
              <a:buSzPct val="75000"/>
              <a:buFont typeface="Monotype Sorts" charset="0"/>
              <a:buChar char=""/>
              <a:defRPr/>
            </a:pPr>
            <a:r>
              <a:rPr lang="en-US" sz="4800" b="1" smtClean="0">
                <a:solidFill>
                  <a:srgbClr val="F6FE0A"/>
                </a:solidFill>
                <a:effectLst>
                  <a:outerShdw blurRad="38100" dist="38100" dir="2700000" algn="tl">
                    <a:srgbClr val="000000"/>
                  </a:outerShdw>
                </a:effectLst>
              </a:rPr>
              <a:t>Y</a:t>
            </a:r>
            <a:r>
              <a:rPr lang="en-US" sz="4800" b="1" smtClean="0">
                <a:solidFill>
                  <a:srgbClr val="00FF00"/>
                </a:solidFill>
                <a:effectLst>
                  <a:outerShdw blurRad="38100" dist="38100" dir="2700000" algn="tl">
                    <a:srgbClr val="000000"/>
                  </a:outerShdw>
                </a:effectLst>
              </a:rPr>
              <a:t>IMSÜSERTEM</a:t>
            </a:r>
          </a:p>
          <a:p>
            <a:pPr algn="l">
              <a:spcBef>
                <a:spcPct val="20000"/>
              </a:spcBef>
              <a:buClr>
                <a:schemeClr val="accent2"/>
              </a:buClr>
              <a:buSzPct val="75000"/>
              <a:buFont typeface="Monotype Sorts" charset="0"/>
              <a:buChar char=""/>
              <a:defRPr/>
            </a:pPr>
            <a:r>
              <a:rPr lang="en-US" sz="4800" b="1" smtClean="0">
                <a:solidFill>
                  <a:srgbClr val="F6FE0A"/>
                </a:solidFill>
                <a:effectLst>
                  <a:outerShdw blurRad="38100" dist="38100" dir="2700000" algn="tl">
                    <a:srgbClr val="000000"/>
                  </a:outerShdw>
                </a:effectLst>
              </a:rPr>
              <a:t>A</a:t>
            </a:r>
            <a:r>
              <a:rPr lang="en-US" sz="4800" b="1" smtClean="0">
                <a:solidFill>
                  <a:srgbClr val="00FF00"/>
                </a:solidFill>
                <a:effectLst>
                  <a:outerShdw blurRad="38100" dist="38100" dir="2700000" algn="tl">
                    <a:srgbClr val="000000"/>
                  </a:outerShdw>
                </a:effectLst>
              </a:rPr>
              <a:t>LARTEM</a:t>
            </a:r>
          </a:p>
        </p:txBody>
      </p:sp>
      <p:sp>
        <p:nvSpPr>
          <p:cNvPr id="38914" name="Rectangle 2"/>
          <p:cNvSpPr>
            <a:spLocks noGrp="1" noChangeArrowheads="1"/>
          </p:cNvSpPr>
          <p:nvPr>
            <p:ph type="ctrTitle"/>
          </p:nvPr>
        </p:nvSpPr>
        <p:spPr bwMode="auto">
          <a:xfrm>
            <a:off x="679450" y="1295400"/>
            <a:ext cx="7772400" cy="1143000"/>
          </a:xfrm>
          <a:ln w="12700">
            <a:miter lim="800000"/>
            <a:headEnd/>
            <a:tailEnd/>
          </a:ln>
          <a:effectLst>
            <a:outerShdw dist="107763" dir="2700000" algn="ctr" rotWithShape="0">
              <a:schemeClr val="bg2"/>
            </a:outerShdw>
          </a:effectLst>
        </p:spPr>
        <p:txBody>
          <a:bodyPr wrap="square" lIns="90487" tIns="44450" rIns="90487" bIns="44450" numCol="1" anchor="ctr" anchorCtr="0" compatLnSpc="1">
            <a:prstTxWarp prst="textNoShape">
              <a:avLst/>
            </a:prstTxWarp>
          </a:bodyPr>
          <a:lstStyle/>
          <a:p>
            <a:pPr algn="ctr">
              <a:defRPr/>
            </a:pPr>
            <a:r>
              <a:rPr lang="en-US" sz="4800">
                <a:solidFill>
                  <a:srgbClr val="00FF00"/>
                </a:solidFill>
                <a:latin typeface="Times" charset="0"/>
                <a:ea typeface="ＭＳ Ｐゴシック" charset="0"/>
                <a:cs typeface="ＭＳ Ｐゴシック" charset="0"/>
              </a:rPr>
              <a:t>  LOKTI TENTET 3 </a:t>
            </a:r>
            <a:r>
              <a:rPr lang="en-US" sz="4800">
                <a:solidFill>
                  <a:srgbClr val="FAFD00"/>
                </a:solidFill>
                <a:latin typeface="Times" charset="0"/>
                <a:ea typeface="ＭＳ Ｐゴシック" charset="0"/>
                <a:cs typeface="ＭＳ Ｐゴシック" charset="0"/>
              </a:rPr>
              <a:t>JI:</a:t>
            </a:r>
          </a:p>
        </p:txBody>
      </p:sp>
      <p:sp>
        <p:nvSpPr>
          <p:cNvPr id="38916" name="Rectangle 4"/>
          <p:cNvSpPr>
            <a:spLocks noChangeArrowheads="1"/>
          </p:cNvSpPr>
          <p:nvPr/>
        </p:nvSpPr>
        <p:spPr bwMode="auto">
          <a:xfrm>
            <a:off x="620713" y="158750"/>
            <a:ext cx="742950" cy="143351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8919" name="Rectangle 7"/>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38920" name="Line 8"/>
          <p:cNvSpPr>
            <a:spLocks noChangeShapeType="1"/>
          </p:cNvSpPr>
          <p:nvPr/>
        </p:nvSpPr>
        <p:spPr bwMode="auto">
          <a:xfrm>
            <a:off x="925513"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13671" name="Text Box 15"/>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13672" name="Text Box 17"/>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13673" name="Text Box 18"/>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13674" name="Text Box 19"/>
          <p:cNvSpPr txBox="1">
            <a:spLocks noChangeArrowheads="1"/>
          </p:cNvSpPr>
          <p:nvPr/>
        </p:nvSpPr>
        <p:spPr bwMode="auto">
          <a:xfrm>
            <a:off x="8085138" y="6523038"/>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54</a:t>
            </a:r>
          </a:p>
        </p:txBody>
      </p:sp>
      <p:sp>
        <p:nvSpPr>
          <p:cNvPr id="113675" name="Text Box 20"/>
          <p:cNvSpPr txBox="1">
            <a:spLocks noChangeArrowheads="1"/>
          </p:cNvSpPr>
          <p:nvPr/>
        </p:nvSpPr>
        <p:spPr bwMode="auto">
          <a:xfrm>
            <a:off x="8740775"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6</a:t>
            </a:r>
          </a:p>
        </p:txBody>
      </p:sp>
      <p:sp>
        <p:nvSpPr>
          <p:cNvPr id="113676" name="Text Box 22"/>
          <p:cNvSpPr txBox="1">
            <a:spLocks noChangeArrowheads="1"/>
          </p:cNvSpPr>
          <p:nvPr/>
        </p:nvSpPr>
        <p:spPr bwMode="auto">
          <a:xfrm>
            <a:off x="7092950" y="6270625"/>
            <a:ext cx="19002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rgbClr val="FFFFFF"/>
                </a:solidFill>
              </a:rPr>
              <a:t>Teka indang kaket</a:t>
            </a:r>
            <a:r>
              <a:rPr lang="en-US" sz="1200" b="1">
                <a:solidFill>
                  <a:schemeClr val="tx1"/>
                </a:solidFill>
              </a:rPr>
              <a:t>. 8-14</a:t>
            </a:r>
          </a:p>
        </p:txBody>
      </p:sp>
      <p:sp>
        <p:nvSpPr>
          <p:cNvPr id="38925" name="Oval 13"/>
          <p:cNvSpPr>
            <a:spLocks noChangeArrowheads="1"/>
          </p:cNvSpPr>
          <p:nvPr/>
        </p:nvSpPr>
        <p:spPr bwMode="auto">
          <a:xfrm>
            <a:off x="2687638" y="3333750"/>
            <a:ext cx="801687" cy="787400"/>
          </a:xfrm>
          <a:prstGeom prst="ellipse">
            <a:avLst/>
          </a:prstGeom>
          <a:noFill/>
          <a:ln w="76200">
            <a:solidFill>
              <a:srgbClr val="FF0000"/>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8926" name="Oval 14"/>
          <p:cNvSpPr>
            <a:spLocks noChangeArrowheads="1"/>
          </p:cNvSpPr>
          <p:nvPr/>
        </p:nvSpPr>
        <p:spPr bwMode="auto">
          <a:xfrm>
            <a:off x="2608263" y="4291013"/>
            <a:ext cx="922337" cy="773112"/>
          </a:xfrm>
          <a:prstGeom prst="ellipse">
            <a:avLst/>
          </a:prstGeom>
          <a:noFill/>
          <a:ln w="76200">
            <a:solidFill>
              <a:srgbClr val="FF0000"/>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8924" name="Oval 12"/>
          <p:cNvSpPr>
            <a:spLocks noChangeArrowheads="1"/>
          </p:cNvSpPr>
          <p:nvPr/>
        </p:nvSpPr>
        <p:spPr bwMode="auto">
          <a:xfrm>
            <a:off x="2743200" y="2405063"/>
            <a:ext cx="746125" cy="815975"/>
          </a:xfrm>
          <a:prstGeom prst="ellipse">
            <a:avLst/>
          </a:prstGeom>
          <a:noFill/>
          <a:ln w="76200">
            <a:solidFill>
              <a:srgbClr val="FF0000"/>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additive="base">
                                        <p:cTn id="7" dur="500" fill="hold"/>
                                        <p:tgtEl>
                                          <p:spTgt spid="38914"/>
                                        </p:tgtEl>
                                        <p:attrNameLst>
                                          <p:attrName>ppt_x</p:attrName>
                                        </p:attrNameLst>
                                      </p:cBhvr>
                                      <p:tavLst>
                                        <p:tav tm="0">
                                          <p:val>
                                            <p:strVal val="0-#ppt_w/2"/>
                                          </p:val>
                                        </p:tav>
                                        <p:tav tm="100000">
                                          <p:val>
                                            <p:strVal val="#ppt_x"/>
                                          </p:val>
                                        </p:tav>
                                      </p:tavLst>
                                    </p:anim>
                                    <p:anim calcmode="lin" valueType="num">
                                      <p:cBhvr additive="base">
                                        <p:cTn id="8" dur="500" fill="hold"/>
                                        <p:tgtEl>
                                          <p:spTgt spid="389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Effect transition="in" filter="box(out)">
                                      <p:cBhvr>
                                        <p:cTn id="13" dur="500"/>
                                        <p:tgtEl>
                                          <p:spTgt spid="17">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17">
                                            <p:txEl>
                                              <p:pRg st="1" end="1"/>
                                            </p:txEl>
                                          </p:spTgt>
                                        </p:tgtEl>
                                        <p:attrNameLst>
                                          <p:attrName>style.visibility</p:attrName>
                                        </p:attrNameLst>
                                      </p:cBhvr>
                                      <p:to>
                                        <p:strVal val="visible"/>
                                      </p:to>
                                    </p:set>
                                    <p:animEffect transition="in" filter="box(out)">
                                      <p:cBhvr>
                                        <p:cTn id="18" dur="500"/>
                                        <p:tgtEl>
                                          <p:spTgt spid="17">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17">
                                            <p:txEl>
                                              <p:pRg st="2" end="2"/>
                                            </p:txEl>
                                          </p:spTgt>
                                        </p:tgtEl>
                                        <p:attrNameLst>
                                          <p:attrName>style.visibility</p:attrName>
                                        </p:attrNameLst>
                                      </p:cBhvr>
                                      <p:to>
                                        <p:strVal val="visible"/>
                                      </p:to>
                                    </p:set>
                                    <p:animEffect transition="in" filter="box(out)">
                                      <p:cBhvr>
                                        <p:cTn id="23" dur="500"/>
                                        <p:tgtEl>
                                          <p:spTgt spid="17">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grpId="0" nodeType="clickEffect">
                                  <p:stCondLst>
                                    <p:cond delay="0"/>
                                  </p:stCondLst>
                                  <p:childTnLst>
                                    <p:set>
                                      <p:cBhvr>
                                        <p:cTn id="27" dur="1" fill="hold">
                                          <p:stCondLst>
                                            <p:cond delay="0"/>
                                          </p:stCondLst>
                                        </p:cTn>
                                        <p:tgtEl>
                                          <p:spTgt spid="38924"/>
                                        </p:tgtEl>
                                        <p:attrNameLst>
                                          <p:attrName>style.visibility</p:attrName>
                                        </p:attrNameLst>
                                      </p:cBhvr>
                                      <p:to>
                                        <p:strVal val="visible"/>
                                      </p:to>
                                    </p:set>
                                    <p:anim calcmode="lin" valueType="num">
                                      <p:cBhvr>
                                        <p:cTn id="28" dur="500" fill="hold"/>
                                        <p:tgtEl>
                                          <p:spTgt spid="38924"/>
                                        </p:tgtEl>
                                        <p:attrNameLst>
                                          <p:attrName>ppt_w</p:attrName>
                                        </p:attrNameLst>
                                      </p:cBhvr>
                                      <p:tavLst>
                                        <p:tav tm="0">
                                          <p:val>
                                            <p:fltVal val="0"/>
                                          </p:val>
                                        </p:tav>
                                        <p:tav tm="100000">
                                          <p:val>
                                            <p:strVal val="#ppt_w"/>
                                          </p:val>
                                        </p:tav>
                                      </p:tavLst>
                                    </p:anim>
                                    <p:anim calcmode="lin" valueType="num">
                                      <p:cBhvr>
                                        <p:cTn id="29" dur="500" fill="hold"/>
                                        <p:tgtEl>
                                          <p:spTgt spid="38924"/>
                                        </p:tgtEl>
                                        <p:attrNameLst>
                                          <p:attrName>ppt_h</p:attrName>
                                        </p:attrNameLst>
                                      </p:cBhvr>
                                      <p:tavLst>
                                        <p:tav tm="0">
                                          <p:val>
                                            <p:fltVal val="0"/>
                                          </p:val>
                                        </p:tav>
                                        <p:tav tm="100000">
                                          <p:val>
                                            <p:strVal val="#ppt_h"/>
                                          </p:val>
                                        </p:tav>
                                      </p:tavLst>
                                    </p:anim>
                                    <p:anim calcmode="lin" valueType="num">
                                      <p:cBhvr>
                                        <p:cTn id="30" dur="500" fill="hold"/>
                                        <p:tgtEl>
                                          <p:spTgt spid="38924"/>
                                        </p:tgtEl>
                                        <p:attrNameLst>
                                          <p:attrName>ppt_x</p:attrName>
                                        </p:attrNameLst>
                                      </p:cBhvr>
                                      <p:tavLst>
                                        <p:tav tm="0">
                                          <p:val>
                                            <p:fltVal val="0.5"/>
                                          </p:val>
                                        </p:tav>
                                        <p:tav tm="100000">
                                          <p:val>
                                            <p:strVal val="#ppt_x"/>
                                          </p:val>
                                        </p:tav>
                                      </p:tavLst>
                                    </p:anim>
                                    <p:anim calcmode="lin" valueType="num">
                                      <p:cBhvr>
                                        <p:cTn id="31" dur="500" fill="hold"/>
                                        <p:tgtEl>
                                          <p:spTgt spid="38924"/>
                                        </p:tgtEl>
                                        <p:attrNameLst>
                                          <p:attrName>ppt_y</p:attrName>
                                        </p:attrNameLst>
                                      </p:cBhvr>
                                      <p:tavLst>
                                        <p:tav tm="0">
                                          <p:val>
                                            <p:fltVal val="0.5"/>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528" fill="hold" grpId="0" nodeType="clickEffect">
                                  <p:stCondLst>
                                    <p:cond delay="0"/>
                                  </p:stCondLst>
                                  <p:childTnLst>
                                    <p:set>
                                      <p:cBhvr>
                                        <p:cTn id="35" dur="1" fill="hold">
                                          <p:stCondLst>
                                            <p:cond delay="0"/>
                                          </p:stCondLst>
                                        </p:cTn>
                                        <p:tgtEl>
                                          <p:spTgt spid="38925"/>
                                        </p:tgtEl>
                                        <p:attrNameLst>
                                          <p:attrName>style.visibility</p:attrName>
                                        </p:attrNameLst>
                                      </p:cBhvr>
                                      <p:to>
                                        <p:strVal val="visible"/>
                                      </p:to>
                                    </p:set>
                                    <p:anim calcmode="lin" valueType="num">
                                      <p:cBhvr>
                                        <p:cTn id="36" dur="500" fill="hold"/>
                                        <p:tgtEl>
                                          <p:spTgt spid="38925"/>
                                        </p:tgtEl>
                                        <p:attrNameLst>
                                          <p:attrName>ppt_w</p:attrName>
                                        </p:attrNameLst>
                                      </p:cBhvr>
                                      <p:tavLst>
                                        <p:tav tm="0">
                                          <p:val>
                                            <p:fltVal val="0"/>
                                          </p:val>
                                        </p:tav>
                                        <p:tav tm="100000">
                                          <p:val>
                                            <p:strVal val="#ppt_w"/>
                                          </p:val>
                                        </p:tav>
                                      </p:tavLst>
                                    </p:anim>
                                    <p:anim calcmode="lin" valueType="num">
                                      <p:cBhvr>
                                        <p:cTn id="37" dur="500" fill="hold"/>
                                        <p:tgtEl>
                                          <p:spTgt spid="38925"/>
                                        </p:tgtEl>
                                        <p:attrNameLst>
                                          <p:attrName>ppt_h</p:attrName>
                                        </p:attrNameLst>
                                      </p:cBhvr>
                                      <p:tavLst>
                                        <p:tav tm="0">
                                          <p:val>
                                            <p:fltVal val="0"/>
                                          </p:val>
                                        </p:tav>
                                        <p:tav tm="100000">
                                          <p:val>
                                            <p:strVal val="#ppt_h"/>
                                          </p:val>
                                        </p:tav>
                                      </p:tavLst>
                                    </p:anim>
                                    <p:anim calcmode="lin" valueType="num">
                                      <p:cBhvr>
                                        <p:cTn id="38" dur="500" fill="hold"/>
                                        <p:tgtEl>
                                          <p:spTgt spid="38925"/>
                                        </p:tgtEl>
                                        <p:attrNameLst>
                                          <p:attrName>ppt_x</p:attrName>
                                        </p:attrNameLst>
                                      </p:cBhvr>
                                      <p:tavLst>
                                        <p:tav tm="0">
                                          <p:val>
                                            <p:fltVal val="0.5"/>
                                          </p:val>
                                        </p:tav>
                                        <p:tav tm="100000">
                                          <p:val>
                                            <p:strVal val="#ppt_x"/>
                                          </p:val>
                                        </p:tav>
                                      </p:tavLst>
                                    </p:anim>
                                    <p:anim calcmode="lin" valueType="num">
                                      <p:cBhvr>
                                        <p:cTn id="39" dur="500" fill="hold"/>
                                        <p:tgtEl>
                                          <p:spTgt spid="38925"/>
                                        </p:tgtEl>
                                        <p:attrNameLst>
                                          <p:attrName>ppt_y</p:attrName>
                                        </p:attrNameLst>
                                      </p:cBhvr>
                                      <p:tavLst>
                                        <p:tav tm="0">
                                          <p:val>
                                            <p:fltVal val="0.5"/>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528" fill="hold" grpId="0" nodeType="clickEffect">
                                  <p:stCondLst>
                                    <p:cond delay="0"/>
                                  </p:stCondLst>
                                  <p:childTnLst>
                                    <p:set>
                                      <p:cBhvr>
                                        <p:cTn id="43" dur="1" fill="hold">
                                          <p:stCondLst>
                                            <p:cond delay="0"/>
                                          </p:stCondLst>
                                        </p:cTn>
                                        <p:tgtEl>
                                          <p:spTgt spid="38926"/>
                                        </p:tgtEl>
                                        <p:attrNameLst>
                                          <p:attrName>style.visibility</p:attrName>
                                        </p:attrNameLst>
                                      </p:cBhvr>
                                      <p:to>
                                        <p:strVal val="visible"/>
                                      </p:to>
                                    </p:set>
                                    <p:anim calcmode="lin" valueType="num">
                                      <p:cBhvr>
                                        <p:cTn id="44" dur="500" fill="hold"/>
                                        <p:tgtEl>
                                          <p:spTgt spid="38926"/>
                                        </p:tgtEl>
                                        <p:attrNameLst>
                                          <p:attrName>ppt_w</p:attrName>
                                        </p:attrNameLst>
                                      </p:cBhvr>
                                      <p:tavLst>
                                        <p:tav tm="0">
                                          <p:val>
                                            <p:fltVal val="0"/>
                                          </p:val>
                                        </p:tav>
                                        <p:tav tm="100000">
                                          <p:val>
                                            <p:strVal val="#ppt_w"/>
                                          </p:val>
                                        </p:tav>
                                      </p:tavLst>
                                    </p:anim>
                                    <p:anim calcmode="lin" valueType="num">
                                      <p:cBhvr>
                                        <p:cTn id="45" dur="500" fill="hold"/>
                                        <p:tgtEl>
                                          <p:spTgt spid="38926"/>
                                        </p:tgtEl>
                                        <p:attrNameLst>
                                          <p:attrName>ppt_h</p:attrName>
                                        </p:attrNameLst>
                                      </p:cBhvr>
                                      <p:tavLst>
                                        <p:tav tm="0">
                                          <p:val>
                                            <p:fltVal val="0"/>
                                          </p:val>
                                        </p:tav>
                                        <p:tav tm="100000">
                                          <p:val>
                                            <p:strVal val="#ppt_h"/>
                                          </p:val>
                                        </p:tav>
                                      </p:tavLst>
                                    </p:anim>
                                    <p:anim calcmode="lin" valueType="num">
                                      <p:cBhvr>
                                        <p:cTn id="46" dur="500" fill="hold"/>
                                        <p:tgtEl>
                                          <p:spTgt spid="38926"/>
                                        </p:tgtEl>
                                        <p:attrNameLst>
                                          <p:attrName>ppt_x</p:attrName>
                                        </p:attrNameLst>
                                      </p:cBhvr>
                                      <p:tavLst>
                                        <p:tav tm="0">
                                          <p:val>
                                            <p:fltVal val="0.5"/>
                                          </p:val>
                                        </p:tav>
                                        <p:tav tm="100000">
                                          <p:val>
                                            <p:strVal val="#ppt_x"/>
                                          </p:val>
                                        </p:tav>
                                      </p:tavLst>
                                    </p:anim>
                                    <p:anim calcmode="lin" valueType="num">
                                      <p:cBhvr>
                                        <p:cTn id="47" dur="500" fill="hold"/>
                                        <p:tgtEl>
                                          <p:spTgt spid="389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autoUpdateAnimBg="0"/>
      <p:bldP spid="38914" grpId="0" animBg="1" autoUpdateAnimBg="0"/>
      <p:bldP spid="38925" grpId="0" animBg="1"/>
      <p:bldP spid="38926" grpId="0" animBg="1"/>
      <p:bldP spid="38924"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1" name="Rectangle 3"/>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43012" name="Line 4"/>
          <p:cNvSpPr>
            <a:spLocks noChangeShapeType="1"/>
          </p:cNvSpPr>
          <p:nvPr/>
        </p:nvSpPr>
        <p:spPr bwMode="auto">
          <a:xfrm>
            <a:off x="925513"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15715" name="Freeform 7"/>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15716" name="Text Box 9"/>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15717" name="Text Box 13"/>
          <p:cNvSpPr txBox="1">
            <a:spLocks noChangeArrowheads="1"/>
          </p:cNvSpPr>
          <p:nvPr/>
        </p:nvSpPr>
        <p:spPr bwMode="auto">
          <a:xfrm>
            <a:off x="8085138" y="6523038"/>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55</a:t>
            </a:r>
          </a:p>
        </p:txBody>
      </p:sp>
      <p:sp>
        <p:nvSpPr>
          <p:cNvPr id="115718" name="Text Box 15"/>
          <p:cNvSpPr txBox="1">
            <a:spLocks noChangeArrowheads="1"/>
          </p:cNvSpPr>
          <p:nvPr/>
        </p:nvSpPr>
        <p:spPr bwMode="auto">
          <a:xfrm>
            <a:off x="7092950" y="6270625"/>
            <a:ext cx="19002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rgbClr val="FFFFFF"/>
                </a:solidFill>
              </a:rPr>
              <a:t>Teka indang kaket</a:t>
            </a:r>
            <a:r>
              <a:rPr lang="en-US" sz="1200" b="1">
                <a:solidFill>
                  <a:schemeClr val="tx1"/>
                </a:solidFill>
              </a:rPr>
              <a:t>. 8-14</a:t>
            </a:r>
          </a:p>
        </p:txBody>
      </p:sp>
      <p:sp>
        <p:nvSpPr>
          <p:cNvPr id="9" name="Rectangle 2"/>
          <p:cNvSpPr txBox="1">
            <a:spLocks noChangeArrowheads="1"/>
          </p:cNvSpPr>
          <p:nvPr/>
        </p:nvSpPr>
        <p:spPr bwMode="auto">
          <a:xfrm>
            <a:off x="560388" y="250825"/>
            <a:ext cx="7772400" cy="6219825"/>
          </a:xfrm>
          <a:prstGeom prst="rect">
            <a:avLst/>
          </a:prstGeom>
          <a:noFill/>
          <a:ln w="12700">
            <a:noFill/>
            <a:miter lim="800000"/>
            <a:headEnd/>
            <a:tailEnd/>
          </a:ln>
          <a:effectLst>
            <a:outerShdw dist="107763" dir="2700000" algn="ctr" rotWithShape="0">
              <a:schemeClr val="bg2"/>
            </a:outerShdw>
          </a:effectLst>
        </p:spPr>
        <p:txBody>
          <a:bodyPr lIns="90487" tIns="44450" rIns="90487" bIns="44450" anchor="ct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45000"/>
              </a:lnSpc>
              <a:defRPr/>
            </a:pPr>
            <a:r>
              <a:rPr lang="en-US" sz="4400" b="1" dirty="0" smtClean="0">
                <a:solidFill>
                  <a:schemeClr val="tx2"/>
                </a:solidFill>
                <a:effectLst>
                  <a:outerShdw blurRad="38100" dist="38100" dir="2700000" algn="tl">
                    <a:srgbClr val="000000"/>
                  </a:outerShdw>
                </a:effectLst>
                <a:latin typeface="Arial"/>
                <a:cs typeface="Arial"/>
              </a:rPr>
              <a:t/>
            </a:r>
            <a:br>
              <a:rPr lang="en-US" sz="4400" b="1" dirty="0" smtClean="0">
                <a:solidFill>
                  <a:schemeClr val="tx2"/>
                </a:solidFill>
                <a:effectLst>
                  <a:outerShdw blurRad="38100" dist="38100" dir="2700000" algn="tl">
                    <a:srgbClr val="000000"/>
                  </a:outerShdw>
                </a:effectLst>
                <a:latin typeface="Arial"/>
                <a:cs typeface="Arial"/>
              </a:rPr>
            </a:br>
            <a:r>
              <a:rPr lang="en-US" sz="4400" b="1" dirty="0" smtClean="0">
                <a:solidFill>
                  <a:schemeClr val="tx2"/>
                </a:solidFill>
                <a:effectLst>
                  <a:outerShdw blurRad="38100" dist="38100" dir="2700000" algn="tl">
                    <a:srgbClr val="000000"/>
                  </a:outerShdw>
                </a:effectLst>
                <a:latin typeface="Arial"/>
                <a:cs typeface="Arial"/>
              </a:rPr>
              <a:t/>
            </a:r>
            <a:br>
              <a:rPr lang="en-US" sz="4400" b="1" dirty="0" smtClean="0">
                <a:solidFill>
                  <a:schemeClr val="tx2"/>
                </a:solidFill>
                <a:effectLst>
                  <a:outerShdw blurRad="38100" dist="38100" dir="2700000" algn="tl">
                    <a:srgbClr val="000000"/>
                  </a:outerShdw>
                </a:effectLst>
                <a:latin typeface="Arial"/>
                <a:cs typeface="Arial"/>
              </a:rPr>
            </a:br>
            <a:r>
              <a:rPr lang="en-US" sz="4800" b="1" dirty="0" smtClean="0">
                <a:solidFill>
                  <a:srgbClr val="FAFD00"/>
                </a:solidFill>
                <a:effectLst>
                  <a:outerShdw blurRad="38100" dist="38100" dir="2700000" algn="tl">
                    <a:srgbClr val="000000"/>
                  </a:outerShdw>
                </a:effectLst>
                <a:latin typeface="Arial"/>
                <a:cs typeface="Arial"/>
              </a:rPr>
              <a:t>TEYANGLUBA</a:t>
            </a:r>
            <a:br>
              <a:rPr lang="en-US" sz="4800" b="1" dirty="0" smtClean="0">
                <a:solidFill>
                  <a:srgbClr val="FAFD00"/>
                </a:solidFill>
                <a:effectLst>
                  <a:outerShdw blurRad="38100" dist="38100" dir="2700000" algn="tl">
                    <a:srgbClr val="000000"/>
                  </a:outerShdw>
                </a:effectLst>
                <a:latin typeface="Arial"/>
                <a:cs typeface="Arial"/>
              </a:rPr>
            </a:br>
            <a:r>
              <a:rPr lang="en-US" sz="4800" b="1" dirty="0" smtClean="0">
                <a:solidFill>
                  <a:schemeClr val="tx1"/>
                </a:solidFill>
                <a:effectLst>
                  <a:outerShdw blurRad="38100" dist="38100" dir="2700000" algn="tl">
                    <a:srgbClr val="000000"/>
                  </a:outerShdw>
                </a:effectLst>
                <a:latin typeface="Arial"/>
                <a:cs typeface="Arial"/>
              </a:rPr>
              <a:t/>
            </a:r>
            <a:br>
              <a:rPr lang="en-US" sz="4800" b="1" dirty="0" smtClean="0">
                <a:solidFill>
                  <a:schemeClr val="tx1"/>
                </a:solidFill>
                <a:effectLst>
                  <a:outerShdw blurRad="38100" dist="38100" dir="2700000" algn="tl">
                    <a:srgbClr val="000000"/>
                  </a:outerShdw>
                </a:effectLst>
                <a:latin typeface="Arial"/>
                <a:cs typeface="Arial"/>
              </a:rPr>
            </a:br>
            <a:r>
              <a:rPr lang="en-US" sz="4800" b="1" dirty="0" smtClean="0">
                <a:solidFill>
                  <a:schemeClr val="tx1"/>
                </a:solidFill>
                <a:effectLst>
                  <a:outerShdw blurRad="38100" dist="38100" dir="2700000" algn="tl">
                    <a:srgbClr val="000000"/>
                  </a:outerShdw>
                </a:effectLst>
                <a:latin typeface="Arial"/>
                <a:cs typeface="Arial"/>
              </a:rPr>
              <a:t>ABRAHAM</a:t>
            </a:r>
            <a:br>
              <a:rPr lang="en-US" sz="4800" b="1" dirty="0" smtClean="0">
                <a:solidFill>
                  <a:schemeClr val="tx1"/>
                </a:solidFill>
                <a:effectLst>
                  <a:outerShdw blurRad="38100" dist="38100" dir="2700000" algn="tl">
                    <a:srgbClr val="000000"/>
                  </a:outerShdw>
                </a:effectLst>
                <a:latin typeface="Arial"/>
                <a:cs typeface="Arial"/>
              </a:rPr>
            </a:br>
            <a:r>
              <a:rPr lang="en-US" sz="4800" b="1" dirty="0" smtClean="0">
                <a:solidFill>
                  <a:schemeClr val="tx1"/>
                </a:solidFill>
                <a:effectLst>
                  <a:outerShdw blurRad="38100" dist="38100" dir="2700000" algn="tl">
                    <a:srgbClr val="000000"/>
                  </a:outerShdw>
                </a:effectLst>
                <a:latin typeface="Arial"/>
                <a:cs typeface="Arial"/>
              </a:rPr>
              <a:t/>
            </a:r>
            <a:br>
              <a:rPr lang="en-US" sz="4800" b="1" dirty="0" smtClean="0">
                <a:solidFill>
                  <a:schemeClr val="tx1"/>
                </a:solidFill>
                <a:effectLst>
                  <a:outerShdw blurRad="38100" dist="38100" dir="2700000" algn="tl">
                    <a:srgbClr val="000000"/>
                  </a:outerShdw>
                </a:effectLst>
                <a:latin typeface="Arial"/>
                <a:cs typeface="Arial"/>
              </a:rPr>
            </a:br>
            <a:r>
              <a:rPr lang="en-US" sz="4800" b="1" dirty="0" smtClean="0">
                <a:solidFill>
                  <a:schemeClr val="tx1"/>
                </a:solidFill>
                <a:effectLst>
                  <a:outerShdw blurRad="38100" dist="38100" dir="2700000" algn="tl">
                    <a:srgbClr val="000000"/>
                  </a:outerShdw>
                </a:effectLst>
                <a:latin typeface="Arial"/>
                <a:cs typeface="Arial"/>
              </a:rPr>
              <a:t>YOSEP</a:t>
            </a:r>
            <a:br>
              <a:rPr lang="en-US" sz="4800" b="1" dirty="0" smtClean="0">
                <a:solidFill>
                  <a:schemeClr val="tx1"/>
                </a:solidFill>
                <a:effectLst>
                  <a:outerShdw blurRad="38100" dist="38100" dir="2700000" algn="tl">
                    <a:srgbClr val="000000"/>
                  </a:outerShdw>
                </a:effectLst>
                <a:latin typeface="Arial"/>
                <a:cs typeface="Arial"/>
              </a:rPr>
            </a:br>
            <a:r>
              <a:rPr lang="en-US" sz="4800" b="1" dirty="0" smtClean="0">
                <a:solidFill>
                  <a:schemeClr val="tx1"/>
                </a:solidFill>
                <a:effectLst>
                  <a:outerShdw blurRad="38100" dist="38100" dir="2700000" algn="tl">
                    <a:srgbClr val="000000"/>
                  </a:outerShdw>
                </a:effectLst>
                <a:latin typeface="Arial"/>
                <a:cs typeface="Arial"/>
              </a:rPr>
              <a:t/>
            </a:r>
            <a:br>
              <a:rPr lang="en-US" sz="4800" b="1" dirty="0" smtClean="0">
                <a:solidFill>
                  <a:schemeClr val="tx1"/>
                </a:solidFill>
                <a:effectLst>
                  <a:outerShdw blurRad="38100" dist="38100" dir="2700000" algn="tl">
                    <a:srgbClr val="000000"/>
                  </a:outerShdw>
                </a:effectLst>
                <a:latin typeface="Arial"/>
                <a:cs typeface="Arial"/>
              </a:rPr>
            </a:br>
            <a:r>
              <a:rPr lang="en-US" sz="4800" b="1" dirty="0" smtClean="0">
                <a:solidFill>
                  <a:schemeClr val="tx1"/>
                </a:solidFill>
                <a:effectLst>
                  <a:outerShdw blurRad="38100" dist="38100" dir="2700000" algn="tl">
                    <a:srgbClr val="000000"/>
                  </a:outerShdw>
                </a:effectLst>
                <a:latin typeface="Arial"/>
                <a:cs typeface="Arial"/>
              </a:rPr>
              <a:t>MOSA</a:t>
            </a:r>
            <a:br>
              <a:rPr lang="en-US" sz="4800" b="1" dirty="0" smtClean="0">
                <a:solidFill>
                  <a:schemeClr val="tx1"/>
                </a:solidFill>
                <a:effectLst>
                  <a:outerShdw blurRad="38100" dist="38100" dir="2700000" algn="tl">
                    <a:srgbClr val="000000"/>
                  </a:outerShdw>
                </a:effectLst>
                <a:latin typeface="Arial"/>
                <a:cs typeface="Arial"/>
              </a:rPr>
            </a:br>
            <a:r>
              <a:rPr lang="en-US" sz="4800" b="1" dirty="0" smtClean="0">
                <a:solidFill>
                  <a:schemeClr val="tx1"/>
                </a:solidFill>
                <a:effectLst>
                  <a:outerShdw blurRad="38100" dist="38100" dir="2700000" algn="tl">
                    <a:srgbClr val="000000"/>
                  </a:outerShdw>
                </a:effectLst>
                <a:latin typeface="Arial"/>
                <a:cs typeface="Arial"/>
              </a:rPr>
              <a:t/>
            </a:r>
            <a:br>
              <a:rPr lang="en-US" sz="4800" b="1" dirty="0" smtClean="0">
                <a:solidFill>
                  <a:schemeClr val="tx1"/>
                </a:solidFill>
                <a:effectLst>
                  <a:outerShdw blurRad="38100" dist="38100" dir="2700000" algn="tl">
                    <a:srgbClr val="000000"/>
                  </a:outerShdw>
                </a:effectLst>
                <a:latin typeface="Arial"/>
                <a:cs typeface="Arial"/>
              </a:rPr>
            </a:br>
            <a:r>
              <a:rPr lang="en-US" sz="4800" b="1" dirty="0" smtClean="0">
                <a:solidFill>
                  <a:schemeClr val="tx1"/>
                </a:solidFill>
                <a:effectLst>
                  <a:outerShdw blurRad="38100" dist="38100" dir="2700000" algn="tl">
                    <a:srgbClr val="000000"/>
                  </a:outerShdw>
                </a:effectLst>
                <a:latin typeface="Arial"/>
                <a:cs typeface="Arial"/>
              </a:rPr>
              <a:t>YIHUSUA</a:t>
            </a:r>
            <a:br>
              <a:rPr lang="en-US" sz="4800" b="1" dirty="0" smtClean="0">
                <a:solidFill>
                  <a:schemeClr val="tx1"/>
                </a:solidFill>
                <a:effectLst>
                  <a:outerShdw blurRad="38100" dist="38100" dir="2700000" algn="tl">
                    <a:srgbClr val="000000"/>
                  </a:outerShdw>
                </a:effectLst>
                <a:latin typeface="Arial"/>
                <a:cs typeface="Arial"/>
              </a:rPr>
            </a:br>
            <a:r>
              <a:rPr lang="en-US" sz="4800" b="1" dirty="0" smtClean="0">
                <a:solidFill>
                  <a:srgbClr val="1FCC16"/>
                </a:solidFill>
                <a:effectLst>
                  <a:outerShdw blurRad="38100" dist="38100" dir="2700000" algn="tl">
                    <a:srgbClr val="000000"/>
                  </a:outerShdw>
                </a:effectLst>
                <a:latin typeface="Arial"/>
                <a:cs typeface="Arial"/>
              </a:rPr>
              <a:t/>
            </a:r>
            <a:br>
              <a:rPr lang="en-US" sz="4800" b="1" dirty="0" smtClean="0">
                <a:solidFill>
                  <a:srgbClr val="1FCC16"/>
                </a:solidFill>
                <a:effectLst>
                  <a:outerShdw blurRad="38100" dist="38100" dir="2700000" algn="tl">
                    <a:srgbClr val="000000"/>
                  </a:outerShdw>
                </a:effectLst>
                <a:latin typeface="Arial"/>
                <a:cs typeface="Arial"/>
              </a:rPr>
            </a:br>
            <a:r>
              <a:rPr lang="en-US" sz="4800" b="1" dirty="0" smtClean="0">
                <a:solidFill>
                  <a:srgbClr val="1FCC16"/>
                </a:solidFill>
                <a:effectLst>
                  <a:outerShdw blurRad="38100" dist="38100" dir="2700000" algn="tl">
                    <a:srgbClr val="000000"/>
                  </a:outerShdw>
                </a:effectLst>
                <a:latin typeface="Arial"/>
                <a:cs typeface="Arial"/>
              </a:rPr>
              <a:t>OZÜNG ANEMER</a:t>
            </a:r>
            <a:br>
              <a:rPr lang="en-US" sz="4800" b="1" dirty="0" smtClean="0">
                <a:solidFill>
                  <a:srgbClr val="1FCC16"/>
                </a:solidFill>
                <a:effectLst>
                  <a:outerShdw blurRad="38100" dist="38100" dir="2700000" algn="tl">
                    <a:srgbClr val="000000"/>
                  </a:outerShdw>
                </a:effectLst>
                <a:latin typeface="Arial"/>
                <a:cs typeface="Arial"/>
              </a:rPr>
            </a:br>
            <a:r>
              <a:rPr lang="en-US" sz="4800" b="1" dirty="0" smtClean="0">
                <a:solidFill>
                  <a:srgbClr val="1FCC16"/>
                </a:solidFill>
                <a:effectLst>
                  <a:outerShdw blurRad="38100" dist="38100" dir="2700000" algn="tl">
                    <a:srgbClr val="000000"/>
                  </a:outerShdw>
                </a:effectLst>
                <a:latin typeface="Arial"/>
                <a:cs typeface="Arial"/>
              </a:rPr>
              <a:t/>
            </a:r>
            <a:br>
              <a:rPr lang="en-US" sz="4800" b="1" dirty="0" smtClean="0">
                <a:solidFill>
                  <a:srgbClr val="1FCC16"/>
                </a:solidFill>
                <a:effectLst>
                  <a:outerShdw blurRad="38100" dist="38100" dir="2700000" algn="tl">
                    <a:srgbClr val="000000"/>
                  </a:outerShdw>
                </a:effectLst>
                <a:latin typeface="Arial"/>
                <a:cs typeface="Arial"/>
              </a:rPr>
            </a:br>
            <a:r>
              <a:rPr lang="en-US" sz="4800" b="1" dirty="0" smtClean="0">
                <a:solidFill>
                  <a:srgbClr val="1FCC16"/>
                </a:solidFill>
                <a:effectLst>
                  <a:outerShdw blurRad="38100" dist="38100" dir="2700000" algn="tl">
                    <a:srgbClr val="000000"/>
                  </a:outerShdw>
                </a:effectLst>
                <a:latin typeface="Arial"/>
                <a:cs typeface="Arial"/>
              </a:rPr>
              <a:t>   YIMSÜSERTEM</a:t>
            </a:r>
            <a:br>
              <a:rPr lang="en-US" sz="4800" b="1" dirty="0" smtClean="0">
                <a:solidFill>
                  <a:srgbClr val="1FCC16"/>
                </a:solidFill>
                <a:effectLst>
                  <a:outerShdw blurRad="38100" dist="38100" dir="2700000" algn="tl">
                    <a:srgbClr val="000000"/>
                  </a:outerShdw>
                </a:effectLst>
                <a:latin typeface="Arial"/>
                <a:cs typeface="Arial"/>
              </a:rPr>
            </a:br>
            <a:endParaRPr lang="en-US" sz="4800" b="1" dirty="0" smtClean="0">
              <a:solidFill>
                <a:srgbClr val="1FCC16"/>
              </a:solidFill>
              <a:effectLst>
                <a:outerShdw blurRad="38100" dist="38100" dir="2700000" algn="tl">
                  <a:srgbClr val="000000"/>
                </a:outerShdw>
              </a:effectLst>
              <a:latin typeface="Arial"/>
              <a:cs typeface="Arial"/>
            </a:endParaRPr>
          </a:p>
          <a:p>
            <a:pPr>
              <a:lnSpc>
                <a:spcPct val="45000"/>
              </a:lnSpc>
              <a:defRPr/>
            </a:pPr>
            <a:r>
              <a:rPr lang="en-US" sz="4800" b="1" dirty="0" smtClean="0">
                <a:solidFill>
                  <a:srgbClr val="1FCC16"/>
                </a:solidFill>
                <a:effectLst>
                  <a:outerShdw blurRad="38100" dist="38100" dir="2700000" algn="tl">
                    <a:srgbClr val="000000"/>
                  </a:outerShdw>
                </a:effectLst>
                <a:latin typeface="Arial"/>
                <a:cs typeface="Arial"/>
              </a:rPr>
              <a:t>ALARTEM </a:t>
            </a:r>
          </a:p>
        </p:txBody>
      </p:sp>
      <p:sp>
        <p:nvSpPr>
          <p:cNvPr id="2" name="Title 1"/>
          <p:cNvSpPr>
            <a:spLocks noGrp="1"/>
          </p:cNvSpPr>
          <p:nvPr>
            <p:ph type="ctrTitle"/>
          </p:nvPr>
        </p:nvSpPr>
        <p:spPr>
          <a:xfrm>
            <a:off x="9144000" y="2882900"/>
            <a:ext cx="3600450" cy="2541588"/>
          </a:xfrm>
        </p:spPr>
        <p:txBody>
          <a:bodyPr wrap="square" lIns="91440" tIns="45720" rIns="91440" bIns="45720" numCol="1" anchor="t" anchorCtr="0" compatLnSpc="1">
            <a:prstTxWarp prst="textNoShape">
              <a:avLst/>
            </a:prstTxWarp>
          </a:bodyPr>
          <a:lstStyle/>
          <a:p>
            <a:pPr>
              <a:defRPr/>
            </a:pPr>
            <a:r>
              <a:rPr lang="en-US" dirty="0">
                <a:latin typeface="Times" charset="0"/>
                <a:ea typeface="ＭＳ Ｐゴシック" charset="0"/>
                <a:cs typeface="ＭＳ Ｐゴシック" charset="0"/>
              </a:rPr>
              <a:t>TL </a:t>
            </a:r>
            <a:r>
              <a:rPr lang="en-US" dirty="0" err="1">
                <a:latin typeface="Times" charset="0"/>
                <a:ea typeface="ＭＳ Ｐゴシック" charset="0"/>
                <a:cs typeface="ＭＳ Ｐゴシック" charset="0"/>
              </a:rPr>
              <a:t>Reprangshiba</a:t>
            </a:r>
            <a:endParaRPr lang="en-US" dirty="0">
              <a:latin typeface="Times" charset="0"/>
              <a:ea typeface="ＭＳ Ｐゴシック" charset="0"/>
              <a:cs typeface="ＭＳ Ｐゴシック"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3"/>
          <p:cNvSpPr>
            <a:spLocks noChangeArrowheads="1"/>
          </p:cNvSpPr>
          <p:nvPr/>
        </p:nvSpPr>
        <p:spPr bwMode="auto">
          <a:xfrm>
            <a:off x="2570163" y="828675"/>
            <a:ext cx="4587875" cy="682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5061" name="Rectangle 5"/>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45062" name="Line 6"/>
          <p:cNvSpPr>
            <a:spLocks noChangeShapeType="1"/>
          </p:cNvSpPr>
          <p:nvPr/>
        </p:nvSpPr>
        <p:spPr bwMode="auto">
          <a:xfrm>
            <a:off x="925513"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45063" name="Rectangle 7"/>
          <p:cNvSpPr>
            <a:spLocks noChangeArrowheads="1"/>
          </p:cNvSpPr>
          <p:nvPr/>
        </p:nvSpPr>
        <p:spPr bwMode="auto">
          <a:xfrm>
            <a:off x="3363913" y="508000"/>
            <a:ext cx="4522787" cy="70485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4000" i="1">
                <a:solidFill>
                  <a:schemeClr val="tx1"/>
                </a:solidFill>
                <a:effectLst>
                  <a:outerShdw blurRad="38100" dist="38100" dir="2700000" algn="tl">
                    <a:srgbClr val="000000"/>
                  </a:outerShdw>
                </a:effectLst>
                <a:latin typeface="Times" charset="0"/>
              </a:rPr>
              <a:t> REPRANGSHIBA... </a:t>
            </a:r>
          </a:p>
        </p:txBody>
      </p:sp>
      <p:sp>
        <p:nvSpPr>
          <p:cNvPr id="117765" name="Freeform 10"/>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nvGrpSpPr>
          <p:cNvPr id="2" name="Group 24"/>
          <p:cNvGrpSpPr>
            <a:grpSpLocks/>
          </p:cNvGrpSpPr>
          <p:nvPr/>
        </p:nvGrpSpPr>
        <p:grpSpPr bwMode="auto">
          <a:xfrm>
            <a:off x="452438" y="3576638"/>
            <a:ext cx="8672512" cy="3098800"/>
            <a:chOff x="203" y="1989"/>
            <a:chExt cx="5467" cy="1952"/>
          </a:xfrm>
        </p:grpSpPr>
        <p:sp>
          <p:nvSpPr>
            <p:cNvPr id="45067" name="Rectangle 11"/>
            <p:cNvSpPr>
              <a:spLocks noChangeArrowheads="1"/>
            </p:cNvSpPr>
            <p:nvPr/>
          </p:nvSpPr>
          <p:spPr bwMode="auto">
            <a:xfrm>
              <a:off x="203" y="2372"/>
              <a:ext cx="5467" cy="1569"/>
            </a:xfrm>
            <a:prstGeom prst="rect">
              <a:avLst/>
            </a:prstGeom>
            <a:noFill/>
            <a:ln w="12700">
              <a:noFill/>
              <a:miter lim="800000"/>
              <a:headEnd/>
              <a:tailEnd/>
            </a:ln>
            <a:effectLst/>
          </p:spPr>
          <p:txBody>
            <a:bodyPr wrap="none" lIns="90487" tIns="44450" rIns="90487" bIns="44450">
              <a:spAutoFit/>
            </a:bodyPr>
            <a:lstStyle/>
            <a:p>
              <a:pPr>
                <a:spcBef>
                  <a:spcPct val="20000"/>
                </a:spcBef>
                <a:defRPr/>
              </a:pPr>
              <a:r>
                <a:rPr lang="en-US" sz="15600">
                  <a:solidFill>
                    <a:srgbClr val="F6FE0A"/>
                  </a:solidFill>
                  <a:effectLst>
                    <a:outerShdw blurRad="38100" dist="38100" dir="2700000" algn="tl">
                      <a:srgbClr val="000000"/>
                    </a:outerShdw>
                  </a:effectLst>
                </a:rPr>
                <a:t>T</a:t>
              </a:r>
              <a:r>
                <a:rPr lang="en-US" sz="15600">
                  <a:solidFill>
                    <a:srgbClr val="00FF00"/>
                  </a:solidFill>
                  <a:effectLst>
                    <a:outerShdw blurRad="38100" dist="38100" dir="2700000" algn="tl">
                      <a:srgbClr val="000000"/>
                    </a:outerShdw>
                  </a:effectLst>
                </a:rPr>
                <a:t> </a:t>
              </a:r>
              <a:r>
                <a:rPr lang="en-US" sz="15600">
                  <a:solidFill>
                    <a:srgbClr val="FF5008"/>
                  </a:solidFill>
                  <a:effectLst>
                    <a:outerShdw blurRad="38100" dist="38100" dir="2700000" algn="tl">
                      <a:srgbClr val="000000"/>
                    </a:outerShdw>
                  </a:effectLst>
                </a:rPr>
                <a:t>4</a:t>
              </a:r>
              <a:r>
                <a:rPr lang="en-US" sz="15600">
                  <a:solidFill>
                    <a:srgbClr val="00FF00"/>
                  </a:solidFill>
                  <a:effectLst>
                    <a:outerShdw blurRad="38100" dist="38100" dir="2700000" algn="tl">
                      <a:srgbClr val="000000"/>
                    </a:outerShdw>
                  </a:effectLst>
                </a:rPr>
                <a:t> 3 </a:t>
              </a:r>
              <a:r>
                <a:rPr lang="en-US" sz="15600">
                  <a:solidFill>
                    <a:schemeClr val="accent1"/>
                  </a:solidFill>
                  <a:effectLst>
                    <a:outerShdw blurRad="38100" dist="38100" dir="2700000" algn="tl">
                      <a:srgbClr val="000000"/>
                    </a:outerShdw>
                  </a:effectLst>
                </a:rPr>
                <a:t>O</a:t>
              </a:r>
              <a:r>
                <a:rPr lang="en-US" sz="15600">
                  <a:solidFill>
                    <a:srgbClr val="00FF00"/>
                  </a:solidFill>
                  <a:effectLst>
                    <a:outerShdw blurRad="38100" dist="38100" dir="2700000" algn="tl">
                      <a:srgbClr val="000000"/>
                    </a:outerShdw>
                  </a:effectLst>
                </a:rPr>
                <a:t> </a:t>
              </a:r>
              <a:r>
                <a:rPr lang="en-US" sz="15600">
                  <a:solidFill>
                    <a:schemeClr val="hlink"/>
                  </a:solidFill>
                  <a:effectLst>
                    <a:outerShdw blurRad="38100" dist="38100" dir="2700000" algn="tl">
                      <a:srgbClr val="000000"/>
                    </a:outerShdw>
                  </a:effectLst>
                </a:rPr>
                <a:t>Y</a:t>
              </a:r>
            </a:p>
          </p:txBody>
        </p:sp>
        <p:sp>
          <p:nvSpPr>
            <p:cNvPr id="45078" name="AutoShape 22"/>
            <p:cNvSpPr>
              <a:spLocks noChangeArrowheads="1"/>
            </p:cNvSpPr>
            <p:nvPr/>
          </p:nvSpPr>
          <p:spPr bwMode="auto">
            <a:xfrm rot="6562349">
              <a:off x="2038" y="2128"/>
              <a:ext cx="605" cy="319"/>
            </a:xfrm>
            <a:prstGeom prst="rightArrow">
              <a:avLst>
                <a:gd name="adj1" fmla="val 38870"/>
                <a:gd name="adj2" fmla="val 41839"/>
              </a:avLst>
            </a:prstGeom>
            <a:solidFill>
              <a:srgbClr val="CC1417"/>
            </a:solidFill>
            <a:ln w="28575">
              <a:solidFill>
                <a:srgbClr val="FFF30C"/>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45079" name="AutoShape 23"/>
            <p:cNvSpPr>
              <a:spLocks noChangeArrowheads="1"/>
            </p:cNvSpPr>
            <p:nvPr/>
          </p:nvSpPr>
          <p:spPr bwMode="auto">
            <a:xfrm rot="4152488">
              <a:off x="2412" y="2124"/>
              <a:ext cx="605" cy="337"/>
            </a:xfrm>
            <a:prstGeom prst="rightArrow">
              <a:avLst>
                <a:gd name="adj1" fmla="val 38870"/>
                <a:gd name="adj2" fmla="val 41839"/>
              </a:avLst>
            </a:prstGeom>
            <a:solidFill>
              <a:srgbClr val="CC1417"/>
            </a:solidFill>
            <a:ln w="28575">
              <a:solidFill>
                <a:srgbClr val="FFF30C"/>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117767" name="Text Box 25"/>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17768" name="Text Box 27"/>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17769" name="Text Box 29"/>
          <p:cNvSpPr txBox="1">
            <a:spLocks noChangeArrowheads="1"/>
          </p:cNvSpPr>
          <p:nvPr/>
        </p:nvSpPr>
        <p:spPr bwMode="auto">
          <a:xfrm>
            <a:off x="8085138" y="6523038"/>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56</a:t>
            </a:r>
          </a:p>
        </p:txBody>
      </p:sp>
      <p:sp>
        <p:nvSpPr>
          <p:cNvPr id="117770" name="Text Box 30"/>
          <p:cNvSpPr txBox="1">
            <a:spLocks noChangeArrowheads="1"/>
          </p:cNvSpPr>
          <p:nvPr/>
        </p:nvSpPr>
        <p:spPr bwMode="auto">
          <a:xfrm>
            <a:off x="8747125"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3</a:t>
            </a:r>
          </a:p>
        </p:txBody>
      </p:sp>
      <p:sp>
        <p:nvSpPr>
          <p:cNvPr id="117771" name="Text Box 32"/>
          <p:cNvSpPr txBox="1">
            <a:spLocks noChangeArrowheads="1"/>
          </p:cNvSpPr>
          <p:nvPr/>
        </p:nvSpPr>
        <p:spPr bwMode="auto">
          <a:xfrm>
            <a:off x="7092950" y="6270625"/>
            <a:ext cx="18557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rgbClr val="FFFFFF"/>
                </a:solidFill>
              </a:rPr>
              <a:t>Teka indang kaket </a:t>
            </a:r>
            <a:r>
              <a:rPr lang="en-US" sz="1200" b="1">
                <a:solidFill>
                  <a:schemeClr val="tx1"/>
                </a:solidFill>
              </a:rPr>
              <a:t>8-14</a:t>
            </a:r>
          </a:p>
        </p:txBody>
      </p:sp>
      <p:grpSp>
        <p:nvGrpSpPr>
          <p:cNvPr id="3" name="Group 37"/>
          <p:cNvGrpSpPr>
            <a:grpSpLocks/>
          </p:cNvGrpSpPr>
          <p:nvPr/>
        </p:nvGrpSpPr>
        <p:grpSpPr bwMode="auto">
          <a:xfrm>
            <a:off x="1370013" y="1254125"/>
            <a:ext cx="7004050" cy="2490788"/>
            <a:chOff x="863" y="790"/>
            <a:chExt cx="4412" cy="1569"/>
          </a:xfrm>
        </p:grpSpPr>
        <p:sp>
          <p:nvSpPr>
            <p:cNvPr id="45094" name="Rectangle 38"/>
            <p:cNvSpPr>
              <a:spLocks noChangeArrowheads="1"/>
            </p:cNvSpPr>
            <p:nvPr/>
          </p:nvSpPr>
          <p:spPr bwMode="auto">
            <a:xfrm>
              <a:off x="863" y="790"/>
              <a:ext cx="4412" cy="1569"/>
            </a:xfrm>
            <a:prstGeom prst="rect">
              <a:avLst/>
            </a:prstGeom>
            <a:noFill/>
            <a:ln w="12700">
              <a:noFill/>
              <a:miter lim="800000"/>
              <a:headEnd/>
              <a:tailEnd/>
            </a:ln>
            <a:effectLst/>
          </p:spPr>
          <p:txBody>
            <a:bodyPr wrap="none" lIns="90487" tIns="44450" rIns="90487" bIns="44450">
              <a:spAutoFit/>
            </a:bodyPr>
            <a:lstStyle/>
            <a:p>
              <a:pPr>
                <a:spcBef>
                  <a:spcPct val="20000"/>
                </a:spcBef>
                <a:defRPr/>
              </a:pPr>
              <a:r>
                <a:rPr lang="en-US" sz="15600" dirty="0">
                  <a:solidFill>
                    <a:srgbClr val="FAFD00"/>
                  </a:solidFill>
                  <a:effectLst>
                    <a:outerShdw blurRad="38100" dist="38100" dir="2700000" algn="tl">
                      <a:srgbClr val="000000"/>
                    </a:outerShdw>
                  </a:effectLst>
                </a:rPr>
                <a:t>T 7 O Y</a:t>
              </a:r>
              <a:endParaRPr lang="en-US" sz="15600" dirty="0">
                <a:solidFill>
                  <a:schemeClr val="hlink"/>
                </a:solidFill>
                <a:effectLst>
                  <a:outerShdw blurRad="38100" dist="38100" dir="2700000" algn="tl">
                    <a:srgbClr val="000000"/>
                  </a:outerShdw>
                </a:effectLst>
              </a:endParaRPr>
            </a:p>
          </p:txBody>
        </p:sp>
        <p:sp>
          <p:nvSpPr>
            <p:cNvPr id="45095" name="Line 39"/>
            <p:cNvSpPr>
              <a:spLocks noChangeShapeType="1"/>
            </p:cNvSpPr>
            <p:nvPr/>
          </p:nvSpPr>
          <p:spPr bwMode="auto">
            <a:xfrm>
              <a:off x="2277" y="1498"/>
              <a:ext cx="324" cy="0"/>
            </a:xfrm>
            <a:prstGeom prst="line">
              <a:avLst/>
            </a:prstGeom>
            <a:noFill/>
            <a:ln w="101600">
              <a:solidFill>
                <a:srgbClr val="FAFD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4" name="Group 34"/>
          <p:cNvGrpSpPr>
            <a:grpSpLocks/>
          </p:cNvGrpSpPr>
          <p:nvPr/>
        </p:nvGrpSpPr>
        <p:grpSpPr bwMode="auto">
          <a:xfrm>
            <a:off x="2889250" y="-254000"/>
            <a:ext cx="3348038" cy="6919913"/>
            <a:chOff x="1971" y="0"/>
            <a:chExt cx="2109" cy="4359"/>
          </a:xfrm>
        </p:grpSpPr>
        <p:sp>
          <p:nvSpPr>
            <p:cNvPr id="45091" name="Text Box 35"/>
            <p:cNvSpPr txBox="1">
              <a:spLocks noChangeArrowheads="1"/>
            </p:cNvSpPr>
            <p:nvPr/>
          </p:nvSpPr>
          <p:spPr bwMode="auto">
            <a:xfrm>
              <a:off x="1971" y="0"/>
              <a:ext cx="2109" cy="4359"/>
            </a:xfrm>
            <a:prstGeom prst="rect">
              <a:avLst/>
            </a:prstGeom>
            <a:noFill/>
            <a:ln w="12700">
              <a:noFill/>
              <a:miter lim="800000"/>
              <a:headEnd/>
              <a:tailEnd/>
            </a:ln>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44800" i="1" dirty="0" smtClean="0">
                  <a:solidFill>
                    <a:srgbClr val="FFFF00"/>
                  </a:solidFill>
                  <a:effectLst>
                    <a:outerShdw blurRad="38100" dist="38100" dir="2700000" algn="tl">
                      <a:srgbClr val="000000"/>
                    </a:outerShdw>
                  </a:effectLst>
                </a:rPr>
                <a:t>7</a:t>
              </a:r>
            </a:p>
          </p:txBody>
        </p:sp>
        <p:sp>
          <p:nvSpPr>
            <p:cNvPr id="45092" name="Rectangle 36"/>
            <p:cNvSpPr>
              <a:spLocks noChangeArrowheads="1"/>
            </p:cNvSpPr>
            <p:nvPr/>
          </p:nvSpPr>
          <p:spPr bwMode="auto">
            <a:xfrm>
              <a:off x="2640" y="1968"/>
              <a:ext cx="1114" cy="288"/>
            </a:xfrm>
            <a:prstGeom prst="rect">
              <a:avLst/>
            </a:prstGeom>
            <a:solidFill>
              <a:srgbClr val="E9F416"/>
            </a:solidFill>
            <a:ln w="12700">
              <a:solidFill>
                <a:srgbClr val="EDF636"/>
              </a:solidFill>
              <a:miter lim="800000"/>
              <a:headEnd/>
              <a:tailEnd/>
            </a:ln>
            <a:effectLst>
              <a:outerShdw blurRad="63500" dist="1143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5" name="Title 4"/>
          <p:cNvSpPr>
            <a:spLocks noGrp="1"/>
          </p:cNvSpPr>
          <p:nvPr>
            <p:ph type="ctrTitle"/>
          </p:nvPr>
        </p:nvSpPr>
        <p:spPr>
          <a:xfrm>
            <a:off x="9151938" y="2647950"/>
            <a:ext cx="3859212" cy="2359025"/>
          </a:xfrm>
        </p:spPr>
        <p:txBody>
          <a:bodyPr wrap="square" lIns="91440" tIns="45720" rIns="91440" bIns="45720" numCol="1" anchor="t" anchorCtr="0" compatLnSpc="1">
            <a:prstTxWarp prst="textNoShape">
              <a:avLst/>
            </a:prstTxWarp>
          </a:bodyPr>
          <a:lstStyle/>
          <a:p>
            <a:pPr>
              <a:defRPr/>
            </a:pPr>
            <a:r>
              <a:rPr lang="en-US">
                <a:latin typeface="Times" charset="0"/>
                <a:ea typeface="ＭＳ Ｐゴシック" charset="0"/>
                <a:cs typeface="ＭＳ Ｐゴシック" charset="0"/>
              </a:rPr>
              <a:t> Reprangshiba…</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52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ppt_x</p:attrName>
                                        </p:attrNameLst>
                                      </p:cBhvr>
                                      <p:tavLst>
                                        <p:tav tm="0">
                                          <p:val>
                                            <p:fltVal val="0.5"/>
                                          </p:val>
                                        </p:tav>
                                        <p:tav tm="100000">
                                          <p:val>
                                            <p:strVal val="#ppt_x"/>
                                          </p:val>
                                        </p:tav>
                                      </p:tavLst>
                                    </p:anim>
                                    <p:anim calcmode="lin" valueType="num">
                                      <p:cBhvr>
                                        <p:cTn id="16"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528"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 calcmode="lin" valueType="num">
                                      <p:cBhvr>
                                        <p:cTn id="23" dur="500" fill="hold"/>
                                        <p:tgtEl>
                                          <p:spTgt spid="2"/>
                                        </p:tgtEl>
                                        <p:attrNameLst>
                                          <p:attrName>ppt_x</p:attrName>
                                        </p:attrNameLst>
                                      </p:cBhvr>
                                      <p:tavLst>
                                        <p:tav tm="0">
                                          <p:val>
                                            <p:fltVal val="0.5"/>
                                          </p:val>
                                        </p:tav>
                                        <p:tav tm="100000">
                                          <p:val>
                                            <p:strVal val="#ppt_x"/>
                                          </p:val>
                                        </p:tav>
                                      </p:tavLst>
                                    </p:anim>
                                    <p:anim calcmode="lin" valueType="num">
                                      <p:cBhvr>
                                        <p:cTn id="24"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7" name="Rectangle 3"/>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47108" name="Line 4"/>
          <p:cNvSpPr>
            <a:spLocks noChangeShapeType="1"/>
          </p:cNvSpPr>
          <p:nvPr/>
        </p:nvSpPr>
        <p:spPr bwMode="auto">
          <a:xfrm>
            <a:off x="925513"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19811" name="Freeform 7"/>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19812" name="Text Box 8"/>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19813" name="Text Box 12"/>
          <p:cNvSpPr txBox="1">
            <a:spLocks noChangeArrowheads="1"/>
          </p:cNvSpPr>
          <p:nvPr/>
        </p:nvSpPr>
        <p:spPr bwMode="auto">
          <a:xfrm>
            <a:off x="8085138" y="6523038"/>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57</a:t>
            </a:r>
          </a:p>
        </p:txBody>
      </p:sp>
      <p:sp>
        <p:nvSpPr>
          <p:cNvPr id="119814" name="Text Box 14"/>
          <p:cNvSpPr txBox="1">
            <a:spLocks noChangeArrowheads="1"/>
          </p:cNvSpPr>
          <p:nvPr/>
        </p:nvSpPr>
        <p:spPr bwMode="auto">
          <a:xfrm>
            <a:off x="7092950" y="6270625"/>
            <a:ext cx="19002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rgbClr val="FFFFFF"/>
                </a:solidFill>
              </a:rPr>
              <a:t>Teka indang kaket</a:t>
            </a:r>
            <a:r>
              <a:rPr lang="en-US" sz="1200" b="1">
                <a:solidFill>
                  <a:schemeClr val="tx1"/>
                </a:solidFill>
              </a:rPr>
              <a:t>. 8-14</a:t>
            </a:r>
          </a:p>
        </p:txBody>
      </p:sp>
      <p:sp>
        <p:nvSpPr>
          <p:cNvPr id="9" name="Rectangle 2"/>
          <p:cNvSpPr txBox="1">
            <a:spLocks noChangeArrowheads="1"/>
          </p:cNvSpPr>
          <p:nvPr/>
        </p:nvSpPr>
        <p:spPr bwMode="auto">
          <a:xfrm>
            <a:off x="1598613" y="234950"/>
            <a:ext cx="7196137" cy="6288088"/>
          </a:xfrm>
          <a:prstGeom prst="rect">
            <a:avLst/>
          </a:prstGeom>
          <a:noFill/>
          <a:ln w="12700">
            <a:noFill/>
            <a:miter lim="800000"/>
            <a:headEnd/>
            <a:tailEnd/>
          </a:ln>
          <a:effectLst>
            <a:outerShdw dist="107763" dir="2700000" algn="ctr" rotWithShape="0">
              <a:schemeClr val="bg2"/>
            </a:outerShdw>
          </a:effectLst>
        </p:spPr>
        <p:txBody>
          <a:bodyPr lIns="90487" tIns="44450" rIns="90487" bIns="44450"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9pPr>
          </a:lstStyle>
          <a:p>
            <a:pPr algn="ctr">
              <a:defRPr/>
            </a:pPr>
            <a:r>
              <a:rPr lang="en-US" sz="6000" b="1" dirty="0" smtClean="0">
                <a:solidFill>
                  <a:srgbClr val="FAFD00"/>
                </a:solidFill>
                <a:latin typeface="Arial" charset="0"/>
                <a:ea typeface="ＭＳ Ｐゴシック" charset="0"/>
                <a:cs typeface="ＭＳ Ｐゴシック" charset="0"/>
              </a:rPr>
              <a:t>TEYANGLUBA</a:t>
            </a:r>
            <a:br>
              <a:rPr lang="en-US" sz="6000" b="1" dirty="0" smtClean="0">
                <a:solidFill>
                  <a:srgbClr val="FAFD00"/>
                </a:solidFill>
                <a:latin typeface="Arial" charset="0"/>
                <a:ea typeface="ＭＳ Ｐゴシック" charset="0"/>
                <a:cs typeface="ＭＳ Ｐゴシック" charset="0"/>
              </a:rPr>
            </a:br>
            <a:r>
              <a:rPr lang="en-US" sz="6000" b="1" dirty="0" smtClean="0">
                <a:solidFill>
                  <a:srgbClr val="FFEDB7"/>
                </a:solidFill>
                <a:latin typeface="Arial" charset="0"/>
                <a:ea typeface="ＭＳ Ｐゴシック" charset="0"/>
                <a:cs typeface="ＭＳ Ｐゴシック" charset="0"/>
              </a:rPr>
              <a:t>4  NISUNGTEM</a:t>
            </a:r>
            <a:r>
              <a:rPr lang="en-US" sz="6000" b="1" dirty="0" smtClean="0">
                <a:latin typeface="Arial" charset="0"/>
                <a:ea typeface="ＭＳ Ｐゴシック" charset="0"/>
                <a:cs typeface="ＭＳ Ｐゴシック" charset="0"/>
              </a:rPr>
              <a:t/>
            </a:r>
            <a:br>
              <a:rPr lang="en-US" sz="6000" b="1" dirty="0" smtClean="0">
                <a:latin typeface="Arial" charset="0"/>
                <a:ea typeface="ＭＳ Ｐゴシック" charset="0"/>
                <a:cs typeface="ＭＳ Ｐゴシック" charset="0"/>
              </a:rPr>
            </a:br>
            <a:r>
              <a:rPr lang="en-US" sz="6000" b="1" dirty="0" smtClean="0">
                <a:solidFill>
                  <a:srgbClr val="00FF00"/>
                </a:solidFill>
                <a:latin typeface="Arial" charset="0"/>
                <a:ea typeface="ＭＳ Ｐゴシック" charset="0"/>
                <a:cs typeface="ＭＳ Ｐゴシック" charset="0"/>
              </a:rPr>
              <a:t>3  LOKTI TENTET</a:t>
            </a:r>
            <a:r>
              <a:rPr lang="en-US" sz="6000" b="1" dirty="0" smtClean="0">
                <a:latin typeface="Arial" charset="0"/>
                <a:ea typeface="ＭＳ Ｐゴシック" charset="0"/>
                <a:cs typeface="ＭＳ Ｐゴシック" charset="0"/>
              </a:rPr>
              <a:t/>
            </a:r>
            <a:br>
              <a:rPr lang="en-US" sz="6000" b="1" dirty="0" smtClean="0">
                <a:latin typeface="Arial" charset="0"/>
                <a:ea typeface="ＭＳ Ｐゴシック" charset="0"/>
                <a:cs typeface="ＭＳ Ｐゴシック" charset="0"/>
              </a:rPr>
            </a:br>
            <a:r>
              <a:rPr lang="en-US" sz="6000" b="1" dirty="0" smtClean="0">
                <a:solidFill>
                  <a:srgbClr val="E8EC39"/>
                </a:solidFill>
                <a:latin typeface="Arial" charset="0"/>
                <a:ea typeface="ＭＳ Ｐゴシック" charset="0"/>
                <a:cs typeface="ＭＳ Ｐゴシック" charset="0"/>
              </a:rPr>
              <a:t>OLA MADOKI</a:t>
            </a:r>
            <a:r>
              <a:rPr lang="en-US" sz="6000" b="1" dirty="0" smtClean="0">
                <a:solidFill>
                  <a:schemeClr val="accent1"/>
                </a:solidFill>
                <a:latin typeface="Arial" charset="0"/>
                <a:ea typeface="ＭＳ Ｐゴシック" charset="0"/>
                <a:cs typeface="ＭＳ Ｐゴシック" charset="0"/>
              </a:rPr>
              <a:t/>
            </a:r>
            <a:br>
              <a:rPr lang="en-US" sz="6000" b="1" dirty="0" smtClean="0">
                <a:solidFill>
                  <a:schemeClr val="accent1"/>
                </a:solidFill>
                <a:latin typeface="Arial" charset="0"/>
                <a:ea typeface="ＭＳ Ｐゴシック" charset="0"/>
                <a:cs typeface="ＭＳ Ｐゴシック" charset="0"/>
              </a:rPr>
            </a:br>
            <a:r>
              <a:rPr lang="en-US" sz="8000" b="1" i="1" dirty="0" smtClean="0">
                <a:solidFill>
                  <a:schemeClr val="hlink"/>
                </a:solidFill>
                <a:latin typeface="Arial" charset="0"/>
                <a:ea typeface="ＭＳ Ｐゴシック" charset="0"/>
                <a:cs typeface="ＭＳ Ｐゴシック" charset="0"/>
              </a:rPr>
              <a:t>YISU</a:t>
            </a:r>
            <a:endParaRPr lang="en-US" sz="8000" i="1" dirty="0">
              <a:solidFill>
                <a:schemeClr val="hlink"/>
              </a:solidFill>
              <a:ea typeface="ＭＳ Ｐゴシック" charset="0"/>
              <a:cs typeface="ＭＳ Ｐゴシック" charset="0"/>
            </a:endParaRPr>
          </a:p>
        </p:txBody>
      </p:sp>
      <p:sp>
        <p:nvSpPr>
          <p:cNvPr id="2" name="Title 1"/>
          <p:cNvSpPr>
            <a:spLocks noGrp="1"/>
          </p:cNvSpPr>
          <p:nvPr>
            <p:ph type="ctrTitle"/>
          </p:nvPr>
        </p:nvSpPr>
        <p:spPr>
          <a:xfrm>
            <a:off x="9088438" y="2506663"/>
            <a:ext cx="3427412" cy="1627187"/>
          </a:xfrm>
        </p:spPr>
        <p:txBody>
          <a:bodyPr wrap="square" lIns="91440" tIns="45720" rIns="91440" bIns="45720" numCol="1" anchor="t" anchorCtr="0" compatLnSpc="1">
            <a:prstTxWarp prst="textNoShape">
              <a:avLst/>
            </a:prstTxWarp>
          </a:bodyPr>
          <a:lstStyle/>
          <a:p>
            <a:pPr>
              <a:defRPr/>
            </a:pPr>
            <a:r>
              <a:rPr lang="en-US">
                <a:latin typeface="Times" charset="0"/>
                <a:ea typeface="ＭＳ Ｐゴシック" charset="0"/>
                <a:cs typeface="ＭＳ Ｐゴシック" charset="0"/>
              </a:rPr>
              <a:t>Tongmelang</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ChangeArrowheads="1"/>
          </p:cNvSpPr>
          <p:nvPr/>
        </p:nvSpPr>
        <p:spPr bwMode="auto">
          <a:xfrm>
            <a:off x="614363" y="2182813"/>
            <a:ext cx="1841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9155" name="Rectangle 3"/>
          <p:cNvSpPr>
            <a:spLocks noChangeArrowheads="1"/>
          </p:cNvSpPr>
          <p:nvPr/>
        </p:nvSpPr>
        <p:spPr bwMode="auto">
          <a:xfrm>
            <a:off x="2317750" y="533400"/>
            <a:ext cx="3465513" cy="64452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lgn="l">
              <a:defRPr/>
            </a:pPr>
            <a:r>
              <a:rPr lang="en-US" sz="3600" b="1" i="1" dirty="0">
                <a:solidFill>
                  <a:srgbClr val="F6FE0A"/>
                </a:solidFill>
                <a:latin typeface="Arial" pitchFamily="-107" charset="0"/>
                <a:ea typeface="+mn-ea"/>
                <a:cs typeface="+mn-cs"/>
              </a:rPr>
              <a:t>TEYANGLUBA </a:t>
            </a:r>
          </a:p>
        </p:txBody>
      </p:sp>
      <p:sp>
        <p:nvSpPr>
          <p:cNvPr id="49156" name="Rectangle 4"/>
          <p:cNvSpPr>
            <a:spLocks noChangeArrowheads="1"/>
          </p:cNvSpPr>
          <p:nvPr/>
        </p:nvSpPr>
        <p:spPr bwMode="auto">
          <a:xfrm>
            <a:off x="2411413" y="1085850"/>
            <a:ext cx="2682875" cy="64452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defRPr/>
            </a:pPr>
            <a:r>
              <a:rPr lang="en-US" sz="3600" b="1" i="1" dirty="0">
                <a:solidFill>
                  <a:schemeClr val="tx2">
                    <a:lumMod val="40000"/>
                    <a:lumOff val="60000"/>
                  </a:schemeClr>
                </a:solidFill>
                <a:latin typeface="Arial" pitchFamily="-107" charset="0"/>
                <a:ea typeface="+mn-ea"/>
                <a:cs typeface="+mn-cs"/>
              </a:rPr>
              <a:t>ABRAHAM</a:t>
            </a:r>
          </a:p>
        </p:txBody>
      </p:sp>
      <p:sp>
        <p:nvSpPr>
          <p:cNvPr id="49157" name="Rectangle 5"/>
          <p:cNvSpPr>
            <a:spLocks noChangeArrowheads="1"/>
          </p:cNvSpPr>
          <p:nvPr/>
        </p:nvSpPr>
        <p:spPr bwMode="auto">
          <a:xfrm>
            <a:off x="2624138" y="1638300"/>
            <a:ext cx="1871662" cy="64452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defRPr/>
            </a:pPr>
            <a:r>
              <a:rPr lang="en-US" sz="3600" b="1" i="1" dirty="0">
                <a:solidFill>
                  <a:schemeClr val="tx2">
                    <a:lumMod val="40000"/>
                    <a:lumOff val="60000"/>
                  </a:schemeClr>
                </a:solidFill>
                <a:latin typeface="Arial" pitchFamily="-107" charset="0"/>
                <a:ea typeface="+mn-ea"/>
                <a:cs typeface="+mn-cs"/>
              </a:rPr>
              <a:t>YOSEP</a:t>
            </a:r>
          </a:p>
        </p:txBody>
      </p:sp>
      <p:sp>
        <p:nvSpPr>
          <p:cNvPr id="49158" name="Rectangle 6"/>
          <p:cNvSpPr>
            <a:spLocks noChangeArrowheads="1"/>
          </p:cNvSpPr>
          <p:nvPr/>
        </p:nvSpPr>
        <p:spPr bwMode="auto">
          <a:xfrm>
            <a:off x="2957513" y="2190750"/>
            <a:ext cx="2109787" cy="638175"/>
          </a:xfrm>
          <a:prstGeom prst="rect">
            <a:avLst/>
          </a:prstGeom>
          <a:noFill/>
          <a:ln w="12700">
            <a:noFill/>
            <a:miter lim="800000"/>
            <a:headEnd/>
            <a:tailEnd/>
          </a:ln>
          <a:effectLst>
            <a:outerShdw blurRad="63500" dist="91581" dir="2021404" algn="ctr" rotWithShape="0">
              <a:schemeClr val="bg2">
                <a:alpha val="74998"/>
              </a:schemeClr>
            </a:outerShdw>
          </a:effectLst>
        </p:spPr>
        <p:txBody>
          <a:bodyPr lIns="90487" tIns="44450" rIns="90487" bIns="44450">
            <a:spAutoFit/>
          </a:bodyPr>
          <a:lstStyle/>
          <a:p>
            <a:pPr>
              <a:defRPr/>
            </a:pPr>
            <a:r>
              <a:rPr lang="en-US" sz="3600" b="1" i="1" dirty="0">
                <a:solidFill>
                  <a:schemeClr val="tx2">
                    <a:lumMod val="40000"/>
                    <a:lumOff val="60000"/>
                  </a:schemeClr>
                </a:solidFill>
                <a:latin typeface="Arial" pitchFamily="-107" charset="0"/>
                <a:ea typeface="+mn-ea"/>
                <a:cs typeface="+mn-cs"/>
              </a:rPr>
              <a:t>MOSA</a:t>
            </a:r>
          </a:p>
        </p:txBody>
      </p:sp>
      <p:sp>
        <p:nvSpPr>
          <p:cNvPr id="49159" name="Rectangle 7"/>
          <p:cNvSpPr>
            <a:spLocks noChangeArrowheads="1"/>
          </p:cNvSpPr>
          <p:nvPr/>
        </p:nvSpPr>
        <p:spPr bwMode="auto">
          <a:xfrm>
            <a:off x="3117850" y="2724150"/>
            <a:ext cx="2359025" cy="64452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defRPr/>
            </a:pPr>
            <a:r>
              <a:rPr lang="en-US" sz="3600" b="1" i="1" dirty="0">
                <a:solidFill>
                  <a:schemeClr val="tx2">
                    <a:lumMod val="40000"/>
                    <a:lumOff val="60000"/>
                  </a:schemeClr>
                </a:solidFill>
                <a:latin typeface="Arial" pitchFamily="-107" charset="0"/>
                <a:ea typeface="+mn-ea"/>
                <a:cs typeface="+mn-cs"/>
              </a:rPr>
              <a:t>YIHUSUA</a:t>
            </a:r>
          </a:p>
        </p:txBody>
      </p:sp>
      <p:sp>
        <p:nvSpPr>
          <p:cNvPr id="49160" name="Rectangle 8"/>
          <p:cNvSpPr>
            <a:spLocks noChangeArrowheads="1"/>
          </p:cNvSpPr>
          <p:nvPr/>
        </p:nvSpPr>
        <p:spPr bwMode="auto">
          <a:xfrm>
            <a:off x="3373438" y="3276600"/>
            <a:ext cx="3960812" cy="64452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defRPr/>
            </a:pPr>
            <a:r>
              <a:rPr lang="en-US" sz="3600" b="1" i="1">
                <a:solidFill>
                  <a:srgbClr val="00FF00"/>
                </a:solidFill>
              </a:rPr>
              <a:t>OZÜNG ANEMER</a:t>
            </a:r>
          </a:p>
        </p:txBody>
      </p:sp>
      <p:sp>
        <p:nvSpPr>
          <p:cNvPr id="49161" name="Rectangle 9"/>
          <p:cNvSpPr>
            <a:spLocks noChangeArrowheads="1"/>
          </p:cNvSpPr>
          <p:nvPr/>
        </p:nvSpPr>
        <p:spPr bwMode="auto">
          <a:xfrm>
            <a:off x="3579813" y="3810000"/>
            <a:ext cx="3559175" cy="64452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defRPr/>
            </a:pPr>
            <a:r>
              <a:rPr lang="en-US" sz="3600" b="1" i="1">
                <a:solidFill>
                  <a:srgbClr val="00FF00"/>
                </a:solidFill>
              </a:rPr>
              <a:t>YIMSÜSERTEM</a:t>
            </a:r>
          </a:p>
        </p:txBody>
      </p:sp>
      <p:sp>
        <p:nvSpPr>
          <p:cNvPr id="49162" name="Rectangle 10"/>
          <p:cNvSpPr>
            <a:spLocks noChangeArrowheads="1"/>
          </p:cNvSpPr>
          <p:nvPr/>
        </p:nvSpPr>
        <p:spPr bwMode="auto">
          <a:xfrm>
            <a:off x="3783013" y="4362450"/>
            <a:ext cx="2432050" cy="64452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defRPr/>
            </a:pPr>
            <a:r>
              <a:rPr lang="en-US" sz="3600" b="1" i="1" dirty="0">
                <a:solidFill>
                  <a:srgbClr val="00FF00"/>
                </a:solidFill>
                <a:latin typeface="Arial" pitchFamily="-107" charset="0"/>
                <a:ea typeface="+mn-ea"/>
                <a:cs typeface="+mn-cs"/>
              </a:rPr>
              <a:t>ALARTEM</a:t>
            </a:r>
          </a:p>
        </p:txBody>
      </p:sp>
      <p:sp>
        <p:nvSpPr>
          <p:cNvPr id="49163" name="Rectangle 11"/>
          <p:cNvSpPr>
            <a:spLocks noChangeArrowheads="1"/>
          </p:cNvSpPr>
          <p:nvPr/>
        </p:nvSpPr>
        <p:spPr bwMode="auto">
          <a:xfrm>
            <a:off x="4040188" y="4938713"/>
            <a:ext cx="3140075" cy="64452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defRPr/>
            </a:pPr>
            <a:r>
              <a:rPr lang="en-US" sz="3600" b="1" i="1" dirty="0">
                <a:solidFill>
                  <a:srgbClr val="E8EC39"/>
                </a:solidFill>
                <a:latin typeface="Arial" pitchFamily="-107" charset="0"/>
                <a:ea typeface="+mn-ea"/>
                <a:cs typeface="+mn-cs"/>
              </a:rPr>
              <a:t>OLA MADOKI</a:t>
            </a:r>
          </a:p>
        </p:txBody>
      </p:sp>
      <p:sp>
        <p:nvSpPr>
          <p:cNvPr id="49164" name="Rectangle 12"/>
          <p:cNvSpPr>
            <a:spLocks noChangeArrowheads="1"/>
          </p:cNvSpPr>
          <p:nvPr/>
        </p:nvSpPr>
        <p:spPr bwMode="auto">
          <a:xfrm>
            <a:off x="4348163" y="5514975"/>
            <a:ext cx="1500187" cy="766763"/>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defRPr/>
            </a:pPr>
            <a:r>
              <a:rPr lang="en-US" sz="4400" b="1" i="1" dirty="0">
                <a:solidFill>
                  <a:schemeClr val="hlink"/>
                </a:solidFill>
                <a:latin typeface="Arial" pitchFamily="-107" charset="0"/>
                <a:ea typeface="+mn-ea"/>
                <a:cs typeface="+mn-cs"/>
              </a:rPr>
              <a:t>YISU</a:t>
            </a:r>
          </a:p>
        </p:txBody>
      </p:sp>
      <p:sp>
        <p:nvSpPr>
          <p:cNvPr id="49165" name="Rectangle 13"/>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49166" name="Line 14"/>
          <p:cNvSpPr>
            <a:spLocks noChangeShapeType="1"/>
          </p:cNvSpPr>
          <p:nvPr/>
        </p:nvSpPr>
        <p:spPr bwMode="auto">
          <a:xfrm>
            <a:off x="912813"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21870" name="Freeform 17"/>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21871" name="Text Box 18"/>
          <p:cNvSpPr txBox="1">
            <a:spLocks noChangeArrowheads="1"/>
          </p:cNvSpPr>
          <p:nvPr/>
        </p:nvSpPr>
        <p:spPr bwMode="auto">
          <a:xfrm>
            <a:off x="8726488" y="90488"/>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t> </a:t>
            </a:r>
          </a:p>
        </p:txBody>
      </p:sp>
      <p:sp>
        <p:nvSpPr>
          <p:cNvPr id="121872" name="Text Box 20"/>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21873" name="Text Box 21"/>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21874" name="Text Box 22"/>
          <p:cNvSpPr txBox="1">
            <a:spLocks noChangeArrowheads="1"/>
          </p:cNvSpPr>
          <p:nvPr/>
        </p:nvSpPr>
        <p:spPr bwMode="auto">
          <a:xfrm>
            <a:off x="8085138" y="6516688"/>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58</a:t>
            </a:r>
          </a:p>
        </p:txBody>
      </p:sp>
      <p:sp>
        <p:nvSpPr>
          <p:cNvPr id="121875" name="Text Box 23"/>
          <p:cNvSpPr txBox="1">
            <a:spLocks noChangeArrowheads="1"/>
          </p:cNvSpPr>
          <p:nvPr/>
        </p:nvSpPr>
        <p:spPr bwMode="auto">
          <a:xfrm>
            <a:off x="8740775"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2</a:t>
            </a:r>
          </a:p>
        </p:txBody>
      </p:sp>
      <p:sp>
        <p:nvSpPr>
          <p:cNvPr id="121876" name="Text Box 25"/>
          <p:cNvSpPr txBox="1">
            <a:spLocks noChangeArrowheads="1"/>
          </p:cNvSpPr>
          <p:nvPr/>
        </p:nvSpPr>
        <p:spPr bwMode="auto">
          <a:xfrm>
            <a:off x="7092950" y="6270625"/>
            <a:ext cx="19002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rgbClr val="FFFFFF"/>
                </a:solidFill>
              </a:rPr>
              <a:t>Teka indang kaket</a:t>
            </a:r>
            <a:r>
              <a:rPr lang="en-US" sz="1200" b="1">
                <a:solidFill>
                  <a:schemeClr val="tx1"/>
                </a:solidFill>
              </a:rPr>
              <a:t>. 8-14</a:t>
            </a:r>
          </a:p>
        </p:txBody>
      </p:sp>
      <p:sp>
        <p:nvSpPr>
          <p:cNvPr id="2" name="Title 1"/>
          <p:cNvSpPr>
            <a:spLocks noGrp="1"/>
          </p:cNvSpPr>
          <p:nvPr>
            <p:ph type="title"/>
          </p:nvPr>
        </p:nvSpPr>
        <p:spPr>
          <a:xfrm flipH="1">
            <a:off x="9144000" y="1498600"/>
            <a:ext cx="3790950" cy="2578100"/>
          </a:xfrm>
        </p:spPr>
        <p:txBody>
          <a:bodyPr wrap="square" lIns="91440" tIns="45720" rIns="91440" bIns="45720" numCol="1" anchor="t" anchorCtr="0" compatLnSpc="1">
            <a:prstTxWarp prst="textNoShape">
              <a:avLst/>
            </a:prstTxWarp>
          </a:bodyPr>
          <a:lstStyle/>
          <a:p>
            <a:pPr>
              <a:defRPr/>
            </a:pPr>
            <a:r>
              <a:rPr lang="en-US">
                <a:latin typeface="Times" charset="0"/>
                <a:ea typeface="ＭＳ Ｐゴシック" charset="0"/>
                <a:cs typeface="ＭＳ Ｐゴシック" charset="0"/>
              </a:rPr>
              <a:t>Tatempangboba Kaketpong</a:t>
            </a:r>
            <a:br>
              <a:rPr lang="en-US">
                <a:latin typeface="Times" charset="0"/>
                <a:ea typeface="ＭＳ Ｐゴシック" charset="0"/>
                <a:cs typeface="ＭＳ Ｐゴシック" charset="0"/>
              </a:rPr>
            </a:br>
            <a:r>
              <a:rPr lang="en-US">
                <a:latin typeface="Times" charset="0"/>
                <a:ea typeface="ＭＳ Ｐゴシック" charset="0"/>
                <a:cs typeface="ＭＳ Ｐゴシック" charset="0"/>
              </a:rPr>
              <a:t> Ana</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9163"/>
                                        </p:tgtEl>
                                        <p:attrNameLst>
                                          <p:attrName>style.visibility</p:attrName>
                                        </p:attrNameLst>
                                      </p:cBhvr>
                                      <p:to>
                                        <p:strVal val="visible"/>
                                      </p:to>
                                    </p:set>
                                    <p:anim calcmode="lin" valueType="num">
                                      <p:cBhvr additive="base">
                                        <p:cTn id="7" dur="500" fill="hold"/>
                                        <p:tgtEl>
                                          <p:spTgt spid="49163"/>
                                        </p:tgtEl>
                                        <p:attrNameLst>
                                          <p:attrName>ppt_x</p:attrName>
                                        </p:attrNameLst>
                                      </p:cBhvr>
                                      <p:tavLst>
                                        <p:tav tm="0">
                                          <p:val>
                                            <p:strVal val="1+#ppt_w/2"/>
                                          </p:val>
                                        </p:tav>
                                        <p:tav tm="100000">
                                          <p:val>
                                            <p:strVal val="#ppt_x"/>
                                          </p:val>
                                        </p:tav>
                                      </p:tavLst>
                                    </p:anim>
                                    <p:anim calcmode="lin" valueType="num">
                                      <p:cBhvr additive="base">
                                        <p:cTn id="8" dur="500" fill="hold"/>
                                        <p:tgtEl>
                                          <p:spTgt spid="4916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49164"/>
                                        </p:tgtEl>
                                        <p:attrNameLst>
                                          <p:attrName>style.visibility</p:attrName>
                                        </p:attrNameLst>
                                      </p:cBhvr>
                                      <p:to>
                                        <p:strVal val="visible"/>
                                      </p:to>
                                    </p:set>
                                    <p:anim calcmode="lin" valueType="num">
                                      <p:cBhvr additive="base">
                                        <p:cTn id="13" dur="500" fill="hold"/>
                                        <p:tgtEl>
                                          <p:spTgt spid="49164"/>
                                        </p:tgtEl>
                                        <p:attrNameLst>
                                          <p:attrName>ppt_x</p:attrName>
                                        </p:attrNameLst>
                                      </p:cBhvr>
                                      <p:tavLst>
                                        <p:tav tm="0">
                                          <p:val>
                                            <p:strVal val="1+#ppt_w/2"/>
                                          </p:val>
                                        </p:tav>
                                        <p:tav tm="100000">
                                          <p:val>
                                            <p:strVal val="#ppt_x"/>
                                          </p:val>
                                        </p:tav>
                                      </p:tavLst>
                                    </p:anim>
                                    <p:anim calcmode="lin" valueType="num">
                                      <p:cBhvr additive="base">
                                        <p:cTn id="14" dur="500" fill="hold"/>
                                        <p:tgtEl>
                                          <p:spTgt spid="4916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3" grpId="0" autoUpdateAnimBg="0"/>
      <p:bldP spid="49164"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Freeform 3"/>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pic>
        <p:nvPicPr>
          <p:cNvPr id="226308" name="Picture 4"/>
          <p:cNvPicPr>
            <a:picLocks noChangeAspect="1" noChangeArrowheads="1"/>
          </p:cNvPicPr>
          <p:nvPr/>
        </p:nvPicPr>
        <p:blipFill>
          <a:blip r:embed="rId3"/>
          <a:srcRect l="14999" t="10115" r="12968" b="11848"/>
          <a:stretch>
            <a:fillRect/>
          </a:stretch>
        </p:blipFill>
        <p:spPr bwMode="auto">
          <a:xfrm>
            <a:off x="1363663" y="904875"/>
            <a:ext cx="6584950" cy="5351463"/>
          </a:xfrm>
          <a:prstGeom prst="rect">
            <a:avLst/>
          </a:prstGeom>
          <a:noFill/>
          <a:ln w="57150">
            <a:solidFill>
              <a:schemeClr val="accent2"/>
            </a:solidFill>
            <a:miter lim="800000"/>
            <a:headEnd/>
            <a:tailEnd/>
          </a:ln>
          <a:effectLst>
            <a:outerShdw blurRad="63500" dist="71842" dir="2700000" algn="ctr" rotWithShape="0">
              <a:schemeClr val="bg2">
                <a:alpha val="74998"/>
              </a:schemeClr>
            </a:outerShdw>
          </a:effectLst>
        </p:spPr>
      </p:pic>
      <p:grpSp>
        <p:nvGrpSpPr>
          <p:cNvPr id="2" name="Group 5"/>
          <p:cNvGrpSpPr>
            <a:grpSpLocks/>
          </p:cNvGrpSpPr>
          <p:nvPr/>
        </p:nvGrpSpPr>
        <p:grpSpPr bwMode="auto">
          <a:xfrm>
            <a:off x="4460875" y="1349375"/>
            <a:ext cx="2800350" cy="1897063"/>
            <a:chOff x="1506" y="1397"/>
            <a:chExt cx="2754" cy="2267"/>
          </a:xfrm>
        </p:grpSpPr>
        <p:sp>
          <p:nvSpPr>
            <p:cNvPr id="123977" name="Rectangle 6"/>
            <p:cNvSpPr>
              <a:spLocks noChangeArrowheads="1"/>
            </p:cNvSpPr>
            <p:nvPr/>
          </p:nvSpPr>
          <p:spPr bwMode="auto">
            <a:xfrm>
              <a:off x="1512" y="1613"/>
              <a:ext cx="977" cy="417"/>
            </a:xfrm>
            <a:prstGeom prst="rect">
              <a:avLst/>
            </a:prstGeom>
            <a:solidFill>
              <a:srgbClr val="FFD34A"/>
            </a:solidFill>
            <a:ln w="31750">
              <a:solidFill>
                <a:srgbClr val="FFD34A"/>
              </a:solidFill>
              <a:miter lim="800000"/>
              <a:headEnd/>
              <a:tailEnd/>
            </a:ln>
          </p:spPr>
          <p:txBody>
            <a:bodyPr/>
            <a:lstStyle/>
            <a:p>
              <a:endParaRPr lang="en-US"/>
            </a:p>
          </p:txBody>
        </p:sp>
        <p:sp>
          <p:nvSpPr>
            <p:cNvPr id="226311" name="Rectangle 7"/>
            <p:cNvSpPr>
              <a:spLocks noChangeArrowheads="1"/>
            </p:cNvSpPr>
            <p:nvPr/>
          </p:nvSpPr>
          <p:spPr bwMode="auto">
            <a:xfrm>
              <a:off x="1632" y="1433"/>
              <a:ext cx="651" cy="161"/>
            </a:xfrm>
            <a:prstGeom prst="rect">
              <a:avLst/>
            </a:prstGeom>
            <a:noFill/>
            <a:ln w="9525">
              <a:noFill/>
              <a:miter lim="800000"/>
              <a:headEnd/>
              <a:tailEnd/>
            </a:ln>
          </p:spPr>
          <p:txBody>
            <a:bodyPr wrap="none" lIns="0" tIns="0" rIns="0" bIns="0">
              <a:spAutoFit/>
            </a:bodyPr>
            <a:lstStyle/>
            <a:p>
              <a:pPr>
                <a:defRPr/>
              </a:pPr>
              <a:r>
                <a:rPr lang="en-US" sz="800">
                  <a:solidFill>
                    <a:srgbClr val="790015"/>
                  </a:solidFill>
                  <a:latin typeface="Times" charset="0"/>
                </a:rPr>
                <a:t>ABRAHAM</a:t>
              </a:r>
              <a:endParaRPr lang="en-US" sz="800">
                <a:effectLst>
                  <a:outerShdw blurRad="38100" dist="38100" dir="2700000" algn="tl">
                    <a:srgbClr val="000000"/>
                  </a:outerShdw>
                </a:effectLst>
                <a:latin typeface="Times" charset="0"/>
              </a:endParaRPr>
            </a:p>
          </p:txBody>
        </p:sp>
        <p:sp>
          <p:nvSpPr>
            <p:cNvPr id="123979" name="Rectangle 8"/>
            <p:cNvSpPr>
              <a:spLocks noChangeArrowheads="1"/>
            </p:cNvSpPr>
            <p:nvPr/>
          </p:nvSpPr>
          <p:spPr bwMode="auto">
            <a:xfrm>
              <a:off x="1512" y="1613"/>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123980" name="AutoShape 9"/>
            <p:cNvSpPr>
              <a:spLocks noChangeArrowheads="1"/>
            </p:cNvSpPr>
            <p:nvPr/>
          </p:nvSpPr>
          <p:spPr bwMode="auto">
            <a:xfrm>
              <a:off x="1512" y="1397"/>
              <a:ext cx="803"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23981" name="Rectangle 10"/>
            <p:cNvSpPr>
              <a:spLocks noChangeArrowheads="1"/>
            </p:cNvSpPr>
            <p:nvPr/>
          </p:nvSpPr>
          <p:spPr bwMode="auto">
            <a:xfrm>
              <a:off x="1512" y="1613"/>
              <a:ext cx="977" cy="376"/>
            </a:xfrm>
            <a:prstGeom prst="rect">
              <a:avLst/>
            </a:prstGeom>
            <a:solidFill>
              <a:srgbClr val="FFD34A"/>
            </a:solidFill>
            <a:ln w="31750">
              <a:solidFill>
                <a:srgbClr val="FFD34A"/>
              </a:solidFill>
              <a:miter lim="800000"/>
              <a:headEnd/>
              <a:tailEnd/>
            </a:ln>
          </p:spPr>
          <p:txBody>
            <a:bodyPr/>
            <a:lstStyle/>
            <a:p>
              <a:endParaRPr lang="en-US"/>
            </a:p>
          </p:txBody>
        </p:sp>
        <p:sp>
          <p:nvSpPr>
            <p:cNvPr id="226315" name="Rectangle 11"/>
            <p:cNvSpPr>
              <a:spLocks noChangeArrowheads="1"/>
            </p:cNvSpPr>
            <p:nvPr/>
          </p:nvSpPr>
          <p:spPr bwMode="auto">
            <a:xfrm>
              <a:off x="1506" y="1399"/>
              <a:ext cx="717" cy="148"/>
            </a:xfrm>
            <a:prstGeom prst="rect">
              <a:avLst/>
            </a:prstGeom>
            <a:noFill/>
            <a:ln w="9525">
              <a:noFill/>
              <a:miter lim="800000"/>
              <a:headEnd/>
              <a:tailEnd/>
            </a:ln>
          </p:spPr>
          <p:txBody>
            <a:bodyPr wrap="none" lIns="0" tIns="0" rIns="0" bIns="0">
              <a:spAutoFit/>
            </a:bodyPr>
            <a:lstStyle/>
            <a:p>
              <a:pPr>
                <a:defRPr/>
              </a:pPr>
              <a:r>
                <a:rPr lang="en-US" sz="800" b="1" dirty="0">
                  <a:solidFill>
                    <a:srgbClr val="790015"/>
                  </a:solidFill>
                  <a:latin typeface="Helvetica" charset="0"/>
                </a:rPr>
                <a:t> TEYANGLUBA</a:t>
              </a:r>
              <a:endParaRPr lang="en-US" sz="800" b="1" dirty="0">
                <a:effectLst>
                  <a:outerShdw blurRad="38100" dist="38100" dir="2700000" algn="tl">
                    <a:srgbClr val="000000"/>
                  </a:outerShdw>
                </a:effectLst>
                <a:latin typeface="Helvetica" charset="0"/>
              </a:endParaRPr>
            </a:p>
          </p:txBody>
        </p:sp>
        <p:sp>
          <p:nvSpPr>
            <p:cNvPr id="123983" name="Line 12"/>
            <p:cNvSpPr>
              <a:spLocks noChangeShapeType="1"/>
            </p:cNvSpPr>
            <p:nvPr/>
          </p:nvSpPr>
          <p:spPr bwMode="auto">
            <a:xfrm>
              <a:off x="1512" y="1559"/>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984" name="Line 13"/>
            <p:cNvSpPr>
              <a:spLocks noChangeShapeType="1"/>
            </p:cNvSpPr>
            <p:nvPr/>
          </p:nvSpPr>
          <p:spPr bwMode="auto">
            <a:xfrm>
              <a:off x="2301" y="1613"/>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985" name="Rectangle 14"/>
            <p:cNvSpPr>
              <a:spLocks noChangeArrowheads="1"/>
            </p:cNvSpPr>
            <p:nvPr/>
          </p:nvSpPr>
          <p:spPr bwMode="auto">
            <a:xfrm>
              <a:off x="1659" y="1774"/>
              <a:ext cx="977" cy="431"/>
            </a:xfrm>
            <a:prstGeom prst="rect">
              <a:avLst/>
            </a:prstGeom>
            <a:solidFill>
              <a:srgbClr val="FFD34A"/>
            </a:solidFill>
            <a:ln w="31750">
              <a:solidFill>
                <a:srgbClr val="FFD34A"/>
              </a:solidFill>
              <a:miter lim="800000"/>
              <a:headEnd/>
              <a:tailEnd/>
            </a:ln>
          </p:spPr>
          <p:txBody>
            <a:bodyPr/>
            <a:lstStyle/>
            <a:p>
              <a:endParaRPr lang="en-US"/>
            </a:p>
          </p:txBody>
        </p:sp>
        <p:sp>
          <p:nvSpPr>
            <p:cNvPr id="226319" name="Rectangle 15"/>
            <p:cNvSpPr>
              <a:spLocks noChangeArrowheads="1"/>
            </p:cNvSpPr>
            <p:nvPr/>
          </p:nvSpPr>
          <p:spPr bwMode="auto">
            <a:xfrm>
              <a:off x="1776" y="1606"/>
              <a:ext cx="649" cy="161"/>
            </a:xfrm>
            <a:prstGeom prst="rect">
              <a:avLst/>
            </a:prstGeom>
            <a:noFill/>
            <a:ln w="9525">
              <a:noFill/>
              <a:miter lim="800000"/>
              <a:headEnd/>
              <a:tailEnd/>
            </a:ln>
          </p:spPr>
          <p:txBody>
            <a:bodyPr wrap="none" lIns="0" tIns="0" rIns="0" bIns="0">
              <a:spAutoFit/>
            </a:bodyPr>
            <a:lstStyle/>
            <a:p>
              <a:pPr>
                <a:defRPr/>
              </a:pPr>
              <a:r>
                <a:rPr lang="en-US" sz="800">
                  <a:solidFill>
                    <a:srgbClr val="790015"/>
                  </a:solidFill>
                  <a:latin typeface="Times" charset="0"/>
                </a:rPr>
                <a:t>ABRAHAM</a:t>
              </a:r>
              <a:endParaRPr lang="en-US" sz="800">
                <a:effectLst>
                  <a:outerShdw blurRad="38100" dist="38100" dir="2700000" algn="tl">
                    <a:srgbClr val="000000"/>
                  </a:outerShdw>
                </a:effectLst>
                <a:latin typeface="Times" charset="0"/>
              </a:endParaRPr>
            </a:p>
          </p:txBody>
        </p:sp>
        <p:sp>
          <p:nvSpPr>
            <p:cNvPr id="123987" name="Rectangle 16"/>
            <p:cNvSpPr>
              <a:spLocks noChangeArrowheads="1"/>
            </p:cNvSpPr>
            <p:nvPr/>
          </p:nvSpPr>
          <p:spPr bwMode="auto">
            <a:xfrm>
              <a:off x="1659" y="1774"/>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23988" name="AutoShape 17"/>
            <p:cNvSpPr>
              <a:spLocks noChangeArrowheads="1"/>
            </p:cNvSpPr>
            <p:nvPr/>
          </p:nvSpPr>
          <p:spPr bwMode="auto">
            <a:xfrm>
              <a:off x="1659" y="1559"/>
              <a:ext cx="789"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23989" name="Rectangle 18"/>
            <p:cNvSpPr>
              <a:spLocks noChangeArrowheads="1"/>
            </p:cNvSpPr>
            <p:nvPr/>
          </p:nvSpPr>
          <p:spPr bwMode="auto">
            <a:xfrm>
              <a:off x="1659" y="1774"/>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226323" name="Rectangle 19"/>
            <p:cNvSpPr>
              <a:spLocks noChangeArrowheads="1"/>
            </p:cNvSpPr>
            <p:nvPr/>
          </p:nvSpPr>
          <p:spPr bwMode="auto">
            <a:xfrm>
              <a:off x="1647" y="1564"/>
              <a:ext cx="729" cy="161"/>
            </a:xfrm>
            <a:prstGeom prst="rect">
              <a:avLst/>
            </a:prstGeom>
            <a:noFill/>
            <a:ln w="9525">
              <a:noFill/>
              <a:miter lim="800000"/>
              <a:headEnd/>
              <a:tailEnd/>
            </a:ln>
          </p:spPr>
          <p:txBody>
            <a:bodyPr wrap="none" lIns="0" tIns="0" rIns="0" bIns="0">
              <a:spAutoFit/>
            </a:bodyPr>
            <a:lstStyle/>
            <a:p>
              <a:pPr>
                <a:defRPr/>
              </a:pPr>
              <a:r>
                <a:rPr lang="en-US" sz="800" b="1">
                  <a:solidFill>
                    <a:srgbClr val="790015"/>
                  </a:solidFill>
                  <a:latin typeface="Helvetica" charset="0"/>
                </a:rPr>
                <a:t>  ABRAHAM</a:t>
              </a:r>
              <a:endParaRPr lang="en-US" sz="800" b="1">
                <a:effectLst>
                  <a:outerShdw blurRad="38100" dist="38100" dir="2700000" algn="tl">
                    <a:srgbClr val="000000"/>
                  </a:outerShdw>
                </a:effectLst>
                <a:latin typeface="Helvetica" charset="0"/>
              </a:endParaRPr>
            </a:p>
          </p:txBody>
        </p:sp>
        <p:sp>
          <p:nvSpPr>
            <p:cNvPr id="123991" name="Line 20"/>
            <p:cNvSpPr>
              <a:spLocks noChangeShapeType="1"/>
            </p:cNvSpPr>
            <p:nvPr/>
          </p:nvSpPr>
          <p:spPr bwMode="auto">
            <a:xfrm>
              <a:off x="1659" y="1734"/>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992" name="Line 21"/>
            <p:cNvSpPr>
              <a:spLocks noChangeShapeType="1"/>
            </p:cNvSpPr>
            <p:nvPr/>
          </p:nvSpPr>
          <p:spPr bwMode="auto">
            <a:xfrm>
              <a:off x="2448" y="1774"/>
              <a:ext cx="429"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993" name="Rectangle 22"/>
            <p:cNvSpPr>
              <a:spLocks noChangeArrowheads="1"/>
            </p:cNvSpPr>
            <p:nvPr/>
          </p:nvSpPr>
          <p:spPr bwMode="auto">
            <a:xfrm>
              <a:off x="1806" y="1949"/>
              <a:ext cx="964" cy="417"/>
            </a:xfrm>
            <a:prstGeom prst="rect">
              <a:avLst/>
            </a:prstGeom>
            <a:solidFill>
              <a:srgbClr val="FFD34A"/>
            </a:solidFill>
            <a:ln w="31750">
              <a:solidFill>
                <a:srgbClr val="FFD34A"/>
              </a:solidFill>
              <a:miter lim="800000"/>
              <a:headEnd/>
              <a:tailEnd/>
            </a:ln>
          </p:spPr>
          <p:txBody>
            <a:bodyPr/>
            <a:lstStyle/>
            <a:p>
              <a:endParaRPr lang="en-US"/>
            </a:p>
          </p:txBody>
        </p:sp>
        <p:sp>
          <p:nvSpPr>
            <p:cNvPr id="226327" name="Rectangle 23"/>
            <p:cNvSpPr>
              <a:spLocks noChangeArrowheads="1"/>
            </p:cNvSpPr>
            <p:nvPr/>
          </p:nvSpPr>
          <p:spPr bwMode="auto">
            <a:xfrm>
              <a:off x="1917" y="1765"/>
              <a:ext cx="651" cy="161"/>
            </a:xfrm>
            <a:prstGeom prst="rect">
              <a:avLst/>
            </a:prstGeom>
            <a:noFill/>
            <a:ln w="9525">
              <a:noFill/>
              <a:miter lim="800000"/>
              <a:headEnd/>
              <a:tailEnd/>
            </a:ln>
          </p:spPr>
          <p:txBody>
            <a:bodyPr wrap="none" lIns="0" tIns="0" rIns="0" bIns="0">
              <a:spAutoFit/>
            </a:bodyPr>
            <a:lstStyle/>
            <a:p>
              <a:pPr>
                <a:defRPr/>
              </a:pPr>
              <a:r>
                <a:rPr lang="en-US" sz="800">
                  <a:solidFill>
                    <a:srgbClr val="790015"/>
                  </a:solidFill>
                  <a:latin typeface="Times" charset="0"/>
                </a:rPr>
                <a:t>ABRAHAM</a:t>
              </a:r>
              <a:endParaRPr lang="en-US" sz="800">
                <a:effectLst>
                  <a:outerShdw blurRad="38100" dist="38100" dir="2700000" algn="tl">
                    <a:srgbClr val="000000"/>
                  </a:outerShdw>
                </a:effectLst>
                <a:latin typeface="Times" charset="0"/>
              </a:endParaRPr>
            </a:p>
          </p:txBody>
        </p:sp>
        <p:sp>
          <p:nvSpPr>
            <p:cNvPr id="123995" name="Rectangle 24"/>
            <p:cNvSpPr>
              <a:spLocks noChangeArrowheads="1"/>
            </p:cNvSpPr>
            <p:nvPr/>
          </p:nvSpPr>
          <p:spPr bwMode="auto">
            <a:xfrm>
              <a:off x="1806" y="1949"/>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123996" name="AutoShape 25"/>
            <p:cNvSpPr>
              <a:spLocks noChangeArrowheads="1"/>
            </p:cNvSpPr>
            <p:nvPr/>
          </p:nvSpPr>
          <p:spPr bwMode="auto">
            <a:xfrm>
              <a:off x="1806" y="1734"/>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23997" name="Rectangle 26"/>
            <p:cNvSpPr>
              <a:spLocks noChangeArrowheads="1"/>
            </p:cNvSpPr>
            <p:nvPr/>
          </p:nvSpPr>
          <p:spPr bwMode="auto">
            <a:xfrm>
              <a:off x="1806" y="1949"/>
              <a:ext cx="964" cy="377"/>
            </a:xfrm>
            <a:prstGeom prst="rect">
              <a:avLst/>
            </a:prstGeom>
            <a:solidFill>
              <a:srgbClr val="FFD34A"/>
            </a:solidFill>
            <a:ln w="31750">
              <a:solidFill>
                <a:srgbClr val="FFD34A"/>
              </a:solidFill>
              <a:miter lim="800000"/>
              <a:headEnd/>
              <a:tailEnd/>
            </a:ln>
          </p:spPr>
          <p:txBody>
            <a:bodyPr/>
            <a:lstStyle/>
            <a:p>
              <a:endParaRPr lang="en-US"/>
            </a:p>
          </p:txBody>
        </p:sp>
        <p:sp>
          <p:nvSpPr>
            <p:cNvPr id="226331" name="Rectangle 27"/>
            <p:cNvSpPr>
              <a:spLocks noChangeArrowheads="1"/>
            </p:cNvSpPr>
            <p:nvPr/>
          </p:nvSpPr>
          <p:spPr bwMode="auto">
            <a:xfrm>
              <a:off x="1832" y="1737"/>
              <a:ext cx="554" cy="161"/>
            </a:xfrm>
            <a:prstGeom prst="rect">
              <a:avLst/>
            </a:prstGeom>
            <a:noFill/>
            <a:ln w="9525">
              <a:noFill/>
              <a:miter lim="800000"/>
              <a:headEnd/>
              <a:tailEnd/>
            </a:ln>
          </p:spPr>
          <p:txBody>
            <a:bodyPr wrap="none" lIns="0" tIns="0" rIns="0" bIns="0">
              <a:spAutoFit/>
            </a:bodyPr>
            <a:lstStyle/>
            <a:p>
              <a:pPr>
                <a:defRPr/>
              </a:pPr>
              <a:r>
                <a:rPr lang="en-US" sz="800" b="1" dirty="0">
                  <a:solidFill>
                    <a:srgbClr val="790015"/>
                  </a:solidFill>
                  <a:latin typeface="Helvetica" charset="0"/>
                </a:rPr>
                <a:t>   YOSEP</a:t>
              </a:r>
              <a:endParaRPr lang="en-US" sz="800" b="1" dirty="0">
                <a:effectLst>
                  <a:outerShdw blurRad="38100" dist="38100" dir="2700000" algn="tl">
                    <a:srgbClr val="000000"/>
                  </a:outerShdw>
                </a:effectLst>
                <a:latin typeface="Helvetica" charset="0"/>
              </a:endParaRPr>
            </a:p>
          </p:txBody>
        </p:sp>
        <p:sp>
          <p:nvSpPr>
            <p:cNvPr id="123999" name="Line 28"/>
            <p:cNvSpPr>
              <a:spLocks noChangeShapeType="1"/>
            </p:cNvSpPr>
            <p:nvPr/>
          </p:nvSpPr>
          <p:spPr bwMode="auto">
            <a:xfrm>
              <a:off x="1806" y="1895"/>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00" name="Line 29"/>
            <p:cNvSpPr>
              <a:spLocks noChangeShapeType="1"/>
            </p:cNvSpPr>
            <p:nvPr/>
          </p:nvSpPr>
          <p:spPr bwMode="auto">
            <a:xfrm>
              <a:off x="2582" y="1949"/>
              <a:ext cx="442"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01" name="Rectangle 30"/>
            <p:cNvSpPr>
              <a:spLocks noChangeArrowheads="1"/>
            </p:cNvSpPr>
            <p:nvPr/>
          </p:nvSpPr>
          <p:spPr bwMode="auto">
            <a:xfrm>
              <a:off x="1980" y="2110"/>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24002" name="AutoShape 31"/>
            <p:cNvSpPr>
              <a:spLocks noChangeArrowheads="1"/>
            </p:cNvSpPr>
            <p:nvPr/>
          </p:nvSpPr>
          <p:spPr bwMode="auto">
            <a:xfrm>
              <a:off x="1980" y="1895"/>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24003" name="Rectangle 32"/>
            <p:cNvSpPr>
              <a:spLocks noChangeArrowheads="1"/>
            </p:cNvSpPr>
            <p:nvPr/>
          </p:nvSpPr>
          <p:spPr bwMode="auto">
            <a:xfrm>
              <a:off x="1980" y="2110"/>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226337" name="Rectangle 33"/>
            <p:cNvSpPr>
              <a:spLocks noChangeArrowheads="1"/>
            </p:cNvSpPr>
            <p:nvPr/>
          </p:nvSpPr>
          <p:spPr bwMode="auto">
            <a:xfrm>
              <a:off x="2049" y="1894"/>
              <a:ext cx="493" cy="163"/>
            </a:xfrm>
            <a:prstGeom prst="rect">
              <a:avLst/>
            </a:prstGeom>
            <a:noFill/>
            <a:ln w="9525">
              <a:noFill/>
              <a:miter lim="800000"/>
              <a:headEnd/>
              <a:tailEnd/>
            </a:ln>
          </p:spPr>
          <p:txBody>
            <a:bodyPr wrap="none" lIns="0" tIns="0" rIns="0" bIns="0">
              <a:spAutoFit/>
            </a:bodyPr>
            <a:lstStyle/>
            <a:p>
              <a:pPr>
                <a:defRPr/>
              </a:pPr>
              <a:r>
                <a:rPr lang="en-US" sz="800" b="1" dirty="0">
                  <a:solidFill>
                    <a:srgbClr val="790015"/>
                  </a:solidFill>
                  <a:latin typeface="Helvetica" charset="0"/>
                </a:rPr>
                <a:t>   MOSA</a:t>
              </a:r>
              <a:endParaRPr lang="en-US" sz="800" b="1" dirty="0">
                <a:effectLst>
                  <a:outerShdw blurRad="38100" dist="38100" dir="2700000" algn="tl">
                    <a:srgbClr val="000000"/>
                  </a:outerShdw>
                </a:effectLst>
                <a:latin typeface="Helvetica" charset="0"/>
              </a:endParaRPr>
            </a:p>
          </p:txBody>
        </p:sp>
        <p:sp>
          <p:nvSpPr>
            <p:cNvPr id="124005" name="Line 34"/>
            <p:cNvSpPr>
              <a:spLocks noChangeShapeType="1"/>
            </p:cNvSpPr>
            <p:nvPr/>
          </p:nvSpPr>
          <p:spPr bwMode="auto">
            <a:xfrm>
              <a:off x="1980" y="2070"/>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06" name="Line 35"/>
            <p:cNvSpPr>
              <a:spLocks noChangeShapeType="1"/>
            </p:cNvSpPr>
            <p:nvPr/>
          </p:nvSpPr>
          <p:spPr bwMode="auto">
            <a:xfrm>
              <a:off x="2770" y="2110"/>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07" name="Rectangle 36"/>
            <p:cNvSpPr>
              <a:spLocks noChangeArrowheads="1"/>
            </p:cNvSpPr>
            <p:nvPr/>
          </p:nvSpPr>
          <p:spPr bwMode="auto">
            <a:xfrm>
              <a:off x="2127" y="2272"/>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24008" name="AutoShape 37"/>
            <p:cNvSpPr>
              <a:spLocks noChangeArrowheads="1"/>
            </p:cNvSpPr>
            <p:nvPr/>
          </p:nvSpPr>
          <p:spPr bwMode="auto">
            <a:xfrm>
              <a:off x="2127" y="2070"/>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24009" name="Rectangle 38"/>
            <p:cNvSpPr>
              <a:spLocks noChangeArrowheads="1"/>
            </p:cNvSpPr>
            <p:nvPr/>
          </p:nvSpPr>
          <p:spPr bwMode="auto">
            <a:xfrm>
              <a:off x="2127" y="2272"/>
              <a:ext cx="872" cy="390"/>
            </a:xfrm>
            <a:prstGeom prst="rect">
              <a:avLst/>
            </a:prstGeom>
            <a:solidFill>
              <a:srgbClr val="FFD34A"/>
            </a:solidFill>
            <a:ln w="31750">
              <a:solidFill>
                <a:srgbClr val="FFD34A"/>
              </a:solidFill>
              <a:miter lim="800000"/>
              <a:headEnd/>
              <a:tailEnd/>
            </a:ln>
          </p:spPr>
          <p:txBody>
            <a:bodyPr/>
            <a:lstStyle/>
            <a:p>
              <a:endParaRPr lang="en-US"/>
            </a:p>
          </p:txBody>
        </p:sp>
        <p:sp>
          <p:nvSpPr>
            <p:cNvPr id="226343" name="Rectangle 39"/>
            <p:cNvSpPr>
              <a:spLocks noChangeArrowheads="1"/>
            </p:cNvSpPr>
            <p:nvPr/>
          </p:nvSpPr>
          <p:spPr bwMode="auto">
            <a:xfrm>
              <a:off x="2141" y="2070"/>
              <a:ext cx="687" cy="165"/>
            </a:xfrm>
            <a:prstGeom prst="rect">
              <a:avLst/>
            </a:prstGeom>
            <a:noFill/>
            <a:ln w="9525">
              <a:noFill/>
              <a:miter lim="800000"/>
              <a:headEnd/>
              <a:tailEnd/>
            </a:ln>
          </p:spPr>
          <p:txBody>
            <a:bodyPr wrap="none" lIns="0" tIns="0" rIns="0" bIns="0">
              <a:spAutoFit/>
            </a:bodyPr>
            <a:lstStyle/>
            <a:p>
              <a:pPr>
                <a:defRPr/>
              </a:pPr>
              <a:r>
                <a:rPr lang="en-US" sz="800" b="1" dirty="0">
                  <a:solidFill>
                    <a:srgbClr val="790015"/>
                  </a:solidFill>
                  <a:latin typeface="Helvetica" charset="0"/>
                </a:rPr>
                <a:t>   YIHUSUA</a:t>
              </a:r>
              <a:endParaRPr lang="en-US" sz="800" b="1" dirty="0">
                <a:effectLst>
                  <a:outerShdw blurRad="38100" dist="38100" dir="2700000" algn="tl">
                    <a:srgbClr val="000000"/>
                  </a:outerShdw>
                </a:effectLst>
                <a:latin typeface="Helvetica" charset="0"/>
              </a:endParaRPr>
            </a:p>
          </p:txBody>
        </p:sp>
        <p:sp>
          <p:nvSpPr>
            <p:cNvPr id="124011" name="Line 40"/>
            <p:cNvSpPr>
              <a:spLocks noChangeShapeType="1"/>
            </p:cNvSpPr>
            <p:nvPr/>
          </p:nvSpPr>
          <p:spPr bwMode="auto">
            <a:xfrm>
              <a:off x="2127" y="2232"/>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12" name="Rectangle 41"/>
            <p:cNvSpPr>
              <a:spLocks noChangeArrowheads="1"/>
            </p:cNvSpPr>
            <p:nvPr/>
          </p:nvSpPr>
          <p:spPr bwMode="auto">
            <a:xfrm>
              <a:off x="2261" y="2455"/>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24013" name="AutoShape 42"/>
            <p:cNvSpPr>
              <a:spLocks noChangeArrowheads="1"/>
            </p:cNvSpPr>
            <p:nvPr/>
          </p:nvSpPr>
          <p:spPr bwMode="auto">
            <a:xfrm>
              <a:off x="2261" y="2232"/>
              <a:ext cx="819" cy="591"/>
            </a:xfrm>
            <a:prstGeom prst="roundRect">
              <a:avLst>
                <a:gd name="adj" fmla="val 10745"/>
              </a:avLst>
            </a:prstGeom>
            <a:solidFill>
              <a:srgbClr val="FFD34A"/>
            </a:solidFill>
            <a:ln w="31750">
              <a:solidFill>
                <a:srgbClr val="1A0004"/>
              </a:solidFill>
              <a:round/>
              <a:headEnd/>
              <a:tailEnd/>
            </a:ln>
          </p:spPr>
          <p:txBody>
            <a:bodyPr/>
            <a:lstStyle/>
            <a:p>
              <a:endParaRPr lang="en-US"/>
            </a:p>
          </p:txBody>
        </p:sp>
        <p:sp>
          <p:nvSpPr>
            <p:cNvPr id="124014" name="Rectangle 43"/>
            <p:cNvSpPr>
              <a:spLocks noChangeArrowheads="1"/>
            </p:cNvSpPr>
            <p:nvPr/>
          </p:nvSpPr>
          <p:spPr bwMode="auto">
            <a:xfrm>
              <a:off x="2261" y="2455"/>
              <a:ext cx="965" cy="390"/>
            </a:xfrm>
            <a:prstGeom prst="rect">
              <a:avLst/>
            </a:prstGeom>
            <a:solidFill>
              <a:srgbClr val="FFD34A"/>
            </a:solidFill>
            <a:ln w="31750">
              <a:solidFill>
                <a:srgbClr val="FFD34A"/>
              </a:solidFill>
              <a:miter lim="800000"/>
              <a:headEnd/>
              <a:tailEnd/>
            </a:ln>
          </p:spPr>
          <p:txBody>
            <a:bodyPr/>
            <a:lstStyle/>
            <a:p>
              <a:endParaRPr lang="en-US"/>
            </a:p>
          </p:txBody>
        </p:sp>
        <p:sp>
          <p:nvSpPr>
            <p:cNvPr id="226348" name="Rectangle 44"/>
            <p:cNvSpPr>
              <a:spLocks noChangeArrowheads="1"/>
            </p:cNvSpPr>
            <p:nvPr/>
          </p:nvSpPr>
          <p:spPr bwMode="auto">
            <a:xfrm>
              <a:off x="2226" y="2236"/>
              <a:ext cx="871" cy="146"/>
            </a:xfrm>
            <a:prstGeom prst="rect">
              <a:avLst/>
            </a:prstGeom>
            <a:noFill/>
            <a:ln w="9525">
              <a:noFill/>
              <a:miter lim="800000"/>
              <a:headEnd/>
              <a:tailEnd/>
            </a:ln>
          </p:spPr>
          <p:txBody>
            <a:bodyPr wrap="none" lIns="0" tIns="0" rIns="0" bIns="0">
              <a:spAutoFit/>
            </a:bodyPr>
            <a:lstStyle/>
            <a:p>
              <a:pPr>
                <a:defRPr/>
              </a:pPr>
              <a:r>
                <a:rPr lang="en-US" sz="800" b="1">
                  <a:solidFill>
                    <a:srgbClr val="790015"/>
                  </a:solidFill>
                  <a:latin typeface="Helvetica" charset="0"/>
                </a:rPr>
                <a:t> OZÜNG ANEMER</a:t>
              </a:r>
              <a:endParaRPr lang="en-US" sz="800" b="1">
                <a:effectLst>
                  <a:outerShdw blurRad="38100" dist="38100" dir="2700000" algn="tl">
                    <a:srgbClr val="000000"/>
                  </a:outerShdw>
                </a:effectLst>
                <a:latin typeface="Helvetica" charset="0"/>
              </a:endParaRPr>
            </a:p>
          </p:txBody>
        </p:sp>
        <p:sp>
          <p:nvSpPr>
            <p:cNvPr id="124016" name="Line 45"/>
            <p:cNvSpPr>
              <a:spLocks noChangeShapeType="1"/>
            </p:cNvSpPr>
            <p:nvPr/>
          </p:nvSpPr>
          <p:spPr bwMode="auto">
            <a:xfrm>
              <a:off x="2261" y="2415"/>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17" name="Rectangle 46"/>
            <p:cNvSpPr>
              <a:spLocks noChangeArrowheads="1"/>
            </p:cNvSpPr>
            <p:nvPr/>
          </p:nvSpPr>
          <p:spPr bwMode="auto">
            <a:xfrm>
              <a:off x="2400" y="2642"/>
              <a:ext cx="1365" cy="466"/>
            </a:xfrm>
            <a:prstGeom prst="rect">
              <a:avLst/>
            </a:prstGeom>
            <a:solidFill>
              <a:srgbClr val="FFD34A"/>
            </a:solidFill>
            <a:ln w="31750">
              <a:solidFill>
                <a:srgbClr val="1A0004"/>
              </a:solidFill>
              <a:miter lim="800000"/>
              <a:headEnd/>
              <a:tailEnd/>
            </a:ln>
          </p:spPr>
          <p:txBody>
            <a:bodyPr/>
            <a:lstStyle/>
            <a:p>
              <a:endParaRPr lang="en-US"/>
            </a:p>
          </p:txBody>
        </p:sp>
        <p:sp>
          <p:nvSpPr>
            <p:cNvPr id="124018" name="AutoShape 47"/>
            <p:cNvSpPr>
              <a:spLocks noChangeArrowheads="1"/>
            </p:cNvSpPr>
            <p:nvPr/>
          </p:nvSpPr>
          <p:spPr bwMode="auto">
            <a:xfrm>
              <a:off x="2400" y="2415"/>
              <a:ext cx="834"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24019" name="Rectangle 48"/>
            <p:cNvSpPr>
              <a:spLocks noChangeArrowheads="1"/>
            </p:cNvSpPr>
            <p:nvPr/>
          </p:nvSpPr>
          <p:spPr bwMode="auto">
            <a:xfrm>
              <a:off x="2400" y="2646"/>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226353" name="Rectangle 49"/>
            <p:cNvSpPr>
              <a:spLocks noChangeArrowheads="1"/>
            </p:cNvSpPr>
            <p:nvPr/>
          </p:nvSpPr>
          <p:spPr bwMode="auto">
            <a:xfrm>
              <a:off x="2397" y="2416"/>
              <a:ext cx="718" cy="148"/>
            </a:xfrm>
            <a:prstGeom prst="rect">
              <a:avLst/>
            </a:prstGeom>
            <a:noFill/>
            <a:ln w="9525">
              <a:noFill/>
              <a:miter lim="800000"/>
              <a:headEnd/>
              <a:tailEnd/>
            </a:ln>
          </p:spPr>
          <p:txBody>
            <a:bodyPr wrap="none" lIns="0" tIns="0" rIns="0" bIns="0">
              <a:spAutoFit/>
            </a:bodyPr>
            <a:lstStyle/>
            <a:p>
              <a:pPr>
                <a:defRPr/>
              </a:pPr>
              <a:r>
                <a:rPr lang="en-US" sz="800" b="1">
                  <a:solidFill>
                    <a:srgbClr val="790015"/>
                  </a:solidFill>
                  <a:latin typeface="Helvetica" charset="0"/>
                </a:rPr>
                <a:t>  YIMSÜERTEM</a:t>
              </a:r>
              <a:endParaRPr lang="en-US" sz="800" b="1">
                <a:effectLst>
                  <a:outerShdw blurRad="38100" dist="38100" dir="2700000" algn="tl">
                    <a:srgbClr val="000000"/>
                  </a:outerShdw>
                </a:effectLst>
                <a:latin typeface="Helvetica" charset="0"/>
              </a:endParaRPr>
            </a:p>
          </p:txBody>
        </p:sp>
        <p:sp>
          <p:nvSpPr>
            <p:cNvPr id="124021" name="Line 50"/>
            <p:cNvSpPr>
              <a:spLocks noChangeShapeType="1"/>
            </p:cNvSpPr>
            <p:nvPr/>
          </p:nvSpPr>
          <p:spPr bwMode="auto">
            <a:xfrm>
              <a:off x="2400" y="2593"/>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22" name="Rectangle 51"/>
            <p:cNvSpPr>
              <a:spLocks noChangeArrowheads="1"/>
            </p:cNvSpPr>
            <p:nvPr/>
          </p:nvSpPr>
          <p:spPr bwMode="auto">
            <a:xfrm>
              <a:off x="2550" y="2816"/>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24023" name="AutoShape 52"/>
            <p:cNvSpPr>
              <a:spLocks noChangeArrowheads="1"/>
            </p:cNvSpPr>
            <p:nvPr/>
          </p:nvSpPr>
          <p:spPr bwMode="auto">
            <a:xfrm>
              <a:off x="2550" y="2593"/>
              <a:ext cx="803"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24024" name="Rectangle 53"/>
            <p:cNvSpPr>
              <a:spLocks noChangeArrowheads="1"/>
            </p:cNvSpPr>
            <p:nvPr/>
          </p:nvSpPr>
          <p:spPr bwMode="auto">
            <a:xfrm>
              <a:off x="2550" y="2816"/>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226358" name="Rectangle 54"/>
            <p:cNvSpPr>
              <a:spLocks noChangeArrowheads="1"/>
            </p:cNvSpPr>
            <p:nvPr/>
          </p:nvSpPr>
          <p:spPr bwMode="auto">
            <a:xfrm>
              <a:off x="2494" y="2590"/>
              <a:ext cx="734" cy="163"/>
            </a:xfrm>
            <a:prstGeom prst="rect">
              <a:avLst/>
            </a:prstGeom>
            <a:noFill/>
            <a:ln w="9525">
              <a:noFill/>
              <a:miter lim="800000"/>
              <a:headEnd/>
              <a:tailEnd/>
            </a:ln>
          </p:spPr>
          <p:txBody>
            <a:bodyPr wrap="none" lIns="0" tIns="0" rIns="0" bIns="0">
              <a:spAutoFit/>
            </a:bodyPr>
            <a:lstStyle/>
            <a:p>
              <a:pPr>
                <a:defRPr/>
              </a:pPr>
              <a:r>
                <a:rPr lang="en-US" sz="800" b="1" dirty="0">
                  <a:solidFill>
                    <a:srgbClr val="790015"/>
                  </a:solidFill>
                  <a:latin typeface="Helvetica" charset="0"/>
                </a:rPr>
                <a:t>   ALARTEM</a:t>
              </a:r>
              <a:endParaRPr lang="en-US" sz="800" b="1" dirty="0">
                <a:effectLst>
                  <a:outerShdw blurRad="38100" dist="38100" dir="2700000" algn="tl">
                    <a:srgbClr val="000000"/>
                  </a:outerShdw>
                </a:effectLst>
                <a:latin typeface="Helvetica" charset="0"/>
              </a:endParaRPr>
            </a:p>
          </p:txBody>
        </p:sp>
        <p:sp>
          <p:nvSpPr>
            <p:cNvPr id="124026" name="Line 55"/>
            <p:cNvSpPr>
              <a:spLocks noChangeShapeType="1"/>
            </p:cNvSpPr>
            <p:nvPr/>
          </p:nvSpPr>
          <p:spPr bwMode="auto">
            <a:xfrm>
              <a:off x="2550" y="2776"/>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27" name="Line 56"/>
            <p:cNvSpPr>
              <a:spLocks noChangeShapeType="1"/>
            </p:cNvSpPr>
            <p:nvPr/>
          </p:nvSpPr>
          <p:spPr bwMode="auto">
            <a:xfrm>
              <a:off x="3340" y="2816"/>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28" name="Rectangle 57"/>
            <p:cNvSpPr>
              <a:spLocks noChangeArrowheads="1"/>
            </p:cNvSpPr>
            <p:nvPr/>
          </p:nvSpPr>
          <p:spPr bwMode="auto">
            <a:xfrm>
              <a:off x="2722" y="2991"/>
              <a:ext cx="1364" cy="458"/>
            </a:xfrm>
            <a:prstGeom prst="rect">
              <a:avLst/>
            </a:prstGeom>
            <a:solidFill>
              <a:srgbClr val="FFD34A"/>
            </a:solidFill>
            <a:ln w="31750">
              <a:solidFill>
                <a:srgbClr val="1A0004"/>
              </a:solidFill>
              <a:miter lim="800000"/>
              <a:headEnd/>
              <a:tailEnd/>
            </a:ln>
          </p:spPr>
          <p:txBody>
            <a:bodyPr/>
            <a:lstStyle/>
            <a:p>
              <a:endParaRPr lang="en-US"/>
            </a:p>
          </p:txBody>
        </p:sp>
        <p:sp>
          <p:nvSpPr>
            <p:cNvPr id="124029" name="AutoShape 58"/>
            <p:cNvSpPr>
              <a:spLocks noChangeArrowheads="1"/>
            </p:cNvSpPr>
            <p:nvPr/>
          </p:nvSpPr>
          <p:spPr bwMode="auto">
            <a:xfrm>
              <a:off x="2722" y="2776"/>
              <a:ext cx="789"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24030" name="Rectangle 59"/>
            <p:cNvSpPr>
              <a:spLocks noChangeArrowheads="1"/>
            </p:cNvSpPr>
            <p:nvPr/>
          </p:nvSpPr>
          <p:spPr bwMode="auto">
            <a:xfrm>
              <a:off x="2722" y="2991"/>
              <a:ext cx="963" cy="377"/>
            </a:xfrm>
            <a:prstGeom prst="rect">
              <a:avLst/>
            </a:prstGeom>
            <a:solidFill>
              <a:srgbClr val="FFD34A"/>
            </a:solidFill>
            <a:ln w="31750">
              <a:solidFill>
                <a:srgbClr val="FFD34A"/>
              </a:solidFill>
              <a:miter lim="800000"/>
              <a:headEnd/>
              <a:tailEnd/>
            </a:ln>
          </p:spPr>
          <p:txBody>
            <a:bodyPr/>
            <a:lstStyle/>
            <a:p>
              <a:endParaRPr lang="en-US"/>
            </a:p>
          </p:txBody>
        </p:sp>
        <p:sp>
          <p:nvSpPr>
            <p:cNvPr id="226364" name="Rectangle 60"/>
            <p:cNvSpPr>
              <a:spLocks noChangeArrowheads="1"/>
            </p:cNvSpPr>
            <p:nvPr/>
          </p:nvSpPr>
          <p:spPr bwMode="auto">
            <a:xfrm>
              <a:off x="2725" y="2778"/>
              <a:ext cx="696" cy="146"/>
            </a:xfrm>
            <a:prstGeom prst="rect">
              <a:avLst/>
            </a:prstGeom>
            <a:noFill/>
            <a:ln w="9525">
              <a:noFill/>
              <a:miter lim="800000"/>
              <a:headEnd/>
              <a:tailEnd/>
            </a:ln>
          </p:spPr>
          <p:txBody>
            <a:bodyPr wrap="none" lIns="0" tIns="0" rIns="0" bIns="0">
              <a:spAutoFit/>
            </a:bodyPr>
            <a:lstStyle/>
            <a:p>
              <a:pPr>
                <a:defRPr/>
              </a:pPr>
              <a:r>
                <a:rPr lang="en-US" sz="800" b="1" dirty="0">
                  <a:solidFill>
                    <a:srgbClr val="790015"/>
                  </a:solidFill>
                  <a:latin typeface="Helvetica" charset="0"/>
                </a:rPr>
                <a:t>  OLA MADOKI</a:t>
              </a:r>
              <a:endParaRPr lang="en-US" sz="800" b="1" dirty="0">
                <a:effectLst>
                  <a:outerShdw blurRad="38100" dist="38100" dir="2700000" algn="tl">
                    <a:srgbClr val="000000"/>
                  </a:outerShdw>
                </a:effectLst>
                <a:latin typeface="Helvetica" charset="0"/>
              </a:endParaRPr>
            </a:p>
          </p:txBody>
        </p:sp>
        <p:sp>
          <p:nvSpPr>
            <p:cNvPr id="124032" name="Line 61"/>
            <p:cNvSpPr>
              <a:spLocks noChangeShapeType="1"/>
            </p:cNvSpPr>
            <p:nvPr/>
          </p:nvSpPr>
          <p:spPr bwMode="auto">
            <a:xfrm>
              <a:off x="2722" y="2951"/>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33" name="Line 62"/>
            <p:cNvSpPr>
              <a:spLocks noChangeShapeType="1"/>
            </p:cNvSpPr>
            <p:nvPr/>
          </p:nvSpPr>
          <p:spPr bwMode="auto">
            <a:xfrm>
              <a:off x="3511" y="2991"/>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34" name="Rectangle 63"/>
            <p:cNvSpPr>
              <a:spLocks noChangeArrowheads="1"/>
            </p:cNvSpPr>
            <p:nvPr/>
          </p:nvSpPr>
          <p:spPr bwMode="auto">
            <a:xfrm>
              <a:off x="2895" y="3201"/>
              <a:ext cx="1365" cy="463"/>
            </a:xfrm>
            <a:prstGeom prst="rect">
              <a:avLst/>
            </a:prstGeom>
            <a:solidFill>
              <a:srgbClr val="FFD34A"/>
            </a:solidFill>
            <a:ln w="31750">
              <a:solidFill>
                <a:srgbClr val="1A0004"/>
              </a:solidFill>
              <a:miter lim="800000"/>
              <a:headEnd/>
              <a:tailEnd/>
            </a:ln>
          </p:spPr>
          <p:txBody>
            <a:bodyPr/>
            <a:lstStyle/>
            <a:p>
              <a:endParaRPr lang="en-US"/>
            </a:p>
          </p:txBody>
        </p:sp>
        <p:sp>
          <p:nvSpPr>
            <p:cNvPr id="124035" name="AutoShape 64"/>
            <p:cNvSpPr>
              <a:spLocks noChangeArrowheads="1"/>
            </p:cNvSpPr>
            <p:nvPr/>
          </p:nvSpPr>
          <p:spPr bwMode="auto">
            <a:xfrm>
              <a:off x="2895" y="2951"/>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24036" name="Rectangle 65"/>
            <p:cNvSpPr>
              <a:spLocks noChangeArrowheads="1"/>
            </p:cNvSpPr>
            <p:nvPr/>
          </p:nvSpPr>
          <p:spPr bwMode="auto">
            <a:xfrm>
              <a:off x="2895" y="3221"/>
              <a:ext cx="865" cy="378"/>
            </a:xfrm>
            <a:prstGeom prst="rect">
              <a:avLst/>
            </a:prstGeom>
            <a:solidFill>
              <a:srgbClr val="FFD34A"/>
            </a:solidFill>
            <a:ln w="31750">
              <a:solidFill>
                <a:srgbClr val="FFD34A"/>
              </a:solidFill>
              <a:miter lim="800000"/>
              <a:headEnd/>
              <a:tailEnd/>
            </a:ln>
          </p:spPr>
          <p:txBody>
            <a:bodyPr/>
            <a:lstStyle/>
            <a:p>
              <a:endParaRPr lang="en-US"/>
            </a:p>
          </p:txBody>
        </p:sp>
        <p:grpSp>
          <p:nvGrpSpPr>
            <p:cNvPr id="124037" name="Group 66"/>
            <p:cNvGrpSpPr>
              <a:grpSpLocks/>
            </p:cNvGrpSpPr>
            <p:nvPr/>
          </p:nvGrpSpPr>
          <p:grpSpPr bwMode="auto">
            <a:xfrm>
              <a:off x="3016" y="2963"/>
              <a:ext cx="369" cy="175"/>
              <a:chOff x="3104" y="3099"/>
              <a:chExt cx="369" cy="175"/>
            </a:xfrm>
          </p:grpSpPr>
          <p:sp>
            <p:nvSpPr>
              <p:cNvPr id="226371" name="Rectangle 67"/>
              <p:cNvSpPr>
                <a:spLocks noChangeArrowheads="1"/>
              </p:cNvSpPr>
              <p:nvPr/>
            </p:nvSpPr>
            <p:spPr bwMode="auto">
              <a:xfrm>
                <a:off x="3104" y="3108"/>
                <a:ext cx="105" cy="173"/>
              </a:xfrm>
              <a:prstGeom prst="rect">
                <a:avLst/>
              </a:prstGeom>
              <a:noFill/>
              <a:ln w="9525">
                <a:noFill/>
                <a:miter lim="800000"/>
                <a:headEnd/>
                <a:tailEnd/>
              </a:ln>
            </p:spPr>
            <p:txBody>
              <a:bodyPr wrap="none" lIns="0" tIns="0" rIns="0" bIns="0">
                <a:spAutoFit/>
              </a:bodyPr>
              <a:lstStyle/>
              <a:p>
                <a:pPr>
                  <a:defRPr/>
                </a:pPr>
                <a:r>
                  <a:rPr lang="en-US" sz="800" b="1">
                    <a:solidFill>
                      <a:schemeClr val="accent1"/>
                    </a:solidFill>
                    <a:latin typeface="Helvetica" charset="0"/>
                  </a:rPr>
                  <a:t>   </a:t>
                </a:r>
                <a:endParaRPr lang="en-US" sz="800" b="1">
                  <a:solidFill>
                    <a:schemeClr val="accent1"/>
                  </a:solidFill>
                  <a:effectLst>
                    <a:outerShdw blurRad="38100" dist="38100" dir="2700000" algn="tl">
                      <a:srgbClr val="000000"/>
                    </a:outerShdw>
                  </a:effectLst>
                  <a:latin typeface="Helvetica" charset="0"/>
                </a:endParaRPr>
              </a:p>
            </p:txBody>
          </p:sp>
          <p:sp>
            <p:nvSpPr>
              <p:cNvPr id="226372" name="Rectangle 68"/>
              <p:cNvSpPr>
                <a:spLocks noChangeArrowheads="1"/>
              </p:cNvSpPr>
              <p:nvPr/>
            </p:nvSpPr>
            <p:spPr bwMode="auto">
              <a:xfrm>
                <a:off x="3172" y="3089"/>
                <a:ext cx="304" cy="173"/>
              </a:xfrm>
              <a:prstGeom prst="rect">
                <a:avLst/>
              </a:prstGeom>
              <a:noFill/>
              <a:ln w="9525">
                <a:noFill/>
                <a:miter lim="800000"/>
                <a:headEnd/>
                <a:tailEnd/>
              </a:ln>
            </p:spPr>
            <p:txBody>
              <a:bodyPr wrap="none" lIns="0" tIns="0" rIns="0" bIns="0">
                <a:spAutoFit/>
              </a:bodyPr>
              <a:lstStyle/>
              <a:p>
                <a:pPr>
                  <a:defRPr/>
                </a:pPr>
                <a:r>
                  <a:rPr lang="en-US" sz="800" b="1" dirty="0">
                    <a:solidFill>
                      <a:schemeClr val="accent1"/>
                    </a:solidFill>
                    <a:latin typeface="Helvetica" charset="0"/>
                  </a:rPr>
                  <a:t>YISU</a:t>
                </a:r>
                <a:endParaRPr lang="en-US" sz="800" b="1" dirty="0">
                  <a:solidFill>
                    <a:schemeClr val="accent1"/>
                  </a:solidFill>
                  <a:effectLst>
                    <a:outerShdw blurRad="38100" dist="38100" dir="2700000" algn="tl">
                      <a:srgbClr val="000000"/>
                    </a:outerShdw>
                  </a:effectLst>
                  <a:latin typeface="Helvetica" charset="0"/>
                </a:endParaRPr>
              </a:p>
            </p:txBody>
          </p:sp>
        </p:grpSp>
        <p:sp>
          <p:nvSpPr>
            <p:cNvPr id="124038" name="Line 69"/>
            <p:cNvSpPr>
              <a:spLocks noChangeShapeType="1"/>
            </p:cNvSpPr>
            <p:nvPr/>
          </p:nvSpPr>
          <p:spPr bwMode="auto">
            <a:xfrm>
              <a:off x="2895" y="3153"/>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39" name="Line 70"/>
            <p:cNvSpPr>
              <a:spLocks noChangeShapeType="1"/>
            </p:cNvSpPr>
            <p:nvPr/>
          </p:nvSpPr>
          <p:spPr bwMode="auto">
            <a:xfrm flipV="1">
              <a:off x="3354" y="2645"/>
              <a:ext cx="158" cy="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 name="Group 72"/>
          <p:cNvGrpSpPr>
            <a:grpSpLocks/>
          </p:cNvGrpSpPr>
          <p:nvPr/>
        </p:nvGrpSpPr>
        <p:grpSpPr bwMode="auto">
          <a:xfrm>
            <a:off x="2076450" y="1225550"/>
            <a:ext cx="2763838" cy="1343025"/>
            <a:chOff x="2412" y="2052"/>
            <a:chExt cx="1741" cy="846"/>
          </a:xfrm>
        </p:grpSpPr>
        <p:sp>
          <p:nvSpPr>
            <p:cNvPr id="123972" name="Rectangle 73"/>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23973" name="AutoShape 74"/>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23974" name="Rectangle 75"/>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380" name="Rectangle 76"/>
            <p:cNvSpPr>
              <a:spLocks noChangeArrowheads="1"/>
            </p:cNvSpPr>
            <p:nvPr/>
          </p:nvSpPr>
          <p:spPr bwMode="auto">
            <a:xfrm>
              <a:off x="2430" y="2078"/>
              <a:ext cx="1004"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latin typeface="Helvetica" charset="0"/>
                </a:rPr>
                <a:t>   </a:t>
              </a:r>
              <a:r>
                <a:rPr lang="en-US" sz="1600" b="1" dirty="0">
                  <a:solidFill>
                    <a:srgbClr val="790015"/>
                  </a:solidFill>
                  <a:latin typeface="Helvetica" charset="0"/>
                </a:rPr>
                <a:t>TEYANGLUBA</a:t>
              </a:r>
              <a:endParaRPr lang="en-US" sz="1600" b="1" dirty="0">
                <a:effectLst>
                  <a:outerShdw blurRad="38100" dist="38100" dir="2700000" algn="tl">
                    <a:srgbClr val="000000"/>
                  </a:outerShdw>
                </a:effectLst>
                <a:latin typeface="Helvetica" charset="0"/>
              </a:endParaRPr>
            </a:p>
          </p:txBody>
        </p:sp>
        <p:sp>
          <p:nvSpPr>
            <p:cNvPr id="123976" name="Line 77"/>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 name="Group 78"/>
          <p:cNvGrpSpPr>
            <a:grpSpLocks/>
          </p:cNvGrpSpPr>
          <p:nvPr/>
        </p:nvGrpSpPr>
        <p:grpSpPr bwMode="auto">
          <a:xfrm>
            <a:off x="2317750" y="1581150"/>
            <a:ext cx="2763838" cy="1343025"/>
            <a:chOff x="2412" y="2052"/>
            <a:chExt cx="1741" cy="846"/>
          </a:xfrm>
        </p:grpSpPr>
        <p:sp>
          <p:nvSpPr>
            <p:cNvPr id="123967" name="Rectangle 79"/>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23968" name="AutoShape 80"/>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23969" name="Rectangle 81"/>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386" name="Rectangle 82"/>
            <p:cNvSpPr>
              <a:spLocks noChangeArrowheads="1"/>
            </p:cNvSpPr>
            <p:nvPr/>
          </p:nvSpPr>
          <p:spPr bwMode="auto">
            <a:xfrm>
              <a:off x="2434" y="2078"/>
              <a:ext cx="864"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ABRAHAM</a:t>
              </a:r>
              <a:endParaRPr lang="en-US" sz="2800" b="1">
                <a:effectLst>
                  <a:outerShdw blurRad="38100" dist="38100" dir="2700000" algn="tl">
                    <a:srgbClr val="000000"/>
                  </a:outerShdw>
                </a:effectLst>
                <a:latin typeface="Helvetica" charset="0"/>
              </a:endParaRPr>
            </a:p>
          </p:txBody>
        </p:sp>
        <p:sp>
          <p:nvSpPr>
            <p:cNvPr id="123971" name="Line 83"/>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 name="Group 84"/>
          <p:cNvGrpSpPr>
            <a:grpSpLocks/>
          </p:cNvGrpSpPr>
          <p:nvPr/>
        </p:nvGrpSpPr>
        <p:grpSpPr bwMode="auto">
          <a:xfrm>
            <a:off x="2597150" y="1924050"/>
            <a:ext cx="2763838" cy="1343025"/>
            <a:chOff x="2412" y="2052"/>
            <a:chExt cx="1741" cy="846"/>
          </a:xfrm>
        </p:grpSpPr>
        <p:sp>
          <p:nvSpPr>
            <p:cNvPr id="123962" name="Rectangle 85"/>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23963" name="AutoShape 86"/>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23964" name="Rectangle 87"/>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392" name="Rectangle 88"/>
            <p:cNvSpPr>
              <a:spLocks noChangeArrowheads="1"/>
            </p:cNvSpPr>
            <p:nvPr/>
          </p:nvSpPr>
          <p:spPr bwMode="auto">
            <a:xfrm>
              <a:off x="2514" y="2078"/>
              <a:ext cx="619"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latin typeface="Helvetica" charset="0"/>
                </a:rPr>
                <a:t>   YOSEP</a:t>
              </a:r>
              <a:endParaRPr lang="en-US" sz="2800" b="1" dirty="0">
                <a:effectLst>
                  <a:outerShdw blurRad="38100" dist="38100" dir="2700000" algn="tl">
                    <a:srgbClr val="000000"/>
                  </a:outerShdw>
                </a:effectLst>
                <a:latin typeface="Helvetica" charset="0"/>
              </a:endParaRPr>
            </a:p>
          </p:txBody>
        </p:sp>
        <p:sp>
          <p:nvSpPr>
            <p:cNvPr id="123966" name="Line 89"/>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 name="Group 90"/>
          <p:cNvGrpSpPr>
            <a:grpSpLocks/>
          </p:cNvGrpSpPr>
          <p:nvPr/>
        </p:nvGrpSpPr>
        <p:grpSpPr bwMode="auto">
          <a:xfrm>
            <a:off x="2889250" y="2241550"/>
            <a:ext cx="2763838" cy="1343025"/>
            <a:chOff x="2412" y="2052"/>
            <a:chExt cx="1741" cy="846"/>
          </a:xfrm>
        </p:grpSpPr>
        <p:sp>
          <p:nvSpPr>
            <p:cNvPr id="123957" name="Rectangle 91"/>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23958" name="AutoShape 92"/>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23959" name="Rectangle 93"/>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398" name="Rectangle 94"/>
            <p:cNvSpPr>
              <a:spLocks noChangeArrowheads="1"/>
            </p:cNvSpPr>
            <p:nvPr/>
          </p:nvSpPr>
          <p:spPr bwMode="auto">
            <a:xfrm>
              <a:off x="2546" y="2078"/>
              <a:ext cx="557"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latin typeface="Helvetica" charset="0"/>
                </a:rPr>
                <a:t>   MOSA</a:t>
              </a:r>
              <a:endParaRPr lang="en-US" sz="2800" b="1" dirty="0">
                <a:effectLst>
                  <a:outerShdw blurRad="38100" dist="38100" dir="2700000" algn="tl">
                    <a:srgbClr val="000000"/>
                  </a:outerShdw>
                </a:effectLst>
                <a:latin typeface="Helvetica" charset="0"/>
              </a:endParaRPr>
            </a:p>
          </p:txBody>
        </p:sp>
        <p:sp>
          <p:nvSpPr>
            <p:cNvPr id="123961" name="Line 95"/>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9" name="Group 96"/>
          <p:cNvGrpSpPr>
            <a:grpSpLocks/>
          </p:cNvGrpSpPr>
          <p:nvPr/>
        </p:nvGrpSpPr>
        <p:grpSpPr bwMode="auto">
          <a:xfrm>
            <a:off x="3155950" y="2546350"/>
            <a:ext cx="2763838" cy="1343025"/>
            <a:chOff x="2412" y="2052"/>
            <a:chExt cx="1741" cy="846"/>
          </a:xfrm>
        </p:grpSpPr>
        <p:sp>
          <p:nvSpPr>
            <p:cNvPr id="123952" name="Rectangle 97"/>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23953" name="AutoShape 98"/>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23954" name="Rectangle 99"/>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404" name="Rectangle 100"/>
            <p:cNvSpPr>
              <a:spLocks noChangeArrowheads="1"/>
            </p:cNvSpPr>
            <p:nvPr/>
          </p:nvSpPr>
          <p:spPr bwMode="auto">
            <a:xfrm>
              <a:off x="2506" y="2078"/>
              <a:ext cx="773"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latin typeface="Helvetica" charset="0"/>
                </a:rPr>
                <a:t>   YIHUSUA</a:t>
              </a:r>
              <a:endParaRPr lang="en-US" sz="2800" b="1" dirty="0">
                <a:effectLst>
                  <a:outerShdw blurRad="38100" dist="38100" dir="2700000" algn="tl">
                    <a:srgbClr val="000000"/>
                  </a:outerShdw>
                </a:effectLst>
                <a:latin typeface="Helvetica" charset="0"/>
              </a:endParaRPr>
            </a:p>
          </p:txBody>
        </p:sp>
        <p:sp>
          <p:nvSpPr>
            <p:cNvPr id="123956" name="Line 101"/>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 name="Group 102"/>
          <p:cNvGrpSpPr>
            <a:grpSpLocks/>
          </p:cNvGrpSpPr>
          <p:nvPr/>
        </p:nvGrpSpPr>
        <p:grpSpPr bwMode="auto">
          <a:xfrm>
            <a:off x="3403600" y="2851150"/>
            <a:ext cx="2795588" cy="1343025"/>
            <a:chOff x="2392" y="2052"/>
            <a:chExt cx="1761" cy="846"/>
          </a:xfrm>
        </p:grpSpPr>
        <p:sp>
          <p:nvSpPr>
            <p:cNvPr id="123947" name="Rectangle 103"/>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23948" name="AutoShape 104"/>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23949" name="Rectangle 105"/>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410" name="Rectangle 106"/>
            <p:cNvSpPr>
              <a:spLocks noChangeArrowheads="1"/>
            </p:cNvSpPr>
            <p:nvPr/>
          </p:nvSpPr>
          <p:spPr bwMode="auto">
            <a:xfrm>
              <a:off x="2392" y="2078"/>
              <a:ext cx="1110" cy="154"/>
            </a:xfrm>
            <a:prstGeom prst="rect">
              <a:avLst/>
            </a:prstGeom>
            <a:noFill/>
            <a:ln w="9525">
              <a:noFill/>
              <a:miter lim="800000"/>
              <a:headEnd/>
              <a:tailEnd/>
            </a:ln>
          </p:spPr>
          <p:txBody>
            <a:bodyPr lIns="0" tIns="0" rIns="0" bIns="0">
              <a:spAutoFit/>
            </a:bodyPr>
            <a:lstStyle/>
            <a:p>
              <a:pPr>
                <a:defRPr/>
              </a:pPr>
              <a:r>
                <a:rPr lang="en-US" sz="1600" b="1">
                  <a:solidFill>
                    <a:srgbClr val="790015"/>
                  </a:solidFill>
                  <a:latin typeface="Helvetica" charset="0"/>
                </a:rPr>
                <a:t>OZÜNG ANEMER</a:t>
              </a:r>
              <a:endParaRPr lang="en-US" sz="2800" b="1">
                <a:effectLst>
                  <a:outerShdw blurRad="38100" dist="38100" dir="2700000" algn="tl">
                    <a:srgbClr val="000000"/>
                  </a:outerShdw>
                </a:effectLst>
                <a:latin typeface="Helvetica" charset="0"/>
              </a:endParaRPr>
            </a:p>
          </p:txBody>
        </p:sp>
        <p:sp>
          <p:nvSpPr>
            <p:cNvPr id="123951" name="Line 107"/>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 name="Group 108"/>
          <p:cNvGrpSpPr>
            <a:grpSpLocks/>
          </p:cNvGrpSpPr>
          <p:nvPr/>
        </p:nvGrpSpPr>
        <p:grpSpPr bwMode="auto">
          <a:xfrm>
            <a:off x="3700463" y="3168650"/>
            <a:ext cx="2790825" cy="1343025"/>
            <a:chOff x="2395" y="2052"/>
            <a:chExt cx="1758" cy="846"/>
          </a:xfrm>
        </p:grpSpPr>
        <p:sp>
          <p:nvSpPr>
            <p:cNvPr id="123942" name="Rectangle 109"/>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23943" name="AutoShape 110"/>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23944" name="Rectangle 111"/>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416" name="Rectangle 112"/>
            <p:cNvSpPr>
              <a:spLocks noChangeArrowheads="1"/>
            </p:cNvSpPr>
            <p:nvPr/>
          </p:nvSpPr>
          <p:spPr bwMode="auto">
            <a:xfrm>
              <a:off x="2395" y="2085"/>
              <a:ext cx="1108" cy="136"/>
            </a:xfrm>
            <a:prstGeom prst="rect">
              <a:avLst/>
            </a:prstGeom>
            <a:noFill/>
            <a:ln w="9525">
              <a:noFill/>
              <a:miter lim="800000"/>
              <a:headEnd/>
              <a:tailEnd/>
            </a:ln>
          </p:spPr>
          <p:txBody>
            <a:bodyPr lIns="0" tIns="0" rIns="0" bIns="0">
              <a:spAutoFit/>
            </a:bodyPr>
            <a:lstStyle/>
            <a:p>
              <a:pPr>
                <a:defRPr/>
              </a:pPr>
              <a:r>
                <a:rPr lang="en-US" sz="1400" b="1">
                  <a:solidFill>
                    <a:srgbClr val="790015"/>
                  </a:solidFill>
                  <a:effectLst>
                    <a:outerShdw blurRad="38100" dist="38100" dir="2700000" algn="tl">
                      <a:srgbClr val="000000"/>
                    </a:outerShdw>
                  </a:effectLst>
                  <a:latin typeface="Helvetica" charset="0"/>
                </a:rPr>
                <a:t>YIMSÜSERTEM</a:t>
              </a:r>
              <a:endParaRPr lang="en-US" sz="1400" b="1">
                <a:effectLst>
                  <a:outerShdw blurRad="38100" dist="38100" dir="2700000" algn="tl">
                    <a:srgbClr val="000000"/>
                  </a:outerShdw>
                </a:effectLst>
                <a:latin typeface="Helvetica" charset="0"/>
              </a:endParaRPr>
            </a:p>
          </p:txBody>
        </p:sp>
        <p:sp>
          <p:nvSpPr>
            <p:cNvPr id="123946" name="Line 113"/>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 name="Group 114"/>
          <p:cNvGrpSpPr>
            <a:grpSpLocks/>
          </p:cNvGrpSpPr>
          <p:nvPr/>
        </p:nvGrpSpPr>
        <p:grpSpPr bwMode="auto">
          <a:xfrm>
            <a:off x="3968750" y="3524250"/>
            <a:ext cx="2763838" cy="1343025"/>
            <a:chOff x="2412" y="2052"/>
            <a:chExt cx="1741" cy="846"/>
          </a:xfrm>
        </p:grpSpPr>
        <p:sp>
          <p:nvSpPr>
            <p:cNvPr id="123937" name="Rectangle 115"/>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23938" name="AutoShape 116"/>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23939" name="Rectangle 117"/>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422" name="Rectangle 118"/>
            <p:cNvSpPr>
              <a:spLocks noChangeArrowheads="1"/>
            </p:cNvSpPr>
            <p:nvPr/>
          </p:nvSpPr>
          <p:spPr bwMode="auto">
            <a:xfrm>
              <a:off x="2430" y="2078"/>
              <a:ext cx="674"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latin typeface="Helvetica" charset="0"/>
                </a:rPr>
                <a:t>   </a:t>
              </a:r>
              <a:r>
                <a:rPr lang="en-US" sz="1400" b="1" dirty="0">
                  <a:solidFill>
                    <a:srgbClr val="790015"/>
                  </a:solidFill>
                  <a:latin typeface="Helvetica" charset="0"/>
                </a:rPr>
                <a:t>ALARTEM</a:t>
              </a:r>
              <a:endParaRPr lang="en-US" sz="1400" b="1" dirty="0">
                <a:effectLst>
                  <a:outerShdw blurRad="38100" dist="38100" dir="2700000" algn="tl">
                    <a:srgbClr val="000000"/>
                  </a:outerShdw>
                </a:effectLst>
                <a:latin typeface="Helvetica" charset="0"/>
              </a:endParaRPr>
            </a:p>
          </p:txBody>
        </p:sp>
        <p:sp>
          <p:nvSpPr>
            <p:cNvPr id="123941" name="Line 119"/>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 name="Group 120"/>
          <p:cNvGrpSpPr>
            <a:grpSpLocks/>
          </p:cNvGrpSpPr>
          <p:nvPr/>
        </p:nvGrpSpPr>
        <p:grpSpPr bwMode="auto">
          <a:xfrm>
            <a:off x="4273550" y="3859213"/>
            <a:ext cx="2760663" cy="1333500"/>
            <a:chOff x="2652" y="2271"/>
            <a:chExt cx="1739" cy="840"/>
          </a:xfrm>
        </p:grpSpPr>
        <p:sp>
          <p:nvSpPr>
            <p:cNvPr id="123933" name="Rectangle 121"/>
            <p:cNvSpPr>
              <a:spLocks noChangeArrowheads="1"/>
            </p:cNvSpPr>
            <p:nvPr/>
          </p:nvSpPr>
          <p:spPr bwMode="auto">
            <a:xfrm>
              <a:off x="2652" y="2559"/>
              <a:ext cx="1739" cy="552"/>
            </a:xfrm>
            <a:prstGeom prst="rect">
              <a:avLst/>
            </a:prstGeom>
            <a:solidFill>
              <a:srgbClr val="FFD34A"/>
            </a:solidFill>
            <a:ln w="31750">
              <a:solidFill>
                <a:srgbClr val="1A0004"/>
              </a:solidFill>
              <a:miter lim="800000"/>
              <a:headEnd/>
              <a:tailEnd/>
            </a:ln>
          </p:spPr>
          <p:txBody>
            <a:bodyPr/>
            <a:lstStyle/>
            <a:p>
              <a:endParaRPr lang="en-US"/>
            </a:p>
          </p:txBody>
        </p:sp>
        <p:sp>
          <p:nvSpPr>
            <p:cNvPr id="123934" name="AutoShape 122"/>
            <p:cNvSpPr>
              <a:spLocks noChangeArrowheads="1"/>
            </p:cNvSpPr>
            <p:nvPr/>
          </p:nvSpPr>
          <p:spPr bwMode="auto">
            <a:xfrm>
              <a:off x="2652" y="2271"/>
              <a:ext cx="1006" cy="71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23935" name="Rectangle 123"/>
            <p:cNvSpPr>
              <a:spLocks noChangeArrowheads="1"/>
            </p:cNvSpPr>
            <p:nvPr/>
          </p:nvSpPr>
          <p:spPr bwMode="auto">
            <a:xfrm>
              <a:off x="2678" y="2585"/>
              <a:ext cx="1227" cy="502"/>
            </a:xfrm>
            <a:prstGeom prst="rect">
              <a:avLst/>
            </a:prstGeom>
            <a:solidFill>
              <a:srgbClr val="FFD34A"/>
            </a:solidFill>
            <a:ln w="31750">
              <a:solidFill>
                <a:srgbClr val="FFD34A"/>
              </a:solidFill>
              <a:miter lim="800000"/>
              <a:headEnd/>
              <a:tailEnd/>
            </a:ln>
          </p:spPr>
          <p:txBody>
            <a:bodyPr/>
            <a:lstStyle/>
            <a:p>
              <a:endParaRPr lang="en-US"/>
            </a:p>
          </p:txBody>
        </p:sp>
        <p:sp>
          <p:nvSpPr>
            <p:cNvPr id="226428" name="Rectangle 124"/>
            <p:cNvSpPr>
              <a:spLocks noChangeArrowheads="1"/>
            </p:cNvSpPr>
            <p:nvPr/>
          </p:nvSpPr>
          <p:spPr bwMode="auto">
            <a:xfrm>
              <a:off x="2763" y="2298"/>
              <a:ext cx="845"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latin typeface="Helvetica" charset="0"/>
                </a:rPr>
                <a:t>   </a:t>
              </a:r>
              <a:r>
                <a:rPr lang="en-US" sz="1400" b="1" dirty="0">
                  <a:solidFill>
                    <a:srgbClr val="790015"/>
                  </a:solidFill>
                  <a:latin typeface="Helvetica" charset="0"/>
                </a:rPr>
                <a:t>OLA MADOKI</a:t>
              </a:r>
              <a:endParaRPr lang="en-US" sz="1400" b="1" dirty="0">
                <a:effectLst>
                  <a:outerShdw blurRad="38100" dist="38100" dir="2700000" algn="tl">
                    <a:srgbClr val="000000"/>
                  </a:outerShdw>
                </a:effectLst>
                <a:latin typeface="Helvetica" charset="0"/>
              </a:endParaRPr>
            </a:p>
          </p:txBody>
        </p:sp>
      </p:grpSp>
      <p:grpSp>
        <p:nvGrpSpPr>
          <p:cNvPr id="14" name="Group 125"/>
          <p:cNvGrpSpPr>
            <a:grpSpLocks/>
          </p:cNvGrpSpPr>
          <p:nvPr/>
        </p:nvGrpSpPr>
        <p:grpSpPr bwMode="auto">
          <a:xfrm>
            <a:off x="4540250" y="4208463"/>
            <a:ext cx="2762250" cy="1479550"/>
            <a:chOff x="3948" y="107"/>
            <a:chExt cx="1740" cy="932"/>
          </a:xfrm>
        </p:grpSpPr>
        <p:sp>
          <p:nvSpPr>
            <p:cNvPr id="123925" name="Rectangle 126"/>
            <p:cNvSpPr>
              <a:spLocks noChangeArrowheads="1"/>
            </p:cNvSpPr>
            <p:nvPr/>
          </p:nvSpPr>
          <p:spPr bwMode="auto">
            <a:xfrm>
              <a:off x="3948" y="472"/>
              <a:ext cx="1740" cy="567"/>
            </a:xfrm>
            <a:prstGeom prst="rect">
              <a:avLst/>
            </a:prstGeom>
            <a:solidFill>
              <a:schemeClr val="tx2"/>
            </a:solidFill>
            <a:ln w="31750">
              <a:solidFill>
                <a:srgbClr val="1A0004"/>
              </a:solidFill>
              <a:miter lim="800000"/>
              <a:headEnd/>
              <a:tailEnd/>
            </a:ln>
          </p:spPr>
          <p:txBody>
            <a:bodyPr/>
            <a:lstStyle/>
            <a:p>
              <a:endParaRPr lang="en-US"/>
            </a:p>
          </p:txBody>
        </p:sp>
        <p:sp>
          <p:nvSpPr>
            <p:cNvPr id="123926" name="AutoShape 127"/>
            <p:cNvSpPr>
              <a:spLocks noChangeArrowheads="1"/>
            </p:cNvSpPr>
            <p:nvPr/>
          </p:nvSpPr>
          <p:spPr bwMode="auto">
            <a:xfrm>
              <a:off x="3948" y="107"/>
              <a:ext cx="1007" cy="712"/>
            </a:xfrm>
            <a:prstGeom prst="roundRect">
              <a:avLst>
                <a:gd name="adj" fmla="val 10727"/>
              </a:avLst>
            </a:prstGeom>
            <a:solidFill>
              <a:schemeClr val="tx2"/>
            </a:solidFill>
            <a:ln w="31750">
              <a:solidFill>
                <a:srgbClr val="1A0004"/>
              </a:solidFill>
              <a:round/>
              <a:headEnd/>
              <a:tailEnd/>
            </a:ln>
          </p:spPr>
          <p:txBody>
            <a:bodyPr/>
            <a:lstStyle/>
            <a:p>
              <a:endParaRPr lang="en-US"/>
            </a:p>
          </p:txBody>
        </p:sp>
        <p:sp>
          <p:nvSpPr>
            <p:cNvPr id="123927" name="Rectangle 128"/>
            <p:cNvSpPr>
              <a:spLocks noChangeArrowheads="1"/>
            </p:cNvSpPr>
            <p:nvPr/>
          </p:nvSpPr>
          <p:spPr bwMode="auto">
            <a:xfrm>
              <a:off x="3953" y="472"/>
              <a:ext cx="1245" cy="470"/>
            </a:xfrm>
            <a:prstGeom prst="rect">
              <a:avLst/>
            </a:prstGeom>
            <a:solidFill>
              <a:schemeClr val="tx2"/>
            </a:solidFill>
            <a:ln w="31750">
              <a:solidFill>
                <a:srgbClr val="FFD34A"/>
              </a:solidFill>
              <a:miter lim="800000"/>
              <a:headEnd/>
              <a:tailEnd/>
            </a:ln>
          </p:spPr>
          <p:txBody>
            <a:bodyPr/>
            <a:lstStyle/>
            <a:p>
              <a:endParaRPr lang="en-US"/>
            </a:p>
          </p:txBody>
        </p:sp>
        <p:grpSp>
          <p:nvGrpSpPr>
            <p:cNvPr id="123928" name="Group 129"/>
            <p:cNvGrpSpPr>
              <a:grpSpLocks/>
            </p:cNvGrpSpPr>
            <p:nvPr/>
          </p:nvGrpSpPr>
          <p:grpSpPr bwMode="auto">
            <a:xfrm>
              <a:off x="4057" y="130"/>
              <a:ext cx="547" cy="284"/>
              <a:chOff x="3078" y="3101"/>
              <a:chExt cx="428" cy="235"/>
            </a:xfrm>
          </p:grpSpPr>
          <p:sp>
            <p:nvSpPr>
              <p:cNvPr id="226434" name="Rectangle 130"/>
              <p:cNvSpPr>
                <a:spLocks noChangeArrowheads="1"/>
              </p:cNvSpPr>
              <p:nvPr/>
            </p:nvSpPr>
            <p:spPr bwMode="auto">
              <a:xfrm>
                <a:off x="3084" y="3113"/>
                <a:ext cx="146" cy="223"/>
              </a:xfrm>
              <a:prstGeom prst="rect">
                <a:avLst/>
              </a:prstGeom>
              <a:solidFill>
                <a:schemeClr val="tx2"/>
              </a:solidFill>
              <a:ln w="9525">
                <a:noFill/>
                <a:miter lim="800000"/>
                <a:headEnd/>
                <a:tailEnd/>
              </a:ln>
            </p:spPr>
            <p:txBody>
              <a:bodyPr wrap="none" lIns="0" tIns="0" rIns="0" bIns="0">
                <a:spAutoFit/>
              </a:bodyPr>
              <a:lstStyle/>
              <a:p>
                <a:pPr>
                  <a:defRPr/>
                </a:pPr>
                <a:r>
                  <a:rPr lang="en-US" sz="2800" b="1">
                    <a:solidFill>
                      <a:srgbClr val="790015"/>
                    </a:solidFill>
                    <a:latin typeface="Helvetica" charset="0"/>
                  </a:rPr>
                  <a:t>   </a:t>
                </a:r>
                <a:endParaRPr lang="en-US" sz="4000" b="1">
                  <a:effectLst>
                    <a:outerShdw blurRad="38100" dist="38100" dir="2700000" algn="tl">
                      <a:srgbClr val="000000"/>
                    </a:outerShdw>
                  </a:effectLst>
                  <a:latin typeface="Helvetica" charset="0"/>
                </a:endParaRPr>
              </a:p>
            </p:txBody>
          </p:sp>
          <p:sp>
            <p:nvSpPr>
              <p:cNvPr id="226435" name="Rectangle 131"/>
              <p:cNvSpPr>
                <a:spLocks noChangeArrowheads="1"/>
              </p:cNvSpPr>
              <p:nvPr/>
            </p:nvSpPr>
            <p:spPr bwMode="auto">
              <a:xfrm>
                <a:off x="3078" y="3101"/>
                <a:ext cx="428" cy="233"/>
              </a:xfrm>
              <a:prstGeom prst="rect">
                <a:avLst/>
              </a:prstGeom>
              <a:solidFill>
                <a:schemeClr val="tx2"/>
              </a:solidFill>
              <a:ln w="9525">
                <a:noFill/>
                <a:miter lim="800000"/>
                <a:headEnd/>
                <a:tailEnd/>
              </a:ln>
            </p:spPr>
            <p:txBody>
              <a:bodyPr wrap="none" lIns="0" tIns="0" rIns="0" bIns="0">
                <a:spAutoFit/>
              </a:bodyPr>
              <a:lstStyle/>
              <a:p>
                <a:pPr>
                  <a:defRPr/>
                </a:pPr>
                <a:r>
                  <a:rPr lang="en-US" sz="2900" b="1" dirty="0">
                    <a:solidFill>
                      <a:srgbClr val="790015"/>
                    </a:solidFill>
                    <a:latin typeface="Helvetica" charset="0"/>
                  </a:rPr>
                  <a:t>YISU</a:t>
                </a:r>
                <a:endParaRPr lang="en-US" sz="4000" b="1" dirty="0">
                  <a:effectLst>
                    <a:outerShdw blurRad="38100" dist="38100" dir="2700000" algn="tl">
                      <a:srgbClr val="000000"/>
                    </a:outerShdw>
                  </a:effectLst>
                  <a:latin typeface="Helvetica" charset="0"/>
                </a:endParaRPr>
              </a:p>
            </p:txBody>
          </p:sp>
        </p:grpSp>
        <p:sp>
          <p:nvSpPr>
            <p:cNvPr id="123929" name="Line 132"/>
            <p:cNvSpPr>
              <a:spLocks noChangeShapeType="1"/>
            </p:cNvSpPr>
            <p:nvPr/>
          </p:nvSpPr>
          <p:spPr bwMode="auto">
            <a:xfrm>
              <a:off x="3948" y="412"/>
              <a:ext cx="1"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930" name="Line 133"/>
            <p:cNvSpPr>
              <a:spLocks noChangeShapeType="1"/>
            </p:cNvSpPr>
            <p:nvPr/>
          </p:nvSpPr>
          <p:spPr bwMode="auto">
            <a:xfrm>
              <a:off x="4945" y="472"/>
              <a:ext cx="545" cy="2"/>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3918" name="Text Box 134"/>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23919" name="Text Box 136"/>
          <p:cNvSpPr txBox="1">
            <a:spLocks noChangeArrowheads="1"/>
          </p:cNvSpPr>
          <p:nvPr/>
        </p:nvSpPr>
        <p:spPr bwMode="auto">
          <a:xfrm>
            <a:off x="8834438"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23920" name="Text Box 137"/>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23921" name="Text Box 138"/>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59</a:t>
            </a:r>
          </a:p>
        </p:txBody>
      </p:sp>
      <p:sp>
        <p:nvSpPr>
          <p:cNvPr id="123922" name="Text Box 139"/>
          <p:cNvSpPr txBox="1">
            <a:spLocks noChangeArrowheads="1"/>
          </p:cNvSpPr>
          <p:nvPr/>
        </p:nvSpPr>
        <p:spPr bwMode="auto">
          <a:xfrm>
            <a:off x="8651875" y="6413500"/>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11</a:t>
            </a:r>
          </a:p>
        </p:txBody>
      </p:sp>
      <p:sp>
        <p:nvSpPr>
          <p:cNvPr id="123923" name="Text Box 141"/>
          <p:cNvSpPr txBox="1">
            <a:spLocks noChangeArrowheads="1"/>
          </p:cNvSpPr>
          <p:nvPr/>
        </p:nvSpPr>
        <p:spPr bwMode="auto">
          <a:xfrm>
            <a:off x="7092950" y="6270625"/>
            <a:ext cx="18557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rgbClr val="FFFFFF"/>
                </a:solidFill>
              </a:rPr>
              <a:t>Teka indang kaket </a:t>
            </a:r>
            <a:r>
              <a:rPr lang="en-US" sz="1200" b="1">
                <a:solidFill>
                  <a:schemeClr val="tx1"/>
                </a:solidFill>
              </a:rPr>
              <a:t>8-14</a:t>
            </a:r>
          </a:p>
        </p:txBody>
      </p:sp>
      <p:sp>
        <p:nvSpPr>
          <p:cNvPr id="3" name="Title 2"/>
          <p:cNvSpPr>
            <a:spLocks noGrp="1"/>
          </p:cNvSpPr>
          <p:nvPr>
            <p:ph type="title" idx="4294967295"/>
          </p:nvPr>
        </p:nvSpPr>
        <p:spPr>
          <a:xfrm>
            <a:off x="0" y="295275"/>
            <a:ext cx="9144000" cy="584200"/>
          </a:xfrm>
          <a:prstGeom prst="rect">
            <a:avLst/>
          </a:prstGeom>
          <a:ln w="12700">
            <a:miter lim="800000"/>
            <a:headEnd/>
            <a:tailEnd/>
          </a:ln>
          <a:effectLst>
            <a:outerShdw blurRad="63500" dist="63500" dir="2212194" algn="ctr" rotWithShape="0">
              <a:schemeClr val="bg2">
                <a:alpha val="74998"/>
              </a:schemeClr>
            </a:outerShdw>
          </a:effectLst>
        </p:spPr>
        <p:txBody>
          <a:bodyPr anchor="ctr">
            <a:spAutoFit/>
          </a:bodyPr>
          <a:lstStyle/>
          <a:p>
            <a:pPr algn="ctr">
              <a:spcBef>
                <a:spcPct val="50000"/>
              </a:spcBef>
              <a:defRPr/>
            </a:pPr>
            <a:r>
              <a:rPr lang="en-US" sz="3200" b="1">
                <a:solidFill>
                  <a:srgbClr val="DCF210"/>
                </a:solidFill>
                <a:latin typeface="Comic Sans MS" charset="0"/>
                <a:ea typeface="ＭＳ Ｐゴシック" charset="0"/>
                <a:cs typeface="ＭＳ Ｐゴシック" charset="0"/>
              </a:rPr>
              <a:t>Nü Tokolok Nung Tasen </a:t>
            </a:r>
            <a:r>
              <a:rPr lang="ja-JP" altLang="en-US" sz="3200" b="1">
                <a:solidFill>
                  <a:srgbClr val="DCF210"/>
                </a:solidFill>
                <a:latin typeface="Comic Sans MS" charset="0"/>
                <a:ea typeface="ＭＳ Ｐゴシック" charset="0"/>
                <a:cs typeface="ＭＳ Ｐゴシック" charset="0"/>
              </a:rPr>
              <a:t>“</a:t>
            </a:r>
            <a:r>
              <a:rPr lang="en-US" sz="3200" b="1">
                <a:solidFill>
                  <a:srgbClr val="DCF210"/>
                </a:solidFill>
                <a:latin typeface="Comic Sans MS" charset="0"/>
                <a:ea typeface="ＭＳ Ｐゴシック" charset="0"/>
                <a:cs typeface="ＭＳ Ｐゴシック" charset="0"/>
              </a:rPr>
              <a:t>Laishiba Kaketpong”</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1" name="Rectangle 21"/>
          <p:cNvSpPr>
            <a:spLocks noChangeArrowheads="1"/>
          </p:cNvSpPr>
          <p:nvPr/>
        </p:nvSpPr>
        <p:spPr bwMode="auto">
          <a:xfrm>
            <a:off x="0" y="0"/>
            <a:ext cx="9144000" cy="6858000"/>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5362" name="Text Box 7"/>
          <p:cNvSpPr txBox="1">
            <a:spLocks noChangeArrowheads="1"/>
          </p:cNvSpPr>
          <p:nvPr/>
        </p:nvSpPr>
        <p:spPr bwMode="auto">
          <a:xfrm>
            <a:off x="4638675" y="413861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5363" name="Text Box 9"/>
          <p:cNvSpPr txBox="1">
            <a:spLocks noChangeArrowheads="1"/>
          </p:cNvSpPr>
          <p:nvPr/>
        </p:nvSpPr>
        <p:spPr bwMode="auto">
          <a:xfrm>
            <a:off x="3908425" y="174466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15723" name="Text Box 11"/>
          <p:cNvSpPr txBox="1">
            <a:spLocks noChangeArrowheads="1"/>
          </p:cNvSpPr>
          <p:nvPr/>
        </p:nvSpPr>
        <p:spPr bwMode="auto">
          <a:xfrm>
            <a:off x="347663" y="223838"/>
            <a:ext cx="8451850" cy="6270625"/>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90000"/>
              </a:lnSpc>
              <a:defRPr/>
            </a:pPr>
            <a:r>
              <a:rPr lang="en-US" sz="1600" b="1" smtClean="0">
                <a:solidFill>
                  <a:schemeClr val="tx1"/>
                </a:solidFill>
                <a:latin typeface="Times" charset="0"/>
              </a:rPr>
              <a:t>The Bible…Basically Project was conceived, developed</a:t>
            </a:r>
            <a:br>
              <a:rPr lang="en-US" sz="1600" b="1" smtClean="0">
                <a:solidFill>
                  <a:schemeClr val="tx1"/>
                </a:solidFill>
                <a:latin typeface="Times" charset="0"/>
              </a:rPr>
            </a:br>
            <a:r>
              <a:rPr lang="en-US" sz="1600" b="1" smtClean="0">
                <a:solidFill>
                  <a:schemeClr val="tx1"/>
                </a:solidFill>
                <a:latin typeface="Times" charset="0"/>
              </a:rPr>
              <a:t> and produced by John E. Fryman, Ph.D.</a:t>
            </a:r>
          </a:p>
          <a:p>
            <a:pPr>
              <a:lnSpc>
                <a:spcPct val="90000"/>
              </a:lnSpc>
              <a:defRPr/>
            </a:pPr>
            <a:endParaRPr lang="en-US" sz="1600" b="1" smtClean="0">
              <a:solidFill>
                <a:schemeClr val="tx1"/>
              </a:solidFill>
              <a:latin typeface="Times" charset="0"/>
            </a:endParaRPr>
          </a:p>
          <a:p>
            <a:pPr>
              <a:lnSpc>
                <a:spcPct val="90000"/>
              </a:lnSpc>
              <a:defRPr/>
            </a:pPr>
            <a:r>
              <a:rPr lang="en-US" sz="1600" b="1" smtClean="0">
                <a:solidFill>
                  <a:schemeClr val="tx1"/>
                </a:solidFill>
                <a:latin typeface="Times" charset="0"/>
              </a:rPr>
              <a:t>Copyright © 2006 The Bible…Basically Ministries Intl. Inc., Ft. Worth, Texas</a:t>
            </a:r>
          </a:p>
          <a:p>
            <a:pPr>
              <a:lnSpc>
                <a:spcPct val="90000"/>
              </a:lnSpc>
              <a:defRPr/>
            </a:pPr>
            <a:endParaRPr lang="en-US" sz="1600" b="1" smtClean="0">
              <a:solidFill>
                <a:schemeClr val="tx1"/>
              </a:solidFill>
              <a:latin typeface="Times" charset="0"/>
            </a:endParaRPr>
          </a:p>
          <a:p>
            <a:pPr>
              <a:lnSpc>
                <a:spcPct val="90000"/>
              </a:lnSpc>
              <a:defRPr/>
            </a:pPr>
            <a:r>
              <a:rPr lang="en-US" sz="1600" b="1" smtClean="0">
                <a:solidFill>
                  <a:schemeClr val="tx1"/>
                </a:solidFill>
                <a:latin typeface="Times" charset="0"/>
              </a:rPr>
              <a:t>All rights reserved.  This work is protected under the copyright laws of the United States of America.  No part or section may be reproduced in any form without permission in writing from the author or copyright owner, except in the case of brief quotations embodied in critical articles or reviews.  </a:t>
            </a:r>
          </a:p>
          <a:p>
            <a:pPr>
              <a:lnSpc>
                <a:spcPct val="90000"/>
              </a:lnSpc>
              <a:defRPr/>
            </a:pPr>
            <a:endParaRPr lang="en-US" sz="1600" b="1" smtClean="0">
              <a:solidFill>
                <a:schemeClr val="tx1"/>
              </a:solidFill>
              <a:latin typeface="Times" charset="0"/>
            </a:endParaRPr>
          </a:p>
          <a:p>
            <a:pPr>
              <a:lnSpc>
                <a:spcPct val="90000"/>
              </a:lnSpc>
              <a:defRPr/>
            </a:pPr>
            <a:r>
              <a:rPr lang="en-US" sz="1600" b="1" smtClean="0">
                <a:solidFill>
                  <a:schemeClr val="tx1"/>
                </a:solidFill>
                <a:latin typeface="Times" charset="0"/>
              </a:rPr>
              <a:t>Those sections for which permission is specifically provided in the text may be reproduced locally as student need requires.</a:t>
            </a:r>
          </a:p>
          <a:p>
            <a:pPr>
              <a:lnSpc>
                <a:spcPct val="90000"/>
              </a:lnSpc>
              <a:defRPr/>
            </a:pPr>
            <a:endParaRPr lang="en-US" sz="1600" b="1" smtClean="0">
              <a:solidFill>
                <a:schemeClr val="tx1"/>
              </a:solidFill>
              <a:latin typeface="Times" charset="0"/>
            </a:endParaRPr>
          </a:p>
          <a:p>
            <a:pPr>
              <a:lnSpc>
                <a:spcPct val="90000"/>
              </a:lnSpc>
              <a:defRPr/>
            </a:pPr>
            <a:r>
              <a:rPr lang="en-US" sz="1600" b="1" smtClean="0">
                <a:solidFill>
                  <a:schemeClr val="tx1"/>
                </a:solidFill>
                <a:latin typeface="Times" charset="0"/>
              </a:rPr>
              <a:t>The ministry is indebted to Dr. Todd Bolen, The Master</a:t>
            </a:r>
            <a:r>
              <a:rPr lang="fr-FR" sz="1600" b="1" smtClean="0">
                <a:solidFill>
                  <a:schemeClr val="tx1"/>
                </a:solidFill>
                <a:latin typeface="Times" charset="0"/>
              </a:rPr>
              <a:t>'</a:t>
            </a:r>
            <a:r>
              <a:rPr lang="en-US" sz="1600" b="1" smtClean="0">
                <a:solidFill>
                  <a:schemeClr val="tx1"/>
                </a:solidFill>
                <a:latin typeface="Times" charset="0"/>
              </a:rPr>
              <a:t>s College, Jerusalem, Israel,  and</a:t>
            </a:r>
            <a:r>
              <a:rPr lang="en-US" sz="1600" smtClean="0">
                <a:solidFill>
                  <a:schemeClr val="tx1"/>
                </a:solidFill>
                <a:latin typeface="Times New Roman" charset="0"/>
                <a:cs typeface="Times New Roman" charset="0"/>
              </a:rPr>
              <a:t> </a:t>
            </a:r>
            <a:r>
              <a:rPr lang="en-US" sz="1600" b="1" smtClean="0">
                <a:solidFill>
                  <a:schemeClr val="tx1"/>
                </a:solidFill>
                <a:latin typeface="Times" charset="0"/>
              </a:rPr>
              <a:t>Pictorial Library of Bible Lands (BiblePlaces.com)  for permission</a:t>
            </a:r>
          </a:p>
          <a:p>
            <a:pPr>
              <a:lnSpc>
                <a:spcPct val="90000"/>
              </a:lnSpc>
              <a:defRPr/>
            </a:pPr>
            <a:r>
              <a:rPr lang="en-US" sz="1600" b="1" smtClean="0">
                <a:solidFill>
                  <a:schemeClr val="tx1"/>
                </a:solidFill>
                <a:latin typeface="Times" charset="0"/>
              </a:rPr>
              <a:t> to use extensive photo resources throughout this production.  Photography of Kadesh-Barnea is used with permission of Dr. Leen Ritmeyer, Hawthornedene, Australia.  Should the copyrighted material of others be noted without our knowledge or proper attribution, the ministry requests an immediate notice.  The specified content attribution will be properly adjusted.   Every effort was used to avoid unauthorized use of text and graphics.</a:t>
            </a:r>
          </a:p>
          <a:p>
            <a:pPr>
              <a:lnSpc>
                <a:spcPct val="90000"/>
              </a:lnSpc>
              <a:defRPr/>
            </a:pPr>
            <a:endParaRPr lang="en-US" sz="1600" b="1" smtClean="0">
              <a:solidFill>
                <a:schemeClr val="tx1"/>
              </a:solidFill>
              <a:latin typeface="Times" charset="0"/>
            </a:endParaRPr>
          </a:p>
          <a:p>
            <a:pPr>
              <a:lnSpc>
                <a:spcPct val="90000"/>
              </a:lnSpc>
              <a:defRPr/>
            </a:pPr>
            <a:r>
              <a:rPr lang="en-US" sz="1600" b="1" smtClean="0">
                <a:solidFill>
                  <a:schemeClr val="tx1"/>
                </a:solidFill>
                <a:latin typeface="Times" charset="0"/>
              </a:rPr>
              <a:t>Teachers, media operators and/or other facilitators may not alter any PowerPoint slide, animation effect, or order of presentation in any way, in any language edition, or in any computerized application from any image storage facility, transmission, digital or Internet technique except by permission of the producers.</a:t>
            </a:r>
          </a:p>
          <a:p>
            <a:pPr>
              <a:lnSpc>
                <a:spcPct val="90000"/>
              </a:lnSpc>
              <a:defRPr/>
            </a:pPr>
            <a:endParaRPr lang="en-US" sz="1600" b="1" smtClean="0">
              <a:solidFill>
                <a:schemeClr val="tx1"/>
              </a:solidFill>
              <a:latin typeface="Times" charset="0"/>
            </a:endParaRPr>
          </a:p>
          <a:p>
            <a:pPr>
              <a:lnSpc>
                <a:spcPct val="90000"/>
              </a:lnSpc>
              <a:defRPr/>
            </a:pPr>
            <a:r>
              <a:rPr lang="en-US" sz="1600" b="1" smtClean="0">
                <a:solidFill>
                  <a:schemeClr val="tx1"/>
                </a:solidFill>
                <a:latin typeface="Times" charset="0"/>
              </a:rPr>
              <a:t>Produced in the United States of America. International Rights Reserved.</a:t>
            </a:r>
          </a:p>
        </p:txBody>
      </p:sp>
      <p:sp>
        <p:nvSpPr>
          <p:cNvPr id="15365" name="Rectangle 12"/>
          <p:cNvSpPr>
            <a:spLocks noChangeArrowheads="1"/>
          </p:cNvSpPr>
          <p:nvPr/>
        </p:nvSpPr>
        <p:spPr bwMode="auto">
          <a:xfrm>
            <a:off x="2327275" y="2682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endParaRPr lang="en-US" sz="2000">
              <a:latin typeface="Comic Sans MS" charset="0"/>
            </a:endParaRPr>
          </a:p>
        </p:txBody>
      </p:sp>
      <p:sp>
        <p:nvSpPr>
          <p:cNvPr id="15366" name="Text Box 16"/>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5367" name="Text Box 19"/>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115732" name="Rectangle 20"/>
          <p:cNvSpPr>
            <a:spLocks noChangeArrowheads="1"/>
          </p:cNvSpPr>
          <p:nvPr/>
        </p:nvSpPr>
        <p:spPr bwMode="auto">
          <a:xfrm>
            <a:off x="7581900" y="6526213"/>
            <a:ext cx="73660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a:t>
            </a:r>
          </a:p>
        </p:txBody>
      </p:sp>
      <p:sp>
        <p:nvSpPr>
          <p:cNvPr id="15369" name="Text Box 22"/>
          <p:cNvSpPr txBox="1">
            <a:spLocks noChangeArrowheads="1"/>
          </p:cNvSpPr>
          <p:nvPr/>
        </p:nvSpPr>
        <p:spPr bwMode="auto">
          <a:xfrm>
            <a:off x="8123238" y="6521450"/>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a:solidFill>
                  <a:srgbClr val="FFFFFF"/>
                </a:solidFill>
              </a:rPr>
              <a:t>06</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3" name="Picture 2"/>
          <p:cNvPicPr>
            <a:picLocks noChangeArrowheads="1"/>
          </p:cNvPicPr>
          <p:nvPr/>
        </p:nvPicPr>
        <p:blipFill>
          <a:blip r:embed="rId2">
            <a:extLst>
              <a:ext uri="{28A0092B-C50C-407E-A947-70E740481C1C}">
                <a14:useLocalDpi xmlns:a14="http://schemas.microsoft.com/office/drawing/2010/main" val="0"/>
              </a:ext>
            </a:extLst>
          </a:blip>
          <a:srcRect r="3957"/>
          <a:stretch>
            <a:fillRect/>
          </a:stretch>
        </p:blipFill>
        <p:spPr bwMode="auto">
          <a:xfrm>
            <a:off x="639763" y="546100"/>
            <a:ext cx="7858125" cy="5740400"/>
          </a:xfrm>
          <a:prstGeom prst="rect">
            <a:avLst/>
          </a:prstGeom>
          <a:noFill/>
          <a:ln w="508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11299" name="Rectangle 3"/>
          <p:cNvSpPr>
            <a:spLocks noChangeArrowheads="1"/>
          </p:cNvSpPr>
          <p:nvPr/>
        </p:nvSpPr>
        <p:spPr bwMode="auto">
          <a:xfrm>
            <a:off x="544513" y="158750"/>
            <a:ext cx="742950" cy="1433513"/>
          </a:xfrm>
          <a:prstGeom prst="rect">
            <a:avLst/>
          </a:prstGeom>
          <a:noFill/>
          <a:ln w="12700">
            <a:noFill/>
            <a:miter lim="800000"/>
            <a:headEnd/>
            <a:tailEnd/>
          </a:ln>
          <a:effectLst>
            <a:outerShdw dist="107763" dir="2700000" algn="ctr" rotWithShape="0">
              <a:schemeClr val="bg2"/>
            </a:outerShdw>
          </a:effectLst>
        </p:spPr>
        <p:txBody>
          <a:bodyPr wrap="none" anchor="ctr"/>
          <a:lstStyle/>
          <a:p>
            <a:pPr>
              <a:defRPr/>
            </a:pPr>
            <a:endParaRPr lang="en-US">
              <a:cs typeface="+mn-cs"/>
            </a:endParaRPr>
          </a:p>
        </p:txBody>
      </p:sp>
      <p:sp>
        <p:nvSpPr>
          <p:cNvPr id="311300" name="Rectangle 4"/>
          <p:cNvSpPr>
            <a:spLocks noChangeArrowheads="1"/>
          </p:cNvSpPr>
          <p:nvPr/>
        </p:nvSpPr>
        <p:spPr bwMode="auto">
          <a:xfrm>
            <a:off x="620713" y="160338"/>
            <a:ext cx="739775" cy="1430337"/>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spcBef>
                <a:spcPct val="50000"/>
              </a:spcBef>
              <a:defRPr/>
            </a:pPr>
            <a:r>
              <a:rPr lang="en-US" sz="8800">
                <a:solidFill>
                  <a:srgbClr val="FFD34A"/>
                </a:solidFill>
                <a:latin typeface="Times" pitchFamily="8" charset="0"/>
                <a:cs typeface="+mn-cs"/>
              </a:rPr>
              <a:t>7</a:t>
            </a:r>
          </a:p>
        </p:txBody>
      </p:sp>
      <p:sp>
        <p:nvSpPr>
          <p:cNvPr id="311301" name="Line 5"/>
          <p:cNvSpPr>
            <a:spLocks noChangeShapeType="1"/>
          </p:cNvSpPr>
          <p:nvPr/>
        </p:nvSpPr>
        <p:spPr bwMode="auto">
          <a:xfrm>
            <a:off x="925513" y="838200"/>
            <a:ext cx="311150"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IN">
              <a:latin typeface="Arial" pitchFamily="34" charset="0"/>
              <a:ea typeface="ＭＳ Ｐゴシック" pitchFamily="34" charset="-128"/>
              <a:cs typeface="+mn-cs"/>
            </a:endParaRPr>
          </a:p>
        </p:txBody>
      </p:sp>
      <p:sp>
        <p:nvSpPr>
          <p:cNvPr id="125957" name="Text Box 6"/>
          <p:cNvSpPr txBox="1">
            <a:spLocks noChangeArrowheads="1"/>
          </p:cNvSpPr>
          <p:nvPr/>
        </p:nvSpPr>
        <p:spPr bwMode="auto">
          <a:xfrm>
            <a:off x="8723313" y="66675"/>
            <a:ext cx="2603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25958" name="Text Box 7"/>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solidFill>
                <a:srgbClr val="FFFFFF"/>
              </a:solidFill>
            </a:endParaRPr>
          </a:p>
        </p:txBody>
      </p:sp>
      <p:sp>
        <p:nvSpPr>
          <p:cNvPr id="125959" name="Text Box 8"/>
          <p:cNvSpPr txBox="1">
            <a:spLocks noChangeArrowheads="1"/>
          </p:cNvSpPr>
          <p:nvPr/>
        </p:nvSpPr>
        <p:spPr bwMode="auto">
          <a:xfrm>
            <a:off x="8085138" y="6530975"/>
            <a:ext cx="3270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a:solidFill>
                  <a:srgbClr val="FFFFFF"/>
                </a:solidFill>
              </a:rPr>
              <a:t>60</a:t>
            </a:r>
          </a:p>
        </p:txBody>
      </p:sp>
      <p:sp>
        <p:nvSpPr>
          <p:cNvPr id="125960" name="Text Box 9"/>
          <p:cNvSpPr txBox="1">
            <a:spLocks noChangeArrowheads="1"/>
          </p:cNvSpPr>
          <p:nvPr/>
        </p:nvSpPr>
        <p:spPr bwMode="auto">
          <a:xfrm>
            <a:off x="7213600" y="6270625"/>
            <a:ext cx="1314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rgbClr val="FFFFFF"/>
                </a:solidFill>
              </a:rPr>
              <a:t>Manuel pg. 8-14</a:t>
            </a:r>
          </a:p>
        </p:txBody>
      </p:sp>
      <p:sp>
        <p:nvSpPr>
          <p:cNvPr id="125961" name="Rectangle 10"/>
          <p:cNvSpPr>
            <a:spLocks noChangeArrowheads="1"/>
          </p:cNvSpPr>
          <p:nvPr/>
        </p:nvSpPr>
        <p:spPr bwMode="auto">
          <a:xfrm>
            <a:off x="655638" y="1641475"/>
            <a:ext cx="7759700" cy="4618038"/>
          </a:xfrm>
          <a:prstGeom prst="rect">
            <a:avLst/>
          </a:prstGeom>
          <a:solidFill>
            <a:srgbClr val="251C3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p>
        </p:txBody>
      </p:sp>
      <p:sp>
        <p:nvSpPr>
          <p:cNvPr id="125962" name="TextBox 10"/>
          <p:cNvSpPr txBox="1">
            <a:spLocks noChangeArrowheads="1"/>
          </p:cNvSpPr>
          <p:nvPr/>
        </p:nvSpPr>
        <p:spPr bwMode="auto">
          <a:xfrm>
            <a:off x="3851275" y="933450"/>
            <a:ext cx="1379538" cy="307975"/>
          </a:xfrm>
          <a:prstGeom prst="rect">
            <a:avLst/>
          </a:prstGeom>
          <a:solidFill>
            <a:srgbClr val="F3774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400">
                <a:solidFill>
                  <a:schemeClr val="bg2"/>
                </a:solidFill>
              </a:rPr>
              <a:t>TEYANGLUBA</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7" name="Picture 2"/>
          <p:cNvPicPr>
            <a:picLocks noChangeArrowheads="1"/>
          </p:cNvPicPr>
          <p:nvPr/>
        </p:nvPicPr>
        <p:blipFill>
          <a:blip r:embed="rId2">
            <a:extLst>
              <a:ext uri="{28A0092B-C50C-407E-A947-70E740481C1C}">
                <a14:useLocalDpi xmlns:a14="http://schemas.microsoft.com/office/drawing/2010/main" val="0"/>
              </a:ext>
            </a:extLst>
          </a:blip>
          <a:srcRect r="3957"/>
          <a:stretch>
            <a:fillRect/>
          </a:stretch>
        </p:blipFill>
        <p:spPr bwMode="auto">
          <a:xfrm>
            <a:off x="639763" y="546100"/>
            <a:ext cx="7858125" cy="5740400"/>
          </a:xfrm>
          <a:prstGeom prst="rect">
            <a:avLst/>
          </a:prstGeom>
          <a:noFill/>
          <a:ln w="508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12323" name="Rectangle 3"/>
          <p:cNvSpPr>
            <a:spLocks noChangeArrowheads="1"/>
          </p:cNvSpPr>
          <p:nvPr/>
        </p:nvSpPr>
        <p:spPr bwMode="auto">
          <a:xfrm>
            <a:off x="544513" y="158750"/>
            <a:ext cx="742950" cy="1433513"/>
          </a:xfrm>
          <a:prstGeom prst="rect">
            <a:avLst/>
          </a:prstGeom>
          <a:noFill/>
          <a:ln w="12700">
            <a:noFill/>
            <a:miter lim="800000"/>
            <a:headEnd/>
            <a:tailEnd/>
          </a:ln>
          <a:effectLst>
            <a:outerShdw dist="107763" dir="2700000" algn="ctr" rotWithShape="0">
              <a:schemeClr val="bg2"/>
            </a:outerShdw>
          </a:effectLst>
        </p:spPr>
        <p:txBody>
          <a:bodyPr wrap="none" anchor="ctr"/>
          <a:lstStyle/>
          <a:p>
            <a:pPr>
              <a:defRPr/>
            </a:pPr>
            <a:endParaRPr lang="en-US">
              <a:cs typeface="+mn-cs"/>
            </a:endParaRPr>
          </a:p>
        </p:txBody>
      </p:sp>
      <p:sp>
        <p:nvSpPr>
          <p:cNvPr id="312324" name="Rectangle 4"/>
          <p:cNvSpPr>
            <a:spLocks noChangeArrowheads="1"/>
          </p:cNvSpPr>
          <p:nvPr/>
        </p:nvSpPr>
        <p:spPr bwMode="auto">
          <a:xfrm>
            <a:off x="620713" y="160338"/>
            <a:ext cx="739775" cy="1430337"/>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spcBef>
                <a:spcPct val="50000"/>
              </a:spcBef>
              <a:defRPr/>
            </a:pPr>
            <a:r>
              <a:rPr lang="en-US" sz="8800">
                <a:solidFill>
                  <a:srgbClr val="FFD34A"/>
                </a:solidFill>
                <a:latin typeface="Times" pitchFamily="8" charset="0"/>
                <a:cs typeface="+mn-cs"/>
              </a:rPr>
              <a:t>7</a:t>
            </a:r>
          </a:p>
        </p:txBody>
      </p:sp>
      <p:sp>
        <p:nvSpPr>
          <p:cNvPr id="312325" name="Line 5"/>
          <p:cNvSpPr>
            <a:spLocks noChangeShapeType="1"/>
          </p:cNvSpPr>
          <p:nvPr/>
        </p:nvSpPr>
        <p:spPr bwMode="auto">
          <a:xfrm>
            <a:off x="925513" y="838200"/>
            <a:ext cx="311150"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IN">
              <a:latin typeface="Arial" pitchFamily="34" charset="0"/>
              <a:ea typeface="ＭＳ Ｐゴシック" pitchFamily="34" charset="-128"/>
              <a:cs typeface="+mn-cs"/>
            </a:endParaRPr>
          </a:p>
        </p:txBody>
      </p:sp>
      <p:sp>
        <p:nvSpPr>
          <p:cNvPr id="126981" name="Text Box 6"/>
          <p:cNvSpPr txBox="1">
            <a:spLocks noChangeArrowheads="1"/>
          </p:cNvSpPr>
          <p:nvPr/>
        </p:nvSpPr>
        <p:spPr bwMode="auto">
          <a:xfrm>
            <a:off x="8723313" y="66675"/>
            <a:ext cx="2603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26982" name="Text Box 7"/>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solidFill>
                <a:srgbClr val="FFFFFF"/>
              </a:solidFill>
            </a:endParaRPr>
          </a:p>
        </p:txBody>
      </p:sp>
      <p:sp>
        <p:nvSpPr>
          <p:cNvPr id="126983" name="Text Box 8"/>
          <p:cNvSpPr txBox="1">
            <a:spLocks noChangeArrowheads="1"/>
          </p:cNvSpPr>
          <p:nvPr/>
        </p:nvSpPr>
        <p:spPr bwMode="auto">
          <a:xfrm>
            <a:off x="8097838" y="6530975"/>
            <a:ext cx="3270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a:solidFill>
                  <a:srgbClr val="FFFFFF"/>
                </a:solidFill>
              </a:rPr>
              <a:t>61</a:t>
            </a:r>
          </a:p>
        </p:txBody>
      </p:sp>
      <p:sp>
        <p:nvSpPr>
          <p:cNvPr id="126984" name="Text Box 9"/>
          <p:cNvSpPr txBox="1">
            <a:spLocks noChangeArrowheads="1"/>
          </p:cNvSpPr>
          <p:nvPr/>
        </p:nvSpPr>
        <p:spPr bwMode="auto">
          <a:xfrm>
            <a:off x="7213600" y="6270625"/>
            <a:ext cx="1314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rgbClr val="FFFFFF"/>
                </a:solidFill>
              </a:rPr>
              <a:t>Manuel pg. 8-14</a:t>
            </a:r>
          </a:p>
        </p:txBody>
      </p:sp>
      <p:sp>
        <p:nvSpPr>
          <p:cNvPr id="126985" name="Rectangle 10"/>
          <p:cNvSpPr>
            <a:spLocks noChangeArrowheads="1"/>
          </p:cNvSpPr>
          <p:nvPr/>
        </p:nvSpPr>
        <p:spPr bwMode="auto">
          <a:xfrm>
            <a:off x="641350" y="2808288"/>
            <a:ext cx="7839075" cy="3463925"/>
          </a:xfrm>
          <a:prstGeom prst="rect">
            <a:avLst/>
          </a:prstGeom>
          <a:solidFill>
            <a:srgbClr val="251C3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p>
        </p:txBody>
      </p:sp>
      <p:sp>
        <p:nvSpPr>
          <p:cNvPr id="126986" name="TextBox 10"/>
          <p:cNvSpPr txBox="1">
            <a:spLocks noChangeArrowheads="1"/>
          </p:cNvSpPr>
          <p:nvPr/>
        </p:nvSpPr>
        <p:spPr bwMode="auto">
          <a:xfrm>
            <a:off x="3851275" y="933450"/>
            <a:ext cx="1379538" cy="307975"/>
          </a:xfrm>
          <a:prstGeom prst="rect">
            <a:avLst/>
          </a:prstGeom>
          <a:solidFill>
            <a:srgbClr val="F2764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400">
                <a:solidFill>
                  <a:schemeClr val="bg2"/>
                </a:solidFill>
              </a:rPr>
              <a:t>TEYANGLUBA</a:t>
            </a:r>
          </a:p>
        </p:txBody>
      </p:sp>
      <p:sp>
        <p:nvSpPr>
          <p:cNvPr id="126987" name="TextBox 11"/>
          <p:cNvSpPr txBox="1">
            <a:spLocks noChangeArrowheads="1"/>
          </p:cNvSpPr>
          <p:nvPr/>
        </p:nvSpPr>
        <p:spPr bwMode="auto">
          <a:xfrm>
            <a:off x="3727450" y="1965325"/>
            <a:ext cx="1646238" cy="646113"/>
          </a:xfrm>
          <a:prstGeom prst="rect">
            <a:avLst/>
          </a:prstGeom>
          <a:solidFill>
            <a:srgbClr val="FFB47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800">
                <a:solidFill>
                  <a:schemeClr val="bg2"/>
                </a:solidFill>
              </a:rPr>
              <a:t>NISUNGTEM</a:t>
            </a:r>
          </a:p>
          <a:p>
            <a:r>
              <a:rPr lang="en-US" sz="1800">
                <a:solidFill>
                  <a:schemeClr val="bg2"/>
                </a:solidFill>
              </a:rPr>
              <a:t>4</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1" name="Picture 1026"/>
          <p:cNvPicPr>
            <a:picLocks noChangeArrowheads="1"/>
          </p:cNvPicPr>
          <p:nvPr/>
        </p:nvPicPr>
        <p:blipFill>
          <a:blip r:embed="rId2">
            <a:extLst>
              <a:ext uri="{28A0092B-C50C-407E-A947-70E740481C1C}">
                <a14:useLocalDpi xmlns:a14="http://schemas.microsoft.com/office/drawing/2010/main" val="0"/>
              </a:ext>
            </a:extLst>
          </a:blip>
          <a:srcRect r="3957"/>
          <a:stretch>
            <a:fillRect/>
          </a:stretch>
        </p:blipFill>
        <p:spPr bwMode="auto">
          <a:xfrm>
            <a:off x="639763" y="546100"/>
            <a:ext cx="7858125" cy="5740400"/>
          </a:xfrm>
          <a:prstGeom prst="rect">
            <a:avLst/>
          </a:prstGeom>
          <a:noFill/>
          <a:ln w="508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13347" name="Rectangle 1027"/>
          <p:cNvSpPr>
            <a:spLocks noChangeArrowheads="1"/>
          </p:cNvSpPr>
          <p:nvPr/>
        </p:nvSpPr>
        <p:spPr bwMode="auto">
          <a:xfrm>
            <a:off x="544513" y="158750"/>
            <a:ext cx="742950" cy="1433513"/>
          </a:xfrm>
          <a:prstGeom prst="rect">
            <a:avLst/>
          </a:prstGeom>
          <a:noFill/>
          <a:ln w="12700">
            <a:noFill/>
            <a:miter lim="800000"/>
            <a:headEnd/>
            <a:tailEnd/>
          </a:ln>
          <a:effectLst>
            <a:outerShdw dist="107763" dir="2700000" algn="ctr" rotWithShape="0">
              <a:schemeClr val="bg2"/>
            </a:outerShdw>
          </a:effectLst>
        </p:spPr>
        <p:txBody>
          <a:bodyPr wrap="none" anchor="ctr"/>
          <a:lstStyle/>
          <a:p>
            <a:pPr>
              <a:defRPr/>
            </a:pPr>
            <a:endParaRPr lang="en-US">
              <a:cs typeface="+mn-cs"/>
            </a:endParaRPr>
          </a:p>
        </p:txBody>
      </p:sp>
      <p:sp>
        <p:nvSpPr>
          <p:cNvPr id="313348" name="Rectangle 1028"/>
          <p:cNvSpPr>
            <a:spLocks noChangeArrowheads="1"/>
          </p:cNvSpPr>
          <p:nvPr/>
        </p:nvSpPr>
        <p:spPr bwMode="auto">
          <a:xfrm>
            <a:off x="620713" y="160338"/>
            <a:ext cx="739775" cy="1430337"/>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spcBef>
                <a:spcPct val="50000"/>
              </a:spcBef>
              <a:defRPr/>
            </a:pPr>
            <a:r>
              <a:rPr lang="en-US" sz="8800">
                <a:solidFill>
                  <a:srgbClr val="FFD34A"/>
                </a:solidFill>
                <a:latin typeface="Times" pitchFamily="8" charset="0"/>
                <a:cs typeface="+mn-cs"/>
              </a:rPr>
              <a:t>7</a:t>
            </a:r>
          </a:p>
        </p:txBody>
      </p:sp>
      <p:sp>
        <p:nvSpPr>
          <p:cNvPr id="313349" name="Line 1029"/>
          <p:cNvSpPr>
            <a:spLocks noChangeShapeType="1"/>
          </p:cNvSpPr>
          <p:nvPr/>
        </p:nvSpPr>
        <p:spPr bwMode="auto">
          <a:xfrm>
            <a:off x="925513" y="838200"/>
            <a:ext cx="311150"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IN">
              <a:latin typeface="Arial" pitchFamily="34" charset="0"/>
              <a:ea typeface="ＭＳ Ｐゴシック" pitchFamily="34" charset="-128"/>
              <a:cs typeface="+mn-cs"/>
            </a:endParaRPr>
          </a:p>
        </p:txBody>
      </p:sp>
      <p:sp>
        <p:nvSpPr>
          <p:cNvPr id="128005" name="Text Box 1030"/>
          <p:cNvSpPr txBox="1">
            <a:spLocks noChangeArrowheads="1"/>
          </p:cNvSpPr>
          <p:nvPr/>
        </p:nvSpPr>
        <p:spPr bwMode="auto">
          <a:xfrm>
            <a:off x="8723313" y="66675"/>
            <a:ext cx="2603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28006" name="Text Box 1031"/>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solidFill>
                <a:srgbClr val="FFFFFF"/>
              </a:solidFill>
            </a:endParaRPr>
          </a:p>
        </p:txBody>
      </p:sp>
      <p:sp>
        <p:nvSpPr>
          <p:cNvPr id="128007" name="Text Box 1032"/>
          <p:cNvSpPr txBox="1">
            <a:spLocks noChangeArrowheads="1"/>
          </p:cNvSpPr>
          <p:nvPr/>
        </p:nvSpPr>
        <p:spPr bwMode="auto">
          <a:xfrm>
            <a:off x="8097838" y="6523038"/>
            <a:ext cx="327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a:solidFill>
                  <a:srgbClr val="FFFFFF"/>
                </a:solidFill>
              </a:rPr>
              <a:t>62</a:t>
            </a:r>
          </a:p>
        </p:txBody>
      </p:sp>
      <p:sp>
        <p:nvSpPr>
          <p:cNvPr id="128008" name="Text Box 1033"/>
          <p:cNvSpPr txBox="1">
            <a:spLocks noChangeArrowheads="1"/>
          </p:cNvSpPr>
          <p:nvPr/>
        </p:nvSpPr>
        <p:spPr bwMode="auto">
          <a:xfrm>
            <a:off x="7210425" y="6270625"/>
            <a:ext cx="1314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rgbClr val="FFFFFF"/>
                </a:solidFill>
              </a:rPr>
              <a:t>Manuel pg. 8-14</a:t>
            </a:r>
          </a:p>
        </p:txBody>
      </p:sp>
      <p:sp>
        <p:nvSpPr>
          <p:cNvPr id="128009" name="Rectangle 1034"/>
          <p:cNvSpPr>
            <a:spLocks noChangeArrowheads="1"/>
          </p:cNvSpPr>
          <p:nvPr/>
        </p:nvSpPr>
        <p:spPr bwMode="auto">
          <a:xfrm>
            <a:off x="654050" y="4219575"/>
            <a:ext cx="7812088" cy="2079625"/>
          </a:xfrm>
          <a:prstGeom prst="rect">
            <a:avLst/>
          </a:prstGeom>
          <a:solidFill>
            <a:srgbClr val="251C3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p>
        </p:txBody>
      </p:sp>
      <p:sp>
        <p:nvSpPr>
          <p:cNvPr id="128010" name="TextBox 10"/>
          <p:cNvSpPr txBox="1">
            <a:spLocks noChangeArrowheads="1"/>
          </p:cNvSpPr>
          <p:nvPr/>
        </p:nvSpPr>
        <p:spPr bwMode="auto">
          <a:xfrm>
            <a:off x="3851275" y="933450"/>
            <a:ext cx="1379538" cy="307975"/>
          </a:xfrm>
          <a:prstGeom prst="rect">
            <a:avLst/>
          </a:prstGeom>
          <a:solidFill>
            <a:srgbClr val="F2764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400">
                <a:solidFill>
                  <a:schemeClr val="bg2"/>
                </a:solidFill>
              </a:rPr>
              <a:t>TEYANGLUBA</a:t>
            </a:r>
          </a:p>
        </p:txBody>
      </p:sp>
      <p:sp>
        <p:nvSpPr>
          <p:cNvPr id="128011" name="TextBox 11"/>
          <p:cNvSpPr txBox="1">
            <a:spLocks noChangeArrowheads="1"/>
          </p:cNvSpPr>
          <p:nvPr/>
        </p:nvSpPr>
        <p:spPr bwMode="auto">
          <a:xfrm>
            <a:off x="3643313" y="1970088"/>
            <a:ext cx="1646237" cy="646112"/>
          </a:xfrm>
          <a:prstGeom prst="rect">
            <a:avLst/>
          </a:prstGeom>
          <a:solidFill>
            <a:srgbClr val="FFB47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800">
                <a:solidFill>
                  <a:schemeClr val="bg2"/>
                </a:solidFill>
              </a:rPr>
              <a:t>NISUNGTEM</a:t>
            </a:r>
          </a:p>
          <a:p>
            <a:r>
              <a:rPr lang="en-US" sz="1800">
                <a:solidFill>
                  <a:schemeClr val="bg2"/>
                </a:solidFill>
              </a:rPr>
              <a:t>4</a:t>
            </a:r>
          </a:p>
        </p:txBody>
      </p:sp>
      <p:sp>
        <p:nvSpPr>
          <p:cNvPr id="128012" name="TextBox 12"/>
          <p:cNvSpPr txBox="1">
            <a:spLocks noChangeArrowheads="1"/>
          </p:cNvSpPr>
          <p:nvPr/>
        </p:nvSpPr>
        <p:spPr bwMode="auto">
          <a:xfrm>
            <a:off x="3516313" y="3179763"/>
            <a:ext cx="1941512" cy="646112"/>
          </a:xfrm>
          <a:prstGeom prst="rect">
            <a:avLst/>
          </a:prstGeom>
          <a:solidFill>
            <a:srgbClr val="FFB47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800">
                <a:solidFill>
                  <a:schemeClr val="bg2"/>
                </a:solidFill>
              </a:rPr>
              <a:t>LOKTI TENTET</a:t>
            </a:r>
          </a:p>
          <a:p>
            <a:r>
              <a:rPr lang="en-US" sz="1800">
                <a:solidFill>
                  <a:schemeClr val="bg2"/>
                </a:solidFill>
              </a:rPr>
              <a:t>3</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Picture 2"/>
          <p:cNvPicPr>
            <a:picLocks noChangeArrowheads="1"/>
          </p:cNvPicPr>
          <p:nvPr/>
        </p:nvPicPr>
        <p:blipFill>
          <a:blip r:embed="rId2">
            <a:extLst>
              <a:ext uri="{28A0092B-C50C-407E-A947-70E740481C1C}">
                <a14:useLocalDpi xmlns:a14="http://schemas.microsoft.com/office/drawing/2010/main" val="0"/>
              </a:ext>
            </a:extLst>
          </a:blip>
          <a:srcRect r="3957"/>
          <a:stretch>
            <a:fillRect/>
          </a:stretch>
        </p:blipFill>
        <p:spPr bwMode="auto">
          <a:xfrm>
            <a:off x="639763" y="546100"/>
            <a:ext cx="7858125" cy="5740400"/>
          </a:xfrm>
          <a:prstGeom prst="rect">
            <a:avLst/>
          </a:prstGeom>
          <a:noFill/>
          <a:ln w="508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14371" name="Rectangle 3"/>
          <p:cNvSpPr>
            <a:spLocks noChangeArrowheads="1"/>
          </p:cNvSpPr>
          <p:nvPr/>
        </p:nvSpPr>
        <p:spPr bwMode="auto">
          <a:xfrm>
            <a:off x="544513" y="158750"/>
            <a:ext cx="742950" cy="1433513"/>
          </a:xfrm>
          <a:prstGeom prst="rect">
            <a:avLst/>
          </a:prstGeom>
          <a:noFill/>
          <a:ln w="12700">
            <a:noFill/>
            <a:miter lim="800000"/>
            <a:headEnd/>
            <a:tailEnd/>
          </a:ln>
          <a:effectLst>
            <a:outerShdw dist="107763" dir="2700000" algn="ctr" rotWithShape="0">
              <a:schemeClr val="bg2"/>
            </a:outerShdw>
          </a:effectLst>
        </p:spPr>
        <p:txBody>
          <a:bodyPr wrap="none" anchor="ctr"/>
          <a:lstStyle/>
          <a:p>
            <a:pPr>
              <a:defRPr/>
            </a:pPr>
            <a:endParaRPr lang="en-US">
              <a:cs typeface="+mn-cs"/>
            </a:endParaRPr>
          </a:p>
        </p:txBody>
      </p:sp>
      <p:sp>
        <p:nvSpPr>
          <p:cNvPr id="314372" name="Rectangle 4"/>
          <p:cNvSpPr>
            <a:spLocks noChangeArrowheads="1"/>
          </p:cNvSpPr>
          <p:nvPr/>
        </p:nvSpPr>
        <p:spPr bwMode="auto">
          <a:xfrm>
            <a:off x="620713" y="160338"/>
            <a:ext cx="739775" cy="1430337"/>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spcBef>
                <a:spcPct val="50000"/>
              </a:spcBef>
              <a:defRPr/>
            </a:pPr>
            <a:r>
              <a:rPr lang="en-US" sz="8800">
                <a:solidFill>
                  <a:srgbClr val="FFD34A"/>
                </a:solidFill>
                <a:latin typeface="Times" pitchFamily="8" charset="0"/>
                <a:cs typeface="+mn-cs"/>
              </a:rPr>
              <a:t>7</a:t>
            </a:r>
          </a:p>
        </p:txBody>
      </p:sp>
      <p:sp>
        <p:nvSpPr>
          <p:cNvPr id="314373" name="Line 5"/>
          <p:cNvSpPr>
            <a:spLocks noChangeShapeType="1"/>
          </p:cNvSpPr>
          <p:nvPr/>
        </p:nvSpPr>
        <p:spPr bwMode="auto">
          <a:xfrm>
            <a:off x="912813" y="838200"/>
            <a:ext cx="311150"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IN">
              <a:latin typeface="Arial" pitchFamily="34" charset="0"/>
              <a:ea typeface="ＭＳ Ｐゴシック" pitchFamily="34" charset="-128"/>
              <a:cs typeface="+mn-cs"/>
            </a:endParaRPr>
          </a:p>
        </p:txBody>
      </p:sp>
      <p:sp>
        <p:nvSpPr>
          <p:cNvPr id="129029" name="Text Box 6"/>
          <p:cNvSpPr txBox="1">
            <a:spLocks noChangeArrowheads="1"/>
          </p:cNvSpPr>
          <p:nvPr/>
        </p:nvSpPr>
        <p:spPr bwMode="auto">
          <a:xfrm>
            <a:off x="8723313" y="66675"/>
            <a:ext cx="2603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29030" name="Text Box 7"/>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solidFill>
                <a:srgbClr val="FFFFFF"/>
              </a:solidFill>
            </a:endParaRPr>
          </a:p>
        </p:txBody>
      </p:sp>
      <p:sp>
        <p:nvSpPr>
          <p:cNvPr id="129031" name="Text Box 8"/>
          <p:cNvSpPr txBox="1">
            <a:spLocks noChangeArrowheads="1"/>
          </p:cNvSpPr>
          <p:nvPr/>
        </p:nvSpPr>
        <p:spPr bwMode="auto">
          <a:xfrm>
            <a:off x="8097838" y="6530975"/>
            <a:ext cx="3270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a:solidFill>
                  <a:srgbClr val="FFFFFF"/>
                </a:solidFill>
              </a:rPr>
              <a:t>63</a:t>
            </a:r>
          </a:p>
        </p:txBody>
      </p:sp>
      <p:sp>
        <p:nvSpPr>
          <p:cNvPr id="129032" name="Text Box 9"/>
          <p:cNvSpPr txBox="1">
            <a:spLocks noChangeArrowheads="1"/>
          </p:cNvSpPr>
          <p:nvPr/>
        </p:nvSpPr>
        <p:spPr bwMode="auto">
          <a:xfrm>
            <a:off x="7210425" y="6270625"/>
            <a:ext cx="1314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rgbClr val="FFFFFF"/>
                </a:solidFill>
              </a:rPr>
              <a:t>Manuel pg. 8-14</a:t>
            </a:r>
          </a:p>
        </p:txBody>
      </p:sp>
      <p:sp>
        <p:nvSpPr>
          <p:cNvPr id="129033" name="TextBox 9"/>
          <p:cNvSpPr txBox="1">
            <a:spLocks noChangeArrowheads="1"/>
          </p:cNvSpPr>
          <p:nvPr/>
        </p:nvSpPr>
        <p:spPr bwMode="auto">
          <a:xfrm>
            <a:off x="3851275" y="933450"/>
            <a:ext cx="1379538" cy="307975"/>
          </a:xfrm>
          <a:prstGeom prst="rect">
            <a:avLst/>
          </a:prstGeom>
          <a:solidFill>
            <a:srgbClr val="F2764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400">
                <a:solidFill>
                  <a:schemeClr val="bg2"/>
                </a:solidFill>
              </a:rPr>
              <a:t>TEYANGLUBA</a:t>
            </a:r>
          </a:p>
        </p:txBody>
      </p:sp>
      <p:sp>
        <p:nvSpPr>
          <p:cNvPr id="129034" name="TextBox 10"/>
          <p:cNvSpPr txBox="1">
            <a:spLocks noChangeArrowheads="1"/>
          </p:cNvSpPr>
          <p:nvPr/>
        </p:nvSpPr>
        <p:spPr bwMode="auto">
          <a:xfrm>
            <a:off x="3741738" y="1931988"/>
            <a:ext cx="1562100" cy="646112"/>
          </a:xfrm>
          <a:prstGeom prst="rect">
            <a:avLst/>
          </a:prstGeom>
          <a:solidFill>
            <a:srgbClr val="FFB47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800">
                <a:solidFill>
                  <a:schemeClr val="bg2"/>
                </a:solidFill>
              </a:rPr>
              <a:t>NISUNGTEM</a:t>
            </a:r>
          </a:p>
          <a:p>
            <a:r>
              <a:rPr lang="en-US" sz="1800">
                <a:solidFill>
                  <a:schemeClr val="bg2"/>
                </a:solidFill>
              </a:rPr>
              <a:t>4</a:t>
            </a:r>
          </a:p>
        </p:txBody>
      </p:sp>
      <p:sp>
        <p:nvSpPr>
          <p:cNvPr id="129035" name="TextBox 11"/>
          <p:cNvSpPr txBox="1">
            <a:spLocks noChangeArrowheads="1"/>
          </p:cNvSpPr>
          <p:nvPr/>
        </p:nvSpPr>
        <p:spPr bwMode="auto">
          <a:xfrm>
            <a:off x="3390900" y="3213100"/>
            <a:ext cx="2011363" cy="646113"/>
          </a:xfrm>
          <a:prstGeom prst="rect">
            <a:avLst/>
          </a:prstGeom>
          <a:solidFill>
            <a:srgbClr val="FFB47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800">
                <a:solidFill>
                  <a:schemeClr val="bg2"/>
                </a:solidFill>
              </a:rPr>
              <a:t>LOKTI TENTET</a:t>
            </a:r>
          </a:p>
          <a:p>
            <a:r>
              <a:rPr lang="en-US" sz="1800">
                <a:solidFill>
                  <a:schemeClr val="bg2"/>
                </a:solidFill>
              </a:rPr>
              <a:t>3</a:t>
            </a:r>
          </a:p>
        </p:txBody>
      </p:sp>
      <p:sp>
        <p:nvSpPr>
          <p:cNvPr id="129036" name="TextBox 12"/>
          <p:cNvSpPr txBox="1">
            <a:spLocks noChangeArrowheads="1"/>
          </p:cNvSpPr>
          <p:nvPr/>
        </p:nvSpPr>
        <p:spPr bwMode="auto">
          <a:xfrm>
            <a:off x="2551113" y="4548188"/>
            <a:ext cx="1487487" cy="646112"/>
          </a:xfrm>
          <a:prstGeom prst="rect">
            <a:avLst/>
          </a:prstGeom>
          <a:solidFill>
            <a:srgbClr val="FFB47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800">
                <a:solidFill>
                  <a:schemeClr val="bg2"/>
                </a:solidFill>
              </a:rPr>
              <a:t>OLA MADOKI</a:t>
            </a:r>
          </a:p>
        </p:txBody>
      </p:sp>
      <p:sp>
        <p:nvSpPr>
          <p:cNvPr id="129037" name="TextBox 13"/>
          <p:cNvSpPr txBox="1">
            <a:spLocks noChangeArrowheads="1"/>
          </p:cNvSpPr>
          <p:nvPr/>
        </p:nvSpPr>
        <p:spPr bwMode="auto">
          <a:xfrm>
            <a:off x="4667250" y="4581525"/>
            <a:ext cx="1487488" cy="369888"/>
          </a:xfrm>
          <a:prstGeom prst="rect">
            <a:avLst/>
          </a:prstGeom>
          <a:solidFill>
            <a:srgbClr val="FFB47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800">
                <a:solidFill>
                  <a:schemeClr val="bg2"/>
                </a:solidFill>
              </a:rPr>
              <a:t>YISU</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3"/>
          <p:cNvSpPr>
            <a:spLocks noChangeArrowheads="1"/>
          </p:cNvSpPr>
          <p:nvPr/>
        </p:nvSpPr>
        <p:spPr bwMode="auto">
          <a:xfrm>
            <a:off x="1549400" y="901700"/>
            <a:ext cx="6483350" cy="4978400"/>
          </a:xfrm>
          <a:prstGeom prst="rect">
            <a:avLst/>
          </a:prstGeom>
          <a:noFill/>
          <a:ln w="508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00" name="Rectangle 4"/>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55301" name="Line 5"/>
          <p:cNvSpPr>
            <a:spLocks noChangeShapeType="1"/>
          </p:cNvSpPr>
          <p:nvPr/>
        </p:nvSpPr>
        <p:spPr bwMode="auto">
          <a:xfrm>
            <a:off x="912813"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30052" name="Text Box 8"/>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30053" name="Text Box 11"/>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30054" name="Text Box 12"/>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64</a:t>
            </a:r>
          </a:p>
        </p:txBody>
      </p:sp>
      <p:sp>
        <p:nvSpPr>
          <p:cNvPr id="130055" name="Text Box 14"/>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pic>
        <p:nvPicPr>
          <p:cNvPr id="130056"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2575" y="952500"/>
            <a:ext cx="6402388" cy="4897438"/>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55314" name="WordArt 18"/>
          <p:cNvSpPr>
            <a:spLocks noChangeArrowheads="1" noChangeShapeType="1" noTextEdit="1"/>
          </p:cNvSpPr>
          <p:nvPr/>
        </p:nvSpPr>
        <p:spPr bwMode="auto">
          <a:xfrm>
            <a:off x="366713" y="4164013"/>
            <a:ext cx="8393112" cy="2482850"/>
          </a:xfrm>
          <a:prstGeom prst="rect">
            <a:avLst/>
          </a:prstGeom>
        </p:spPr>
        <p:txBody>
          <a:bodyPr wrap="none" fromWordArt="1">
            <a:prstTxWarp prst="textSlantUp">
              <a:avLst>
                <a:gd name="adj" fmla="val 32056"/>
              </a:avLst>
            </a:prstTxWarp>
          </a:bodyPr>
          <a:lstStyle/>
          <a:p>
            <a:pPr>
              <a:defRPr/>
            </a:pPr>
            <a:r>
              <a:rPr lang="en-US" sz="3600" kern="10" spc="100" dirty="0">
                <a:ln w="9525">
                  <a:solidFill>
                    <a:srgbClr val="CC99FF"/>
                  </a:solidFill>
                  <a:round/>
                  <a:headEnd/>
                  <a:tailEnd/>
                </a:ln>
                <a:solidFill>
                  <a:srgbClr val="F06157"/>
                </a:solidFill>
                <a:effectLst>
                  <a:glow rad="165100">
                    <a:schemeClr val="accent4">
                      <a:lumMod val="10000"/>
                    </a:schemeClr>
                  </a:glow>
                </a:effectLst>
                <a:latin typeface="Impact"/>
                <a:ea typeface="Impact"/>
                <a:cs typeface="Impact"/>
              </a:rPr>
              <a:t>ALIMA KANGA MELENSHIOKO!</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55314"/>
                                        </p:tgtEl>
                                        <p:attrNameLst>
                                          <p:attrName>style.visibility</p:attrName>
                                        </p:attrNameLst>
                                      </p:cBhvr>
                                      <p:to>
                                        <p:strVal val="visible"/>
                                      </p:to>
                                    </p:set>
                                    <p:animEffect transition="in" filter="wipe(left)">
                                      <p:cBhvr>
                                        <p:cTn id="7" dur="500"/>
                                        <p:tgtEl>
                                          <p:spTgt spid="55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2097" name="Group 305"/>
          <p:cNvGrpSpPr>
            <a:grpSpLocks/>
          </p:cNvGrpSpPr>
          <p:nvPr/>
        </p:nvGrpSpPr>
        <p:grpSpPr bwMode="auto">
          <a:xfrm>
            <a:off x="2773363" y="1468438"/>
            <a:ext cx="4448175" cy="3598862"/>
            <a:chOff x="235" y="1788"/>
            <a:chExt cx="2803" cy="2267"/>
          </a:xfrm>
        </p:grpSpPr>
        <p:sp>
          <p:nvSpPr>
            <p:cNvPr id="132175" name="Rectangle 306"/>
            <p:cNvSpPr>
              <a:spLocks noChangeArrowheads="1"/>
            </p:cNvSpPr>
            <p:nvPr/>
          </p:nvSpPr>
          <p:spPr bwMode="auto">
            <a:xfrm>
              <a:off x="290" y="2004"/>
              <a:ext cx="977" cy="417"/>
            </a:xfrm>
            <a:prstGeom prst="rect">
              <a:avLst/>
            </a:prstGeom>
            <a:solidFill>
              <a:srgbClr val="FFD34A"/>
            </a:solidFill>
            <a:ln w="31750">
              <a:solidFill>
                <a:srgbClr val="FFD34A"/>
              </a:solidFill>
              <a:miter lim="800000"/>
              <a:headEnd/>
              <a:tailEnd/>
            </a:ln>
          </p:spPr>
          <p:txBody>
            <a:bodyPr/>
            <a:lstStyle/>
            <a:p>
              <a:endParaRPr lang="en-US"/>
            </a:p>
          </p:txBody>
        </p:sp>
        <p:sp>
          <p:nvSpPr>
            <p:cNvPr id="56627" name="Rectangle 307"/>
            <p:cNvSpPr>
              <a:spLocks noChangeArrowheads="1"/>
            </p:cNvSpPr>
            <p:nvPr/>
          </p:nvSpPr>
          <p:spPr bwMode="auto">
            <a:xfrm>
              <a:off x="369" y="1822"/>
              <a:ext cx="736" cy="173"/>
            </a:xfrm>
            <a:prstGeom prst="rect">
              <a:avLst/>
            </a:prstGeom>
            <a:noFill/>
            <a:ln w="9525">
              <a:noFill/>
              <a:miter lim="800000"/>
              <a:headEnd/>
              <a:tailEnd/>
            </a:ln>
          </p:spPr>
          <p:txBody>
            <a:bodyPr wrap="none" lIns="0" tIns="0" rIns="0" bIns="0">
              <a:spAutoFit/>
            </a:bodyPr>
            <a:lstStyle/>
            <a:p>
              <a:pPr>
                <a:defRPr/>
              </a:pPr>
              <a:r>
                <a:rPr lang="en-US" sz="1800">
                  <a:solidFill>
                    <a:srgbClr val="790015"/>
                  </a:solidFill>
                  <a:latin typeface="Times" charset="0"/>
                </a:rPr>
                <a:t>ABRAHAM</a:t>
              </a:r>
              <a:endParaRPr lang="en-US" sz="2800">
                <a:effectLst>
                  <a:outerShdw blurRad="38100" dist="38100" dir="2700000" algn="tl">
                    <a:srgbClr val="000000"/>
                  </a:outerShdw>
                </a:effectLst>
                <a:latin typeface="Times" charset="0"/>
              </a:endParaRPr>
            </a:p>
          </p:txBody>
        </p:sp>
        <p:sp>
          <p:nvSpPr>
            <p:cNvPr id="132177" name="Rectangle 308"/>
            <p:cNvSpPr>
              <a:spLocks noChangeArrowheads="1"/>
            </p:cNvSpPr>
            <p:nvPr/>
          </p:nvSpPr>
          <p:spPr bwMode="auto">
            <a:xfrm>
              <a:off x="290" y="2004"/>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132178" name="AutoShape 309"/>
            <p:cNvSpPr>
              <a:spLocks noChangeArrowheads="1"/>
            </p:cNvSpPr>
            <p:nvPr/>
          </p:nvSpPr>
          <p:spPr bwMode="auto">
            <a:xfrm>
              <a:off x="290" y="1788"/>
              <a:ext cx="803"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179" name="Rectangle 310"/>
            <p:cNvSpPr>
              <a:spLocks noChangeArrowheads="1"/>
            </p:cNvSpPr>
            <p:nvPr/>
          </p:nvSpPr>
          <p:spPr bwMode="auto">
            <a:xfrm>
              <a:off x="290" y="2004"/>
              <a:ext cx="977" cy="376"/>
            </a:xfrm>
            <a:prstGeom prst="rect">
              <a:avLst/>
            </a:prstGeom>
            <a:solidFill>
              <a:srgbClr val="FFD34A"/>
            </a:solidFill>
            <a:ln w="31750">
              <a:solidFill>
                <a:srgbClr val="FFD34A"/>
              </a:solidFill>
              <a:miter lim="800000"/>
              <a:headEnd/>
              <a:tailEnd/>
            </a:ln>
          </p:spPr>
          <p:txBody>
            <a:bodyPr/>
            <a:lstStyle/>
            <a:p>
              <a:endParaRPr lang="en-US"/>
            </a:p>
          </p:txBody>
        </p:sp>
        <p:sp>
          <p:nvSpPr>
            <p:cNvPr id="56631" name="Rectangle 311"/>
            <p:cNvSpPr>
              <a:spLocks noChangeArrowheads="1"/>
            </p:cNvSpPr>
            <p:nvPr/>
          </p:nvSpPr>
          <p:spPr bwMode="auto">
            <a:xfrm>
              <a:off x="235" y="1790"/>
              <a:ext cx="832"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CREATION</a:t>
              </a:r>
              <a:endParaRPr lang="en-US" sz="2800" b="1">
                <a:effectLst>
                  <a:outerShdw blurRad="38100" dist="38100" dir="2700000" algn="tl">
                    <a:srgbClr val="000000"/>
                  </a:outerShdw>
                </a:effectLst>
                <a:latin typeface="Helvetica" charset="0"/>
              </a:endParaRPr>
            </a:p>
          </p:txBody>
        </p:sp>
        <p:sp>
          <p:nvSpPr>
            <p:cNvPr id="132181" name="Line 312"/>
            <p:cNvSpPr>
              <a:spLocks noChangeShapeType="1"/>
            </p:cNvSpPr>
            <p:nvPr/>
          </p:nvSpPr>
          <p:spPr bwMode="auto">
            <a:xfrm>
              <a:off x="290" y="1950"/>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182" name="Line 313"/>
            <p:cNvSpPr>
              <a:spLocks noChangeShapeType="1"/>
            </p:cNvSpPr>
            <p:nvPr/>
          </p:nvSpPr>
          <p:spPr bwMode="auto">
            <a:xfrm>
              <a:off x="1079" y="2004"/>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183" name="Rectangle 314"/>
            <p:cNvSpPr>
              <a:spLocks noChangeArrowheads="1"/>
            </p:cNvSpPr>
            <p:nvPr/>
          </p:nvSpPr>
          <p:spPr bwMode="auto">
            <a:xfrm>
              <a:off x="437" y="2165"/>
              <a:ext cx="977" cy="431"/>
            </a:xfrm>
            <a:prstGeom prst="rect">
              <a:avLst/>
            </a:prstGeom>
            <a:solidFill>
              <a:srgbClr val="FFD34A"/>
            </a:solidFill>
            <a:ln w="31750">
              <a:solidFill>
                <a:srgbClr val="FFD34A"/>
              </a:solidFill>
              <a:miter lim="800000"/>
              <a:headEnd/>
              <a:tailEnd/>
            </a:ln>
          </p:spPr>
          <p:txBody>
            <a:bodyPr/>
            <a:lstStyle/>
            <a:p>
              <a:endParaRPr lang="en-US"/>
            </a:p>
          </p:txBody>
        </p:sp>
        <p:sp>
          <p:nvSpPr>
            <p:cNvPr id="56635" name="Rectangle 315"/>
            <p:cNvSpPr>
              <a:spLocks noChangeArrowheads="1"/>
            </p:cNvSpPr>
            <p:nvPr/>
          </p:nvSpPr>
          <p:spPr bwMode="auto">
            <a:xfrm>
              <a:off x="512" y="1997"/>
              <a:ext cx="736" cy="173"/>
            </a:xfrm>
            <a:prstGeom prst="rect">
              <a:avLst/>
            </a:prstGeom>
            <a:noFill/>
            <a:ln w="9525">
              <a:noFill/>
              <a:miter lim="800000"/>
              <a:headEnd/>
              <a:tailEnd/>
            </a:ln>
          </p:spPr>
          <p:txBody>
            <a:bodyPr wrap="none" lIns="0" tIns="0" rIns="0" bIns="0">
              <a:spAutoFit/>
            </a:bodyPr>
            <a:lstStyle/>
            <a:p>
              <a:pPr>
                <a:defRPr/>
              </a:pPr>
              <a:r>
                <a:rPr lang="en-US" sz="1800">
                  <a:solidFill>
                    <a:srgbClr val="790015"/>
                  </a:solidFill>
                  <a:latin typeface="Times" charset="0"/>
                </a:rPr>
                <a:t>ABRAHAM</a:t>
              </a:r>
              <a:endParaRPr lang="en-US" sz="2800">
                <a:effectLst>
                  <a:outerShdw blurRad="38100" dist="38100" dir="2700000" algn="tl">
                    <a:srgbClr val="000000"/>
                  </a:outerShdw>
                </a:effectLst>
                <a:latin typeface="Times" charset="0"/>
              </a:endParaRPr>
            </a:p>
          </p:txBody>
        </p:sp>
        <p:sp>
          <p:nvSpPr>
            <p:cNvPr id="132185" name="Rectangle 316"/>
            <p:cNvSpPr>
              <a:spLocks noChangeArrowheads="1"/>
            </p:cNvSpPr>
            <p:nvPr/>
          </p:nvSpPr>
          <p:spPr bwMode="auto">
            <a:xfrm>
              <a:off x="437" y="2165"/>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2186" name="AutoShape 317"/>
            <p:cNvSpPr>
              <a:spLocks noChangeArrowheads="1"/>
            </p:cNvSpPr>
            <p:nvPr/>
          </p:nvSpPr>
          <p:spPr bwMode="auto">
            <a:xfrm>
              <a:off x="437" y="1950"/>
              <a:ext cx="789"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32187" name="Rectangle 318"/>
            <p:cNvSpPr>
              <a:spLocks noChangeArrowheads="1"/>
            </p:cNvSpPr>
            <p:nvPr/>
          </p:nvSpPr>
          <p:spPr bwMode="auto">
            <a:xfrm>
              <a:off x="437" y="2165"/>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56639" name="Rectangle 319"/>
            <p:cNvSpPr>
              <a:spLocks noChangeArrowheads="1"/>
            </p:cNvSpPr>
            <p:nvPr/>
          </p:nvSpPr>
          <p:spPr bwMode="auto">
            <a:xfrm>
              <a:off x="376" y="1957"/>
              <a:ext cx="824"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ABRAHAM</a:t>
              </a:r>
              <a:endParaRPr lang="en-US" sz="2800" b="1">
                <a:effectLst>
                  <a:outerShdw blurRad="38100" dist="38100" dir="2700000" algn="tl">
                    <a:srgbClr val="000000"/>
                  </a:outerShdw>
                </a:effectLst>
                <a:latin typeface="Helvetica" charset="0"/>
              </a:endParaRPr>
            </a:p>
          </p:txBody>
        </p:sp>
        <p:sp>
          <p:nvSpPr>
            <p:cNvPr id="132189" name="Line 320"/>
            <p:cNvSpPr>
              <a:spLocks noChangeShapeType="1"/>
            </p:cNvSpPr>
            <p:nvPr/>
          </p:nvSpPr>
          <p:spPr bwMode="auto">
            <a:xfrm>
              <a:off x="437" y="2125"/>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190" name="Line 321"/>
            <p:cNvSpPr>
              <a:spLocks noChangeShapeType="1"/>
            </p:cNvSpPr>
            <p:nvPr/>
          </p:nvSpPr>
          <p:spPr bwMode="auto">
            <a:xfrm>
              <a:off x="1226" y="2165"/>
              <a:ext cx="429"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191" name="Rectangle 322"/>
            <p:cNvSpPr>
              <a:spLocks noChangeArrowheads="1"/>
            </p:cNvSpPr>
            <p:nvPr/>
          </p:nvSpPr>
          <p:spPr bwMode="auto">
            <a:xfrm>
              <a:off x="584" y="2340"/>
              <a:ext cx="964" cy="417"/>
            </a:xfrm>
            <a:prstGeom prst="rect">
              <a:avLst/>
            </a:prstGeom>
            <a:solidFill>
              <a:srgbClr val="FFD34A"/>
            </a:solidFill>
            <a:ln w="31750">
              <a:solidFill>
                <a:srgbClr val="FFD34A"/>
              </a:solidFill>
              <a:miter lim="800000"/>
              <a:headEnd/>
              <a:tailEnd/>
            </a:ln>
          </p:spPr>
          <p:txBody>
            <a:bodyPr/>
            <a:lstStyle/>
            <a:p>
              <a:endParaRPr lang="en-US"/>
            </a:p>
          </p:txBody>
        </p:sp>
        <p:sp>
          <p:nvSpPr>
            <p:cNvPr id="56643" name="Rectangle 323"/>
            <p:cNvSpPr>
              <a:spLocks noChangeArrowheads="1"/>
            </p:cNvSpPr>
            <p:nvPr/>
          </p:nvSpPr>
          <p:spPr bwMode="auto">
            <a:xfrm>
              <a:off x="655" y="2158"/>
              <a:ext cx="736" cy="173"/>
            </a:xfrm>
            <a:prstGeom prst="rect">
              <a:avLst/>
            </a:prstGeom>
            <a:noFill/>
            <a:ln w="9525">
              <a:noFill/>
              <a:miter lim="800000"/>
              <a:headEnd/>
              <a:tailEnd/>
            </a:ln>
          </p:spPr>
          <p:txBody>
            <a:bodyPr wrap="none" lIns="0" tIns="0" rIns="0" bIns="0">
              <a:spAutoFit/>
            </a:bodyPr>
            <a:lstStyle/>
            <a:p>
              <a:pPr>
                <a:defRPr/>
              </a:pPr>
              <a:r>
                <a:rPr lang="en-US" sz="1800">
                  <a:solidFill>
                    <a:srgbClr val="790015"/>
                  </a:solidFill>
                  <a:latin typeface="Times" charset="0"/>
                </a:rPr>
                <a:t>ABRAHAM</a:t>
              </a:r>
              <a:endParaRPr lang="en-US" sz="2800">
                <a:effectLst>
                  <a:outerShdw blurRad="38100" dist="38100" dir="2700000" algn="tl">
                    <a:srgbClr val="000000"/>
                  </a:outerShdw>
                </a:effectLst>
                <a:latin typeface="Times" charset="0"/>
              </a:endParaRPr>
            </a:p>
          </p:txBody>
        </p:sp>
        <p:sp>
          <p:nvSpPr>
            <p:cNvPr id="132193" name="Rectangle 324"/>
            <p:cNvSpPr>
              <a:spLocks noChangeArrowheads="1"/>
            </p:cNvSpPr>
            <p:nvPr/>
          </p:nvSpPr>
          <p:spPr bwMode="auto">
            <a:xfrm>
              <a:off x="584" y="2340"/>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132194" name="AutoShape 325"/>
            <p:cNvSpPr>
              <a:spLocks noChangeArrowheads="1"/>
            </p:cNvSpPr>
            <p:nvPr/>
          </p:nvSpPr>
          <p:spPr bwMode="auto">
            <a:xfrm>
              <a:off x="584" y="2125"/>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195" name="Rectangle 326"/>
            <p:cNvSpPr>
              <a:spLocks noChangeArrowheads="1"/>
            </p:cNvSpPr>
            <p:nvPr/>
          </p:nvSpPr>
          <p:spPr bwMode="auto">
            <a:xfrm>
              <a:off x="584" y="2340"/>
              <a:ext cx="964" cy="377"/>
            </a:xfrm>
            <a:prstGeom prst="rect">
              <a:avLst/>
            </a:prstGeom>
            <a:solidFill>
              <a:srgbClr val="FFD34A"/>
            </a:solidFill>
            <a:ln w="31750">
              <a:solidFill>
                <a:srgbClr val="FFD34A"/>
              </a:solidFill>
              <a:miter lim="800000"/>
              <a:headEnd/>
              <a:tailEnd/>
            </a:ln>
          </p:spPr>
          <p:txBody>
            <a:bodyPr/>
            <a:lstStyle/>
            <a:p>
              <a:endParaRPr lang="en-US"/>
            </a:p>
          </p:txBody>
        </p:sp>
        <p:sp>
          <p:nvSpPr>
            <p:cNvPr id="56647" name="Rectangle 327"/>
            <p:cNvSpPr>
              <a:spLocks noChangeArrowheads="1"/>
            </p:cNvSpPr>
            <p:nvPr/>
          </p:nvSpPr>
          <p:spPr bwMode="auto">
            <a:xfrm>
              <a:off x="572" y="2126"/>
              <a:ext cx="704"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JOSEPH</a:t>
              </a:r>
              <a:endParaRPr lang="en-US" sz="2800" b="1">
                <a:effectLst>
                  <a:outerShdw blurRad="38100" dist="38100" dir="2700000" algn="tl">
                    <a:srgbClr val="000000"/>
                  </a:outerShdw>
                </a:effectLst>
                <a:latin typeface="Helvetica" charset="0"/>
              </a:endParaRPr>
            </a:p>
          </p:txBody>
        </p:sp>
        <p:sp>
          <p:nvSpPr>
            <p:cNvPr id="132197" name="Line 328"/>
            <p:cNvSpPr>
              <a:spLocks noChangeShapeType="1"/>
            </p:cNvSpPr>
            <p:nvPr/>
          </p:nvSpPr>
          <p:spPr bwMode="auto">
            <a:xfrm>
              <a:off x="584" y="2286"/>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198" name="Line 329"/>
            <p:cNvSpPr>
              <a:spLocks noChangeShapeType="1"/>
            </p:cNvSpPr>
            <p:nvPr/>
          </p:nvSpPr>
          <p:spPr bwMode="auto">
            <a:xfrm>
              <a:off x="1360" y="2340"/>
              <a:ext cx="442"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199" name="Rectangle 330"/>
            <p:cNvSpPr>
              <a:spLocks noChangeArrowheads="1"/>
            </p:cNvSpPr>
            <p:nvPr/>
          </p:nvSpPr>
          <p:spPr bwMode="auto">
            <a:xfrm>
              <a:off x="758" y="2501"/>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2200" name="AutoShape 331"/>
            <p:cNvSpPr>
              <a:spLocks noChangeArrowheads="1"/>
            </p:cNvSpPr>
            <p:nvPr/>
          </p:nvSpPr>
          <p:spPr bwMode="auto">
            <a:xfrm>
              <a:off x="758" y="2286"/>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201" name="Rectangle 332"/>
            <p:cNvSpPr>
              <a:spLocks noChangeArrowheads="1"/>
            </p:cNvSpPr>
            <p:nvPr/>
          </p:nvSpPr>
          <p:spPr bwMode="auto">
            <a:xfrm>
              <a:off x="758" y="2501"/>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56653" name="Rectangle 333"/>
            <p:cNvSpPr>
              <a:spLocks noChangeArrowheads="1"/>
            </p:cNvSpPr>
            <p:nvPr/>
          </p:nvSpPr>
          <p:spPr bwMode="auto">
            <a:xfrm>
              <a:off x="787" y="2287"/>
              <a:ext cx="640"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MOSES</a:t>
              </a:r>
              <a:endParaRPr lang="en-US" sz="2800" b="1">
                <a:effectLst>
                  <a:outerShdw blurRad="38100" dist="38100" dir="2700000" algn="tl">
                    <a:srgbClr val="000000"/>
                  </a:outerShdw>
                </a:effectLst>
                <a:latin typeface="Helvetica" charset="0"/>
              </a:endParaRPr>
            </a:p>
          </p:txBody>
        </p:sp>
        <p:sp>
          <p:nvSpPr>
            <p:cNvPr id="132203" name="Line 334"/>
            <p:cNvSpPr>
              <a:spLocks noChangeShapeType="1"/>
            </p:cNvSpPr>
            <p:nvPr/>
          </p:nvSpPr>
          <p:spPr bwMode="auto">
            <a:xfrm>
              <a:off x="758" y="2461"/>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204" name="Line 335"/>
            <p:cNvSpPr>
              <a:spLocks noChangeShapeType="1"/>
            </p:cNvSpPr>
            <p:nvPr/>
          </p:nvSpPr>
          <p:spPr bwMode="auto">
            <a:xfrm>
              <a:off x="1548" y="2501"/>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205" name="Rectangle 336"/>
            <p:cNvSpPr>
              <a:spLocks noChangeArrowheads="1"/>
            </p:cNvSpPr>
            <p:nvPr/>
          </p:nvSpPr>
          <p:spPr bwMode="auto">
            <a:xfrm>
              <a:off x="905" y="2663"/>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2206" name="AutoShape 337"/>
            <p:cNvSpPr>
              <a:spLocks noChangeArrowheads="1"/>
            </p:cNvSpPr>
            <p:nvPr/>
          </p:nvSpPr>
          <p:spPr bwMode="auto">
            <a:xfrm>
              <a:off x="905" y="2461"/>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207" name="Rectangle 338"/>
            <p:cNvSpPr>
              <a:spLocks noChangeArrowheads="1"/>
            </p:cNvSpPr>
            <p:nvPr/>
          </p:nvSpPr>
          <p:spPr bwMode="auto">
            <a:xfrm>
              <a:off x="905" y="2663"/>
              <a:ext cx="872" cy="390"/>
            </a:xfrm>
            <a:prstGeom prst="rect">
              <a:avLst/>
            </a:prstGeom>
            <a:solidFill>
              <a:srgbClr val="FFD34A"/>
            </a:solidFill>
            <a:ln w="31750">
              <a:solidFill>
                <a:srgbClr val="FFD34A"/>
              </a:solidFill>
              <a:miter lim="800000"/>
              <a:headEnd/>
              <a:tailEnd/>
            </a:ln>
          </p:spPr>
          <p:txBody>
            <a:bodyPr/>
            <a:lstStyle/>
            <a:p>
              <a:endParaRPr lang="en-US"/>
            </a:p>
          </p:txBody>
        </p:sp>
        <p:sp>
          <p:nvSpPr>
            <p:cNvPr id="56659" name="Rectangle 339"/>
            <p:cNvSpPr>
              <a:spLocks noChangeArrowheads="1"/>
            </p:cNvSpPr>
            <p:nvPr/>
          </p:nvSpPr>
          <p:spPr bwMode="auto">
            <a:xfrm>
              <a:off x="877" y="2462"/>
              <a:ext cx="720"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JOSHUA</a:t>
              </a:r>
              <a:endParaRPr lang="en-US" sz="2800" b="1">
                <a:effectLst>
                  <a:outerShdw blurRad="38100" dist="38100" dir="2700000" algn="tl">
                    <a:srgbClr val="000000"/>
                  </a:outerShdw>
                </a:effectLst>
                <a:latin typeface="Helvetica" charset="0"/>
              </a:endParaRPr>
            </a:p>
          </p:txBody>
        </p:sp>
        <p:sp>
          <p:nvSpPr>
            <p:cNvPr id="132209" name="Line 340"/>
            <p:cNvSpPr>
              <a:spLocks noChangeShapeType="1"/>
            </p:cNvSpPr>
            <p:nvPr/>
          </p:nvSpPr>
          <p:spPr bwMode="auto">
            <a:xfrm>
              <a:off x="905" y="2623"/>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210" name="Rectangle 341"/>
            <p:cNvSpPr>
              <a:spLocks noChangeArrowheads="1"/>
            </p:cNvSpPr>
            <p:nvPr/>
          </p:nvSpPr>
          <p:spPr bwMode="auto">
            <a:xfrm>
              <a:off x="1039" y="2846"/>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2211" name="AutoShape 342"/>
            <p:cNvSpPr>
              <a:spLocks noChangeArrowheads="1"/>
            </p:cNvSpPr>
            <p:nvPr/>
          </p:nvSpPr>
          <p:spPr bwMode="auto">
            <a:xfrm>
              <a:off x="1039" y="2623"/>
              <a:ext cx="819" cy="591"/>
            </a:xfrm>
            <a:prstGeom prst="roundRect">
              <a:avLst>
                <a:gd name="adj" fmla="val 10745"/>
              </a:avLst>
            </a:prstGeom>
            <a:solidFill>
              <a:srgbClr val="FFD34A"/>
            </a:solidFill>
            <a:ln w="31750">
              <a:solidFill>
                <a:srgbClr val="1A0004"/>
              </a:solidFill>
              <a:round/>
              <a:headEnd/>
              <a:tailEnd/>
            </a:ln>
          </p:spPr>
          <p:txBody>
            <a:bodyPr/>
            <a:lstStyle/>
            <a:p>
              <a:endParaRPr lang="en-US"/>
            </a:p>
          </p:txBody>
        </p:sp>
        <p:sp>
          <p:nvSpPr>
            <p:cNvPr id="132212" name="Rectangle 343"/>
            <p:cNvSpPr>
              <a:spLocks noChangeArrowheads="1"/>
            </p:cNvSpPr>
            <p:nvPr/>
          </p:nvSpPr>
          <p:spPr bwMode="auto">
            <a:xfrm>
              <a:off x="1039" y="2846"/>
              <a:ext cx="965" cy="390"/>
            </a:xfrm>
            <a:prstGeom prst="rect">
              <a:avLst/>
            </a:prstGeom>
            <a:solidFill>
              <a:srgbClr val="FFD34A"/>
            </a:solidFill>
            <a:ln w="31750">
              <a:solidFill>
                <a:srgbClr val="FFD34A"/>
              </a:solidFill>
              <a:miter lim="800000"/>
              <a:headEnd/>
              <a:tailEnd/>
            </a:ln>
          </p:spPr>
          <p:txBody>
            <a:bodyPr/>
            <a:lstStyle/>
            <a:p>
              <a:endParaRPr lang="en-US"/>
            </a:p>
          </p:txBody>
        </p:sp>
        <p:sp>
          <p:nvSpPr>
            <p:cNvPr id="56664" name="Rectangle 344"/>
            <p:cNvSpPr>
              <a:spLocks noChangeArrowheads="1"/>
            </p:cNvSpPr>
            <p:nvPr/>
          </p:nvSpPr>
          <p:spPr bwMode="auto">
            <a:xfrm>
              <a:off x="956" y="2624"/>
              <a:ext cx="805"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ANARCHY</a:t>
              </a:r>
              <a:endParaRPr lang="en-US" sz="2800" b="1">
                <a:effectLst>
                  <a:outerShdw blurRad="38100" dist="38100" dir="2700000" algn="tl">
                    <a:srgbClr val="000000"/>
                  </a:outerShdw>
                </a:effectLst>
                <a:latin typeface="Helvetica" charset="0"/>
              </a:endParaRPr>
            </a:p>
          </p:txBody>
        </p:sp>
        <p:sp>
          <p:nvSpPr>
            <p:cNvPr id="132214" name="Line 345"/>
            <p:cNvSpPr>
              <a:spLocks noChangeShapeType="1"/>
            </p:cNvSpPr>
            <p:nvPr/>
          </p:nvSpPr>
          <p:spPr bwMode="auto">
            <a:xfrm>
              <a:off x="1039" y="2806"/>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215" name="Rectangle 346"/>
            <p:cNvSpPr>
              <a:spLocks noChangeArrowheads="1"/>
            </p:cNvSpPr>
            <p:nvPr/>
          </p:nvSpPr>
          <p:spPr bwMode="auto">
            <a:xfrm>
              <a:off x="1178" y="3033"/>
              <a:ext cx="1365" cy="466"/>
            </a:xfrm>
            <a:prstGeom prst="rect">
              <a:avLst/>
            </a:prstGeom>
            <a:solidFill>
              <a:srgbClr val="FFD34A"/>
            </a:solidFill>
            <a:ln w="31750">
              <a:solidFill>
                <a:srgbClr val="1A0004"/>
              </a:solidFill>
              <a:miter lim="800000"/>
              <a:headEnd/>
              <a:tailEnd/>
            </a:ln>
          </p:spPr>
          <p:txBody>
            <a:bodyPr/>
            <a:lstStyle/>
            <a:p>
              <a:endParaRPr lang="en-US"/>
            </a:p>
          </p:txBody>
        </p:sp>
        <p:sp>
          <p:nvSpPr>
            <p:cNvPr id="132216" name="AutoShape 347"/>
            <p:cNvSpPr>
              <a:spLocks noChangeArrowheads="1"/>
            </p:cNvSpPr>
            <p:nvPr/>
          </p:nvSpPr>
          <p:spPr bwMode="auto">
            <a:xfrm>
              <a:off x="1178" y="2806"/>
              <a:ext cx="834"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217" name="Rectangle 348"/>
            <p:cNvSpPr>
              <a:spLocks noChangeArrowheads="1"/>
            </p:cNvSpPr>
            <p:nvPr/>
          </p:nvSpPr>
          <p:spPr bwMode="auto">
            <a:xfrm>
              <a:off x="1178" y="3037"/>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56669" name="Rectangle 349"/>
            <p:cNvSpPr>
              <a:spLocks noChangeArrowheads="1"/>
            </p:cNvSpPr>
            <p:nvPr/>
          </p:nvSpPr>
          <p:spPr bwMode="auto">
            <a:xfrm>
              <a:off x="1129" y="2807"/>
              <a:ext cx="773"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ROYALTY</a:t>
              </a:r>
              <a:endParaRPr lang="en-US" sz="2800" b="1">
                <a:effectLst>
                  <a:outerShdw blurRad="38100" dist="38100" dir="2700000" algn="tl">
                    <a:srgbClr val="000000"/>
                  </a:outerShdw>
                </a:effectLst>
                <a:latin typeface="Helvetica" charset="0"/>
              </a:endParaRPr>
            </a:p>
          </p:txBody>
        </p:sp>
        <p:sp>
          <p:nvSpPr>
            <p:cNvPr id="132219" name="Line 350"/>
            <p:cNvSpPr>
              <a:spLocks noChangeShapeType="1"/>
            </p:cNvSpPr>
            <p:nvPr/>
          </p:nvSpPr>
          <p:spPr bwMode="auto">
            <a:xfrm>
              <a:off x="1178" y="2984"/>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220" name="Rectangle 351"/>
            <p:cNvSpPr>
              <a:spLocks noChangeArrowheads="1"/>
            </p:cNvSpPr>
            <p:nvPr/>
          </p:nvSpPr>
          <p:spPr bwMode="auto">
            <a:xfrm>
              <a:off x="1328" y="3207"/>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2221" name="AutoShape 352"/>
            <p:cNvSpPr>
              <a:spLocks noChangeArrowheads="1"/>
            </p:cNvSpPr>
            <p:nvPr/>
          </p:nvSpPr>
          <p:spPr bwMode="auto">
            <a:xfrm>
              <a:off x="1328" y="2984"/>
              <a:ext cx="803"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32222" name="Rectangle 353"/>
            <p:cNvSpPr>
              <a:spLocks noChangeArrowheads="1"/>
            </p:cNvSpPr>
            <p:nvPr/>
          </p:nvSpPr>
          <p:spPr bwMode="auto">
            <a:xfrm>
              <a:off x="1328" y="3207"/>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56674" name="Rectangle 354"/>
            <p:cNvSpPr>
              <a:spLocks noChangeArrowheads="1"/>
            </p:cNvSpPr>
            <p:nvPr/>
          </p:nvSpPr>
          <p:spPr bwMode="auto">
            <a:xfrm>
              <a:off x="1223" y="2982"/>
              <a:ext cx="837"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CAPTIVITY</a:t>
              </a:r>
              <a:endParaRPr lang="en-US" sz="2800" b="1">
                <a:effectLst>
                  <a:outerShdw blurRad="38100" dist="38100" dir="2700000" algn="tl">
                    <a:srgbClr val="000000"/>
                  </a:outerShdw>
                </a:effectLst>
                <a:latin typeface="Helvetica" charset="0"/>
              </a:endParaRPr>
            </a:p>
          </p:txBody>
        </p:sp>
        <p:sp>
          <p:nvSpPr>
            <p:cNvPr id="132224" name="Line 355"/>
            <p:cNvSpPr>
              <a:spLocks noChangeShapeType="1"/>
            </p:cNvSpPr>
            <p:nvPr/>
          </p:nvSpPr>
          <p:spPr bwMode="auto">
            <a:xfrm>
              <a:off x="1328" y="3167"/>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225" name="Line 356"/>
            <p:cNvSpPr>
              <a:spLocks noChangeShapeType="1"/>
            </p:cNvSpPr>
            <p:nvPr/>
          </p:nvSpPr>
          <p:spPr bwMode="auto">
            <a:xfrm>
              <a:off x="2118" y="3207"/>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226" name="Rectangle 357"/>
            <p:cNvSpPr>
              <a:spLocks noChangeArrowheads="1"/>
            </p:cNvSpPr>
            <p:nvPr/>
          </p:nvSpPr>
          <p:spPr bwMode="auto">
            <a:xfrm>
              <a:off x="1500" y="3382"/>
              <a:ext cx="1364" cy="458"/>
            </a:xfrm>
            <a:prstGeom prst="rect">
              <a:avLst/>
            </a:prstGeom>
            <a:solidFill>
              <a:srgbClr val="FFD34A"/>
            </a:solidFill>
            <a:ln w="31750">
              <a:solidFill>
                <a:srgbClr val="1A0004"/>
              </a:solidFill>
              <a:miter lim="800000"/>
              <a:headEnd/>
              <a:tailEnd/>
            </a:ln>
          </p:spPr>
          <p:txBody>
            <a:bodyPr/>
            <a:lstStyle/>
            <a:p>
              <a:endParaRPr lang="en-US"/>
            </a:p>
          </p:txBody>
        </p:sp>
        <p:sp>
          <p:nvSpPr>
            <p:cNvPr id="132227" name="AutoShape 358"/>
            <p:cNvSpPr>
              <a:spLocks noChangeArrowheads="1"/>
            </p:cNvSpPr>
            <p:nvPr/>
          </p:nvSpPr>
          <p:spPr bwMode="auto">
            <a:xfrm>
              <a:off x="1500" y="3167"/>
              <a:ext cx="789"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228" name="Rectangle 359"/>
            <p:cNvSpPr>
              <a:spLocks noChangeArrowheads="1"/>
            </p:cNvSpPr>
            <p:nvPr/>
          </p:nvSpPr>
          <p:spPr bwMode="auto">
            <a:xfrm>
              <a:off x="1500" y="3382"/>
              <a:ext cx="963" cy="377"/>
            </a:xfrm>
            <a:prstGeom prst="rect">
              <a:avLst/>
            </a:prstGeom>
            <a:solidFill>
              <a:srgbClr val="FFD34A"/>
            </a:solidFill>
            <a:ln w="31750">
              <a:solidFill>
                <a:srgbClr val="FFD34A"/>
              </a:solidFill>
              <a:miter lim="800000"/>
              <a:headEnd/>
              <a:tailEnd/>
            </a:ln>
          </p:spPr>
          <p:txBody>
            <a:bodyPr/>
            <a:lstStyle/>
            <a:p>
              <a:endParaRPr lang="en-US"/>
            </a:p>
          </p:txBody>
        </p:sp>
        <p:sp>
          <p:nvSpPr>
            <p:cNvPr id="56680" name="Rectangle 360"/>
            <p:cNvSpPr>
              <a:spLocks noChangeArrowheads="1"/>
            </p:cNvSpPr>
            <p:nvPr/>
          </p:nvSpPr>
          <p:spPr bwMode="auto">
            <a:xfrm>
              <a:off x="1460" y="3168"/>
              <a:ext cx="709"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SILENCE</a:t>
              </a:r>
              <a:endParaRPr lang="en-US" sz="2800" b="1">
                <a:effectLst>
                  <a:outerShdw blurRad="38100" dist="38100" dir="2700000" algn="tl">
                    <a:srgbClr val="000000"/>
                  </a:outerShdw>
                </a:effectLst>
                <a:latin typeface="Helvetica" charset="0"/>
              </a:endParaRPr>
            </a:p>
          </p:txBody>
        </p:sp>
        <p:sp>
          <p:nvSpPr>
            <p:cNvPr id="132230" name="Line 361"/>
            <p:cNvSpPr>
              <a:spLocks noChangeShapeType="1"/>
            </p:cNvSpPr>
            <p:nvPr/>
          </p:nvSpPr>
          <p:spPr bwMode="auto">
            <a:xfrm>
              <a:off x="1500" y="3342"/>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231" name="Line 362"/>
            <p:cNvSpPr>
              <a:spLocks noChangeShapeType="1"/>
            </p:cNvSpPr>
            <p:nvPr/>
          </p:nvSpPr>
          <p:spPr bwMode="auto">
            <a:xfrm>
              <a:off x="2289" y="3382"/>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232" name="Rectangle 363"/>
            <p:cNvSpPr>
              <a:spLocks noChangeArrowheads="1"/>
            </p:cNvSpPr>
            <p:nvPr/>
          </p:nvSpPr>
          <p:spPr bwMode="auto">
            <a:xfrm>
              <a:off x="1673" y="3592"/>
              <a:ext cx="1365" cy="463"/>
            </a:xfrm>
            <a:prstGeom prst="rect">
              <a:avLst/>
            </a:prstGeom>
            <a:solidFill>
              <a:srgbClr val="FFD34A"/>
            </a:solidFill>
            <a:ln w="31750">
              <a:solidFill>
                <a:srgbClr val="1A0004"/>
              </a:solidFill>
              <a:miter lim="800000"/>
              <a:headEnd/>
              <a:tailEnd/>
            </a:ln>
          </p:spPr>
          <p:txBody>
            <a:bodyPr/>
            <a:lstStyle/>
            <a:p>
              <a:endParaRPr lang="en-US"/>
            </a:p>
          </p:txBody>
        </p:sp>
        <p:sp>
          <p:nvSpPr>
            <p:cNvPr id="132233" name="AutoShape 364"/>
            <p:cNvSpPr>
              <a:spLocks noChangeArrowheads="1"/>
            </p:cNvSpPr>
            <p:nvPr/>
          </p:nvSpPr>
          <p:spPr bwMode="auto">
            <a:xfrm>
              <a:off x="1673" y="3342"/>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234" name="Rectangle 365"/>
            <p:cNvSpPr>
              <a:spLocks noChangeArrowheads="1"/>
            </p:cNvSpPr>
            <p:nvPr/>
          </p:nvSpPr>
          <p:spPr bwMode="auto">
            <a:xfrm>
              <a:off x="1673" y="3612"/>
              <a:ext cx="865" cy="378"/>
            </a:xfrm>
            <a:prstGeom prst="rect">
              <a:avLst/>
            </a:prstGeom>
            <a:solidFill>
              <a:srgbClr val="FFD34A"/>
            </a:solidFill>
            <a:ln w="31750">
              <a:solidFill>
                <a:srgbClr val="FFD34A"/>
              </a:solidFill>
              <a:miter lim="800000"/>
              <a:headEnd/>
              <a:tailEnd/>
            </a:ln>
          </p:spPr>
          <p:txBody>
            <a:bodyPr/>
            <a:lstStyle/>
            <a:p>
              <a:endParaRPr lang="en-US"/>
            </a:p>
          </p:txBody>
        </p:sp>
        <p:grpSp>
          <p:nvGrpSpPr>
            <p:cNvPr id="132235" name="Group 366"/>
            <p:cNvGrpSpPr>
              <a:grpSpLocks/>
            </p:cNvGrpSpPr>
            <p:nvPr/>
          </p:nvGrpSpPr>
          <p:grpSpPr bwMode="auto">
            <a:xfrm>
              <a:off x="1687" y="3356"/>
              <a:ext cx="761" cy="280"/>
              <a:chOff x="2997" y="3101"/>
              <a:chExt cx="761" cy="280"/>
            </a:xfrm>
          </p:grpSpPr>
          <p:sp>
            <p:nvSpPr>
              <p:cNvPr id="56687" name="Rectangle 367"/>
              <p:cNvSpPr>
                <a:spLocks noChangeArrowheads="1"/>
              </p:cNvSpPr>
              <p:nvPr/>
            </p:nvSpPr>
            <p:spPr bwMode="auto">
              <a:xfrm>
                <a:off x="3063" y="3112"/>
                <a:ext cx="187" cy="269"/>
              </a:xfrm>
              <a:prstGeom prst="rect">
                <a:avLst/>
              </a:prstGeom>
              <a:noFill/>
              <a:ln w="9525">
                <a:noFill/>
                <a:miter lim="800000"/>
                <a:headEnd/>
                <a:tailEnd/>
              </a:ln>
            </p:spPr>
            <p:txBody>
              <a:bodyPr wrap="none" lIns="0" tIns="0" rIns="0" bIns="0">
                <a:spAutoFit/>
              </a:bodyPr>
              <a:lstStyle/>
              <a:p>
                <a:pPr>
                  <a:defRPr/>
                </a:pPr>
                <a:r>
                  <a:rPr lang="en-US" sz="2800" b="1">
                    <a:solidFill>
                      <a:schemeClr val="accent1"/>
                    </a:solidFill>
                    <a:latin typeface="Helvetica" charset="0"/>
                  </a:rPr>
                  <a:t>   </a:t>
                </a:r>
                <a:endParaRPr lang="en-US" sz="4000" b="1">
                  <a:solidFill>
                    <a:schemeClr val="accent1"/>
                  </a:solidFill>
                  <a:effectLst>
                    <a:outerShdw blurRad="38100" dist="38100" dir="2700000" algn="tl">
                      <a:srgbClr val="000000"/>
                    </a:outerShdw>
                  </a:effectLst>
                  <a:latin typeface="Helvetica" charset="0"/>
                </a:endParaRPr>
              </a:p>
            </p:txBody>
          </p:sp>
          <p:sp>
            <p:nvSpPr>
              <p:cNvPr id="56688" name="Rectangle 368"/>
              <p:cNvSpPr>
                <a:spLocks noChangeArrowheads="1"/>
              </p:cNvSpPr>
              <p:nvPr/>
            </p:nvSpPr>
            <p:spPr bwMode="auto">
              <a:xfrm>
                <a:off x="2997" y="3101"/>
                <a:ext cx="761" cy="278"/>
              </a:xfrm>
              <a:prstGeom prst="rect">
                <a:avLst/>
              </a:prstGeom>
              <a:noFill/>
              <a:ln w="9525">
                <a:noFill/>
                <a:miter lim="800000"/>
                <a:headEnd/>
                <a:tailEnd/>
              </a:ln>
            </p:spPr>
            <p:txBody>
              <a:bodyPr wrap="none" lIns="0" tIns="0" rIns="0" bIns="0">
                <a:spAutoFit/>
              </a:bodyPr>
              <a:lstStyle/>
              <a:p>
                <a:pPr>
                  <a:defRPr/>
                </a:pPr>
                <a:r>
                  <a:rPr lang="en-US" sz="2900" b="1">
                    <a:solidFill>
                      <a:schemeClr val="accent1"/>
                    </a:solidFill>
                    <a:latin typeface="Helvetica" charset="0"/>
                  </a:rPr>
                  <a:t>JESUS</a:t>
                </a:r>
                <a:endParaRPr lang="en-US" sz="4000" b="1">
                  <a:solidFill>
                    <a:schemeClr val="accent1"/>
                  </a:solidFill>
                  <a:effectLst>
                    <a:outerShdw blurRad="38100" dist="38100" dir="2700000" algn="tl">
                      <a:srgbClr val="000000"/>
                    </a:outerShdw>
                  </a:effectLst>
                  <a:latin typeface="Helvetica" charset="0"/>
                </a:endParaRPr>
              </a:p>
            </p:txBody>
          </p:sp>
        </p:grpSp>
        <p:sp>
          <p:nvSpPr>
            <p:cNvPr id="132236" name="Line 369"/>
            <p:cNvSpPr>
              <a:spLocks noChangeShapeType="1"/>
            </p:cNvSpPr>
            <p:nvPr/>
          </p:nvSpPr>
          <p:spPr bwMode="auto">
            <a:xfrm>
              <a:off x="1673" y="3544"/>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237" name="Line 370"/>
            <p:cNvSpPr>
              <a:spLocks noChangeShapeType="1"/>
            </p:cNvSpPr>
            <p:nvPr/>
          </p:nvSpPr>
          <p:spPr bwMode="auto">
            <a:xfrm flipV="1">
              <a:off x="2132" y="3036"/>
              <a:ext cx="158" cy="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32098" name="AutoShape 5"/>
          <p:cNvSpPr>
            <a:spLocks noChangeArrowheads="1"/>
          </p:cNvSpPr>
          <p:nvPr/>
        </p:nvSpPr>
        <p:spPr bwMode="auto">
          <a:xfrm rot="10800000">
            <a:off x="5886450" y="1143000"/>
            <a:ext cx="476250" cy="476250"/>
          </a:xfrm>
          <a:prstGeom prst="rtTriangle">
            <a:avLst/>
          </a:prstGeom>
          <a:solidFill>
            <a:srgbClr val="56565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2099" name="AutoShape 8"/>
          <p:cNvSpPr>
            <a:spLocks noChangeArrowheads="1"/>
          </p:cNvSpPr>
          <p:nvPr/>
        </p:nvSpPr>
        <p:spPr bwMode="auto">
          <a:xfrm rot="-5400000">
            <a:off x="2997200" y="1435100"/>
            <a:ext cx="273050" cy="120650"/>
          </a:xfrm>
          <a:prstGeom prst="rightArrow">
            <a:avLst>
              <a:gd name="adj1" fmla="val 50000"/>
              <a:gd name="adj2" fmla="val 113168"/>
            </a:avLst>
          </a:prstGeom>
          <a:noFill/>
          <a:ln w="12700">
            <a:solidFill>
              <a:srgbClr val="51515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6332" name="Rectangle 12"/>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Times" pitchFamily="-107" charset="0"/>
                <a:ea typeface="+mn-ea"/>
                <a:cs typeface="+mn-cs"/>
              </a:rPr>
              <a:t>7</a:t>
            </a:r>
          </a:p>
        </p:txBody>
      </p:sp>
      <p:sp>
        <p:nvSpPr>
          <p:cNvPr id="56333" name="Line 13"/>
          <p:cNvSpPr>
            <a:spLocks noChangeShapeType="1"/>
          </p:cNvSpPr>
          <p:nvPr/>
        </p:nvSpPr>
        <p:spPr bwMode="auto">
          <a:xfrm>
            <a:off x="912813"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32102" name="Text Box 160"/>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32103" name="Text Box 162"/>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32104" name="Text Box 164"/>
          <p:cNvSpPr txBox="1">
            <a:spLocks noChangeArrowheads="1"/>
          </p:cNvSpPr>
          <p:nvPr/>
        </p:nvSpPr>
        <p:spPr bwMode="auto">
          <a:xfrm>
            <a:off x="8085138" y="6523038"/>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65</a:t>
            </a:r>
          </a:p>
        </p:txBody>
      </p:sp>
      <p:grpSp>
        <p:nvGrpSpPr>
          <p:cNvPr id="132105" name="Group 437"/>
          <p:cNvGrpSpPr>
            <a:grpSpLocks/>
          </p:cNvGrpSpPr>
          <p:nvPr/>
        </p:nvGrpSpPr>
        <p:grpSpPr bwMode="auto">
          <a:xfrm>
            <a:off x="2779713" y="1458913"/>
            <a:ext cx="4448175" cy="3598862"/>
            <a:chOff x="235" y="1788"/>
            <a:chExt cx="2803" cy="2267"/>
          </a:xfrm>
        </p:grpSpPr>
        <p:sp>
          <p:nvSpPr>
            <p:cNvPr id="132110" name="Rectangle 438"/>
            <p:cNvSpPr>
              <a:spLocks noChangeArrowheads="1"/>
            </p:cNvSpPr>
            <p:nvPr/>
          </p:nvSpPr>
          <p:spPr bwMode="auto">
            <a:xfrm>
              <a:off x="290" y="2004"/>
              <a:ext cx="977" cy="417"/>
            </a:xfrm>
            <a:prstGeom prst="rect">
              <a:avLst/>
            </a:prstGeom>
            <a:solidFill>
              <a:srgbClr val="FFD34A"/>
            </a:solidFill>
            <a:ln w="31750">
              <a:solidFill>
                <a:srgbClr val="FFD34A"/>
              </a:solidFill>
              <a:miter lim="800000"/>
              <a:headEnd/>
              <a:tailEnd/>
            </a:ln>
          </p:spPr>
          <p:txBody>
            <a:bodyPr/>
            <a:lstStyle/>
            <a:p>
              <a:endParaRPr lang="en-US"/>
            </a:p>
          </p:txBody>
        </p:sp>
        <p:sp>
          <p:nvSpPr>
            <p:cNvPr id="56759" name="Rectangle 439"/>
            <p:cNvSpPr>
              <a:spLocks noChangeArrowheads="1"/>
            </p:cNvSpPr>
            <p:nvPr/>
          </p:nvSpPr>
          <p:spPr bwMode="auto">
            <a:xfrm>
              <a:off x="369" y="1822"/>
              <a:ext cx="736" cy="173"/>
            </a:xfrm>
            <a:prstGeom prst="rect">
              <a:avLst/>
            </a:prstGeom>
            <a:noFill/>
            <a:ln w="9525">
              <a:noFill/>
              <a:miter lim="800000"/>
              <a:headEnd/>
              <a:tailEnd/>
            </a:ln>
          </p:spPr>
          <p:txBody>
            <a:bodyPr wrap="none" lIns="0" tIns="0" rIns="0" bIns="0">
              <a:spAutoFit/>
            </a:bodyPr>
            <a:lstStyle/>
            <a:p>
              <a:pPr>
                <a:defRPr/>
              </a:pPr>
              <a:r>
                <a:rPr lang="en-US" sz="1800">
                  <a:solidFill>
                    <a:srgbClr val="790015"/>
                  </a:solidFill>
                  <a:latin typeface="Times" charset="0"/>
                </a:rPr>
                <a:t>ABRAHAM</a:t>
              </a:r>
              <a:endParaRPr lang="en-US" sz="2800">
                <a:effectLst>
                  <a:outerShdw blurRad="38100" dist="38100" dir="2700000" algn="tl">
                    <a:srgbClr val="000000"/>
                  </a:outerShdw>
                </a:effectLst>
                <a:latin typeface="Times" charset="0"/>
              </a:endParaRPr>
            </a:p>
          </p:txBody>
        </p:sp>
        <p:sp>
          <p:nvSpPr>
            <p:cNvPr id="132112" name="Rectangle 440"/>
            <p:cNvSpPr>
              <a:spLocks noChangeArrowheads="1"/>
            </p:cNvSpPr>
            <p:nvPr/>
          </p:nvSpPr>
          <p:spPr bwMode="auto">
            <a:xfrm>
              <a:off x="290" y="2004"/>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132113" name="AutoShape 441"/>
            <p:cNvSpPr>
              <a:spLocks noChangeArrowheads="1"/>
            </p:cNvSpPr>
            <p:nvPr/>
          </p:nvSpPr>
          <p:spPr bwMode="auto">
            <a:xfrm>
              <a:off x="290" y="1788"/>
              <a:ext cx="803"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114" name="Rectangle 442"/>
            <p:cNvSpPr>
              <a:spLocks noChangeArrowheads="1"/>
            </p:cNvSpPr>
            <p:nvPr/>
          </p:nvSpPr>
          <p:spPr bwMode="auto">
            <a:xfrm>
              <a:off x="290" y="2004"/>
              <a:ext cx="977" cy="376"/>
            </a:xfrm>
            <a:prstGeom prst="rect">
              <a:avLst/>
            </a:prstGeom>
            <a:solidFill>
              <a:srgbClr val="FFD34A"/>
            </a:solidFill>
            <a:ln w="31750">
              <a:solidFill>
                <a:srgbClr val="FFD34A"/>
              </a:solidFill>
              <a:miter lim="800000"/>
              <a:headEnd/>
              <a:tailEnd/>
            </a:ln>
          </p:spPr>
          <p:txBody>
            <a:bodyPr/>
            <a:lstStyle/>
            <a:p>
              <a:endParaRPr lang="en-US"/>
            </a:p>
          </p:txBody>
        </p:sp>
        <p:sp>
          <p:nvSpPr>
            <p:cNvPr id="56763" name="Rectangle 443"/>
            <p:cNvSpPr>
              <a:spLocks noChangeArrowheads="1"/>
            </p:cNvSpPr>
            <p:nvPr/>
          </p:nvSpPr>
          <p:spPr bwMode="auto">
            <a:xfrm>
              <a:off x="235" y="1790"/>
              <a:ext cx="856"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latin typeface="Helvetica" charset="0"/>
                </a:rPr>
                <a:t>  </a:t>
              </a:r>
              <a:r>
                <a:rPr lang="en-US" sz="1400" b="1" dirty="0">
                  <a:solidFill>
                    <a:srgbClr val="790015"/>
                  </a:solidFill>
                  <a:latin typeface="Helvetica" charset="0"/>
                </a:rPr>
                <a:t>TEYANGLUBA</a:t>
              </a:r>
              <a:endParaRPr lang="en-US" sz="2800" b="1" dirty="0">
                <a:effectLst>
                  <a:outerShdw blurRad="38100" dist="38100" dir="2700000" algn="tl">
                    <a:srgbClr val="000000"/>
                  </a:outerShdw>
                </a:effectLst>
                <a:latin typeface="Helvetica" charset="0"/>
              </a:endParaRPr>
            </a:p>
          </p:txBody>
        </p:sp>
        <p:sp>
          <p:nvSpPr>
            <p:cNvPr id="132116" name="Line 444"/>
            <p:cNvSpPr>
              <a:spLocks noChangeShapeType="1"/>
            </p:cNvSpPr>
            <p:nvPr/>
          </p:nvSpPr>
          <p:spPr bwMode="auto">
            <a:xfrm>
              <a:off x="290" y="1950"/>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117" name="Line 445"/>
            <p:cNvSpPr>
              <a:spLocks noChangeShapeType="1"/>
            </p:cNvSpPr>
            <p:nvPr/>
          </p:nvSpPr>
          <p:spPr bwMode="auto">
            <a:xfrm>
              <a:off x="1079" y="2004"/>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118" name="Rectangle 446"/>
            <p:cNvSpPr>
              <a:spLocks noChangeArrowheads="1"/>
            </p:cNvSpPr>
            <p:nvPr/>
          </p:nvSpPr>
          <p:spPr bwMode="auto">
            <a:xfrm>
              <a:off x="437" y="2165"/>
              <a:ext cx="977" cy="431"/>
            </a:xfrm>
            <a:prstGeom prst="rect">
              <a:avLst/>
            </a:prstGeom>
            <a:solidFill>
              <a:srgbClr val="FFD34A"/>
            </a:solidFill>
            <a:ln w="31750">
              <a:solidFill>
                <a:srgbClr val="FFD34A"/>
              </a:solidFill>
              <a:miter lim="800000"/>
              <a:headEnd/>
              <a:tailEnd/>
            </a:ln>
          </p:spPr>
          <p:txBody>
            <a:bodyPr/>
            <a:lstStyle/>
            <a:p>
              <a:endParaRPr lang="en-US"/>
            </a:p>
          </p:txBody>
        </p:sp>
        <p:sp>
          <p:nvSpPr>
            <p:cNvPr id="56767" name="Rectangle 447"/>
            <p:cNvSpPr>
              <a:spLocks noChangeArrowheads="1"/>
            </p:cNvSpPr>
            <p:nvPr/>
          </p:nvSpPr>
          <p:spPr bwMode="auto">
            <a:xfrm>
              <a:off x="512" y="1997"/>
              <a:ext cx="736" cy="173"/>
            </a:xfrm>
            <a:prstGeom prst="rect">
              <a:avLst/>
            </a:prstGeom>
            <a:noFill/>
            <a:ln w="9525">
              <a:noFill/>
              <a:miter lim="800000"/>
              <a:headEnd/>
              <a:tailEnd/>
            </a:ln>
          </p:spPr>
          <p:txBody>
            <a:bodyPr wrap="none" lIns="0" tIns="0" rIns="0" bIns="0">
              <a:spAutoFit/>
            </a:bodyPr>
            <a:lstStyle/>
            <a:p>
              <a:pPr>
                <a:defRPr/>
              </a:pPr>
              <a:r>
                <a:rPr lang="en-US" sz="1800">
                  <a:solidFill>
                    <a:srgbClr val="790015"/>
                  </a:solidFill>
                  <a:latin typeface="Times" charset="0"/>
                </a:rPr>
                <a:t>ABRAHAM</a:t>
              </a:r>
              <a:endParaRPr lang="en-US" sz="2800">
                <a:effectLst>
                  <a:outerShdw blurRad="38100" dist="38100" dir="2700000" algn="tl">
                    <a:srgbClr val="000000"/>
                  </a:outerShdw>
                </a:effectLst>
                <a:latin typeface="Times" charset="0"/>
              </a:endParaRPr>
            </a:p>
          </p:txBody>
        </p:sp>
        <p:sp>
          <p:nvSpPr>
            <p:cNvPr id="132120" name="Rectangle 448"/>
            <p:cNvSpPr>
              <a:spLocks noChangeArrowheads="1"/>
            </p:cNvSpPr>
            <p:nvPr/>
          </p:nvSpPr>
          <p:spPr bwMode="auto">
            <a:xfrm>
              <a:off x="437" y="2165"/>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2121" name="AutoShape 449"/>
            <p:cNvSpPr>
              <a:spLocks noChangeArrowheads="1"/>
            </p:cNvSpPr>
            <p:nvPr/>
          </p:nvSpPr>
          <p:spPr bwMode="auto">
            <a:xfrm>
              <a:off x="437" y="1950"/>
              <a:ext cx="789"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32122" name="Rectangle 450"/>
            <p:cNvSpPr>
              <a:spLocks noChangeArrowheads="1"/>
            </p:cNvSpPr>
            <p:nvPr/>
          </p:nvSpPr>
          <p:spPr bwMode="auto">
            <a:xfrm>
              <a:off x="437" y="2165"/>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56771" name="Rectangle 451"/>
            <p:cNvSpPr>
              <a:spLocks noChangeArrowheads="1"/>
            </p:cNvSpPr>
            <p:nvPr/>
          </p:nvSpPr>
          <p:spPr bwMode="auto">
            <a:xfrm>
              <a:off x="376" y="1957"/>
              <a:ext cx="824"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ABRAHAM</a:t>
              </a:r>
              <a:endParaRPr lang="en-US" sz="2800" b="1">
                <a:effectLst>
                  <a:outerShdw blurRad="38100" dist="38100" dir="2700000" algn="tl">
                    <a:srgbClr val="000000"/>
                  </a:outerShdw>
                </a:effectLst>
                <a:latin typeface="Helvetica" charset="0"/>
              </a:endParaRPr>
            </a:p>
          </p:txBody>
        </p:sp>
        <p:sp>
          <p:nvSpPr>
            <p:cNvPr id="132124" name="Line 452"/>
            <p:cNvSpPr>
              <a:spLocks noChangeShapeType="1"/>
            </p:cNvSpPr>
            <p:nvPr/>
          </p:nvSpPr>
          <p:spPr bwMode="auto">
            <a:xfrm>
              <a:off x="437" y="2125"/>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125" name="Line 453"/>
            <p:cNvSpPr>
              <a:spLocks noChangeShapeType="1"/>
            </p:cNvSpPr>
            <p:nvPr/>
          </p:nvSpPr>
          <p:spPr bwMode="auto">
            <a:xfrm>
              <a:off x="1226" y="2165"/>
              <a:ext cx="429"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126" name="Rectangle 454"/>
            <p:cNvSpPr>
              <a:spLocks noChangeArrowheads="1"/>
            </p:cNvSpPr>
            <p:nvPr/>
          </p:nvSpPr>
          <p:spPr bwMode="auto">
            <a:xfrm>
              <a:off x="584" y="2340"/>
              <a:ext cx="964" cy="417"/>
            </a:xfrm>
            <a:prstGeom prst="rect">
              <a:avLst/>
            </a:prstGeom>
            <a:solidFill>
              <a:srgbClr val="FFD34A"/>
            </a:solidFill>
            <a:ln w="31750">
              <a:solidFill>
                <a:srgbClr val="FFD34A"/>
              </a:solidFill>
              <a:miter lim="800000"/>
              <a:headEnd/>
              <a:tailEnd/>
            </a:ln>
          </p:spPr>
          <p:txBody>
            <a:bodyPr/>
            <a:lstStyle/>
            <a:p>
              <a:endParaRPr lang="en-US"/>
            </a:p>
          </p:txBody>
        </p:sp>
        <p:sp>
          <p:nvSpPr>
            <p:cNvPr id="56775" name="Rectangle 455"/>
            <p:cNvSpPr>
              <a:spLocks noChangeArrowheads="1"/>
            </p:cNvSpPr>
            <p:nvPr/>
          </p:nvSpPr>
          <p:spPr bwMode="auto">
            <a:xfrm>
              <a:off x="655" y="2158"/>
              <a:ext cx="736" cy="173"/>
            </a:xfrm>
            <a:prstGeom prst="rect">
              <a:avLst/>
            </a:prstGeom>
            <a:noFill/>
            <a:ln w="9525">
              <a:noFill/>
              <a:miter lim="800000"/>
              <a:headEnd/>
              <a:tailEnd/>
            </a:ln>
          </p:spPr>
          <p:txBody>
            <a:bodyPr wrap="none" lIns="0" tIns="0" rIns="0" bIns="0">
              <a:spAutoFit/>
            </a:bodyPr>
            <a:lstStyle/>
            <a:p>
              <a:pPr>
                <a:defRPr/>
              </a:pPr>
              <a:r>
                <a:rPr lang="en-US" sz="1800">
                  <a:solidFill>
                    <a:srgbClr val="790015"/>
                  </a:solidFill>
                  <a:latin typeface="Times" charset="0"/>
                </a:rPr>
                <a:t>ABRAHAM</a:t>
              </a:r>
              <a:endParaRPr lang="en-US" sz="2800">
                <a:effectLst>
                  <a:outerShdw blurRad="38100" dist="38100" dir="2700000" algn="tl">
                    <a:srgbClr val="000000"/>
                  </a:outerShdw>
                </a:effectLst>
                <a:latin typeface="Times" charset="0"/>
              </a:endParaRPr>
            </a:p>
          </p:txBody>
        </p:sp>
        <p:sp>
          <p:nvSpPr>
            <p:cNvPr id="132128" name="Rectangle 456"/>
            <p:cNvSpPr>
              <a:spLocks noChangeArrowheads="1"/>
            </p:cNvSpPr>
            <p:nvPr/>
          </p:nvSpPr>
          <p:spPr bwMode="auto">
            <a:xfrm>
              <a:off x="584" y="2340"/>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132129" name="AutoShape 457"/>
            <p:cNvSpPr>
              <a:spLocks noChangeArrowheads="1"/>
            </p:cNvSpPr>
            <p:nvPr/>
          </p:nvSpPr>
          <p:spPr bwMode="auto">
            <a:xfrm>
              <a:off x="584" y="2125"/>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130" name="Rectangle 458"/>
            <p:cNvSpPr>
              <a:spLocks noChangeArrowheads="1"/>
            </p:cNvSpPr>
            <p:nvPr/>
          </p:nvSpPr>
          <p:spPr bwMode="auto">
            <a:xfrm>
              <a:off x="584" y="2340"/>
              <a:ext cx="964" cy="377"/>
            </a:xfrm>
            <a:prstGeom prst="rect">
              <a:avLst/>
            </a:prstGeom>
            <a:solidFill>
              <a:srgbClr val="FFD34A"/>
            </a:solidFill>
            <a:ln w="31750">
              <a:solidFill>
                <a:srgbClr val="FFD34A"/>
              </a:solidFill>
              <a:miter lim="800000"/>
              <a:headEnd/>
              <a:tailEnd/>
            </a:ln>
          </p:spPr>
          <p:txBody>
            <a:bodyPr/>
            <a:lstStyle/>
            <a:p>
              <a:endParaRPr lang="en-US"/>
            </a:p>
          </p:txBody>
        </p:sp>
        <p:sp>
          <p:nvSpPr>
            <p:cNvPr id="56779" name="Rectangle 459"/>
            <p:cNvSpPr>
              <a:spLocks noChangeArrowheads="1"/>
            </p:cNvSpPr>
            <p:nvPr/>
          </p:nvSpPr>
          <p:spPr bwMode="auto">
            <a:xfrm>
              <a:off x="572" y="2126"/>
              <a:ext cx="620"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latin typeface="Helvetica" charset="0"/>
                </a:rPr>
                <a:t>   YOSEP</a:t>
              </a:r>
              <a:endParaRPr lang="en-US" sz="2800" b="1" dirty="0">
                <a:effectLst>
                  <a:outerShdw blurRad="38100" dist="38100" dir="2700000" algn="tl">
                    <a:srgbClr val="000000"/>
                  </a:outerShdw>
                </a:effectLst>
                <a:latin typeface="Helvetica" charset="0"/>
              </a:endParaRPr>
            </a:p>
          </p:txBody>
        </p:sp>
        <p:sp>
          <p:nvSpPr>
            <p:cNvPr id="132132" name="Line 460"/>
            <p:cNvSpPr>
              <a:spLocks noChangeShapeType="1"/>
            </p:cNvSpPr>
            <p:nvPr/>
          </p:nvSpPr>
          <p:spPr bwMode="auto">
            <a:xfrm>
              <a:off x="584" y="2286"/>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133" name="Line 461"/>
            <p:cNvSpPr>
              <a:spLocks noChangeShapeType="1"/>
            </p:cNvSpPr>
            <p:nvPr/>
          </p:nvSpPr>
          <p:spPr bwMode="auto">
            <a:xfrm>
              <a:off x="1360" y="2340"/>
              <a:ext cx="442"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134" name="Rectangle 462"/>
            <p:cNvSpPr>
              <a:spLocks noChangeArrowheads="1"/>
            </p:cNvSpPr>
            <p:nvPr/>
          </p:nvSpPr>
          <p:spPr bwMode="auto">
            <a:xfrm>
              <a:off x="758" y="2501"/>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2135" name="AutoShape 463"/>
            <p:cNvSpPr>
              <a:spLocks noChangeArrowheads="1"/>
            </p:cNvSpPr>
            <p:nvPr/>
          </p:nvSpPr>
          <p:spPr bwMode="auto">
            <a:xfrm>
              <a:off x="758" y="2286"/>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136" name="Rectangle 464"/>
            <p:cNvSpPr>
              <a:spLocks noChangeArrowheads="1"/>
            </p:cNvSpPr>
            <p:nvPr/>
          </p:nvSpPr>
          <p:spPr bwMode="auto">
            <a:xfrm>
              <a:off x="758" y="2501"/>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56785" name="Rectangle 465"/>
            <p:cNvSpPr>
              <a:spLocks noChangeArrowheads="1"/>
            </p:cNvSpPr>
            <p:nvPr/>
          </p:nvSpPr>
          <p:spPr bwMode="auto">
            <a:xfrm>
              <a:off x="787" y="2287"/>
              <a:ext cx="558"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latin typeface="Helvetica" charset="0"/>
                </a:rPr>
                <a:t>   MOSA</a:t>
              </a:r>
              <a:endParaRPr lang="en-US" sz="2800" b="1" dirty="0">
                <a:effectLst>
                  <a:outerShdw blurRad="38100" dist="38100" dir="2700000" algn="tl">
                    <a:srgbClr val="000000"/>
                  </a:outerShdw>
                </a:effectLst>
                <a:latin typeface="Helvetica" charset="0"/>
              </a:endParaRPr>
            </a:p>
          </p:txBody>
        </p:sp>
        <p:sp>
          <p:nvSpPr>
            <p:cNvPr id="132138" name="Line 466"/>
            <p:cNvSpPr>
              <a:spLocks noChangeShapeType="1"/>
            </p:cNvSpPr>
            <p:nvPr/>
          </p:nvSpPr>
          <p:spPr bwMode="auto">
            <a:xfrm>
              <a:off x="758" y="2461"/>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139" name="Line 467"/>
            <p:cNvSpPr>
              <a:spLocks noChangeShapeType="1"/>
            </p:cNvSpPr>
            <p:nvPr/>
          </p:nvSpPr>
          <p:spPr bwMode="auto">
            <a:xfrm>
              <a:off x="1548" y="2501"/>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140" name="Rectangle 468"/>
            <p:cNvSpPr>
              <a:spLocks noChangeArrowheads="1"/>
            </p:cNvSpPr>
            <p:nvPr/>
          </p:nvSpPr>
          <p:spPr bwMode="auto">
            <a:xfrm>
              <a:off x="905" y="2663"/>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2141" name="AutoShape 469"/>
            <p:cNvSpPr>
              <a:spLocks noChangeArrowheads="1"/>
            </p:cNvSpPr>
            <p:nvPr/>
          </p:nvSpPr>
          <p:spPr bwMode="auto">
            <a:xfrm>
              <a:off x="905" y="2461"/>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142" name="Rectangle 470"/>
            <p:cNvSpPr>
              <a:spLocks noChangeArrowheads="1"/>
            </p:cNvSpPr>
            <p:nvPr/>
          </p:nvSpPr>
          <p:spPr bwMode="auto">
            <a:xfrm>
              <a:off x="905" y="2663"/>
              <a:ext cx="872" cy="390"/>
            </a:xfrm>
            <a:prstGeom prst="rect">
              <a:avLst/>
            </a:prstGeom>
            <a:solidFill>
              <a:srgbClr val="FFD34A"/>
            </a:solidFill>
            <a:ln w="31750">
              <a:solidFill>
                <a:srgbClr val="FFD34A"/>
              </a:solidFill>
              <a:miter lim="800000"/>
              <a:headEnd/>
              <a:tailEnd/>
            </a:ln>
          </p:spPr>
          <p:txBody>
            <a:bodyPr/>
            <a:lstStyle/>
            <a:p>
              <a:endParaRPr lang="en-US"/>
            </a:p>
          </p:txBody>
        </p:sp>
        <p:sp>
          <p:nvSpPr>
            <p:cNvPr id="56791" name="Rectangle 471"/>
            <p:cNvSpPr>
              <a:spLocks noChangeArrowheads="1"/>
            </p:cNvSpPr>
            <p:nvPr/>
          </p:nvSpPr>
          <p:spPr bwMode="auto">
            <a:xfrm>
              <a:off x="877" y="2462"/>
              <a:ext cx="765"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latin typeface="Helvetica" charset="0"/>
                </a:rPr>
                <a:t>   YIHUSUA</a:t>
              </a:r>
              <a:endParaRPr lang="en-US" sz="2800" b="1" dirty="0">
                <a:effectLst>
                  <a:outerShdw blurRad="38100" dist="38100" dir="2700000" algn="tl">
                    <a:srgbClr val="000000"/>
                  </a:outerShdw>
                </a:effectLst>
                <a:latin typeface="Helvetica" charset="0"/>
              </a:endParaRPr>
            </a:p>
          </p:txBody>
        </p:sp>
        <p:sp>
          <p:nvSpPr>
            <p:cNvPr id="132144" name="Line 472"/>
            <p:cNvSpPr>
              <a:spLocks noChangeShapeType="1"/>
            </p:cNvSpPr>
            <p:nvPr/>
          </p:nvSpPr>
          <p:spPr bwMode="auto">
            <a:xfrm>
              <a:off x="905" y="2623"/>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145" name="Rectangle 473"/>
            <p:cNvSpPr>
              <a:spLocks noChangeArrowheads="1"/>
            </p:cNvSpPr>
            <p:nvPr/>
          </p:nvSpPr>
          <p:spPr bwMode="auto">
            <a:xfrm>
              <a:off x="1039" y="2846"/>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2146" name="AutoShape 474"/>
            <p:cNvSpPr>
              <a:spLocks noChangeArrowheads="1"/>
            </p:cNvSpPr>
            <p:nvPr/>
          </p:nvSpPr>
          <p:spPr bwMode="auto">
            <a:xfrm>
              <a:off x="1039" y="2623"/>
              <a:ext cx="819" cy="591"/>
            </a:xfrm>
            <a:prstGeom prst="roundRect">
              <a:avLst>
                <a:gd name="adj" fmla="val 10745"/>
              </a:avLst>
            </a:prstGeom>
            <a:solidFill>
              <a:srgbClr val="FFD34A"/>
            </a:solidFill>
            <a:ln w="31750">
              <a:solidFill>
                <a:srgbClr val="1A0004"/>
              </a:solidFill>
              <a:round/>
              <a:headEnd/>
              <a:tailEnd/>
            </a:ln>
          </p:spPr>
          <p:txBody>
            <a:bodyPr/>
            <a:lstStyle/>
            <a:p>
              <a:endParaRPr lang="en-US"/>
            </a:p>
          </p:txBody>
        </p:sp>
        <p:sp>
          <p:nvSpPr>
            <p:cNvPr id="132147" name="Rectangle 475"/>
            <p:cNvSpPr>
              <a:spLocks noChangeArrowheads="1"/>
            </p:cNvSpPr>
            <p:nvPr/>
          </p:nvSpPr>
          <p:spPr bwMode="auto">
            <a:xfrm>
              <a:off x="1039" y="2846"/>
              <a:ext cx="965" cy="390"/>
            </a:xfrm>
            <a:prstGeom prst="rect">
              <a:avLst/>
            </a:prstGeom>
            <a:solidFill>
              <a:srgbClr val="FFD34A"/>
            </a:solidFill>
            <a:ln w="31750">
              <a:solidFill>
                <a:srgbClr val="FFD34A"/>
              </a:solidFill>
              <a:miter lim="800000"/>
              <a:headEnd/>
              <a:tailEnd/>
            </a:ln>
          </p:spPr>
          <p:txBody>
            <a:bodyPr/>
            <a:lstStyle/>
            <a:p>
              <a:endParaRPr lang="en-US"/>
            </a:p>
          </p:txBody>
        </p:sp>
        <p:sp>
          <p:nvSpPr>
            <p:cNvPr id="56796" name="Rectangle 476"/>
            <p:cNvSpPr>
              <a:spLocks noChangeArrowheads="1"/>
            </p:cNvSpPr>
            <p:nvPr/>
          </p:nvSpPr>
          <p:spPr bwMode="auto">
            <a:xfrm>
              <a:off x="1036" y="2624"/>
              <a:ext cx="790" cy="116"/>
            </a:xfrm>
            <a:prstGeom prst="rect">
              <a:avLst/>
            </a:prstGeom>
            <a:noFill/>
            <a:ln w="9525">
              <a:noFill/>
              <a:miter lim="800000"/>
              <a:headEnd/>
              <a:tailEnd/>
            </a:ln>
          </p:spPr>
          <p:txBody>
            <a:bodyPr lIns="0" tIns="0" rIns="0" bIns="0">
              <a:spAutoFit/>
            </a:bodyPr>
            <a:lstStyle/>
            <a:p>
              <a:pPr>
                <a:defRPr/>
              </a:pPr>
              <a:r>
                <a:rPr lang="en-US" sz="1200" b="1">
                  <a:solidFill>
                    <a:srgbClr val="790015"/>
                  </a:solidFill>
                  <a:latin typeface="Helvetica" charset="0"/>
                </a:rPr>
                <a:t>OZÜNG ANEMER</a:t>
              </a:r>
              <a:endParaRPr lang="en-US" sz="1200" b="1">
                <a:effectLst>
                  <a:outerShdw blurRad="38100" dist="38100" dir="2700000" algn="tl">
                    <a:srgbClr val="000000"/>
                  </a:outerShdw>
                </a:effectLst>
                <a:latin typeface="Helvetica" charset="0"/>
              </a:endParaRPr>
            </a:p>
          </p:txBody>
        </p:sp>
        <p:sp>
          <p:nvSpPr>
            <p:cNvPr id="132149" name="Line 477"/>
            <p:cNvSpPr>
              <a:spLocks noChangeShapeType="1"/>
            </p:cNvSpPr>
            <p:nvPr/>
          </p:nvSpPr>
          <p:spPr bwMode="auto">
            <a:xfrm>
              <a:off x="1039" y="2806"/>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150" name="Rectangle 478"/>
            <p:cNvSpPr>
              <a:spLocks noChangeArrowheads="1"/>
            </p:cNvSpPr>
            <p:nvPr/>
          </p:nvSpPr>
          <p:spPr bwMode="auto">
            <a:xfrm>
              <a:off x="1178" y="3033"/>
              <a:ext cx="1365" cy="466"/>
            </a:xfrm>
            <a:prstGeom prst="rect">
              <a:avLst/>
            </a:prstGeom>
            <a:solidFill>
              <a:srgbClr val="FFD34A"/>
            </a:solidFill>
            <a:ln w="31750">
              <a:solidFill>
                <a:srgbClr val="1A0004"/>
              </a:solidFill>
              <a:miter lim="800000"/>
              <a:headEnd/>
              <a:tailEnd/>
            </a:ln>
          </p:spPr>
          <p:txBody>
            <a:bodyPr/>
            <a:lstStyle/>
            <a:p>
              <a:endParaRPr lang="en-US"/>
            </a:p>
          </p:txBody>
        </p:sp>
        <p:sp>
          <p:nvSpPr>
            <p:cNvPr id="132151" name="AutoShape 479"/>
            <p:cNvSpPr>
              <a:spLocks noChangeArrowheads="1"/>
            </p:cNvSpPr>
            <p:nvPr/>
          </p:nvSpPr>
          <p:spPr bwMode="auto">
            <a:xfrm>
              <a:off x="1178" y="2806"/>
              <a:ext cx="834"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152" name="Rectangle 480"/>
            <p:cNvSpPr>
              <a:spLocks noChangeArrowheads="1"/>
            </p:cNvSpPr>
            <p:nvPr/>
          </p:nvSpPr>
          <p:spPr bwMode="auto">
            <a:xfrm>
              <a:off x="1178" y="3037"/>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56801" name="Rectangle 481"/>
            <p:cNvSpPr>
              <a:spLocks noChangeArrowheads="1"/>
            </p:cNvSpPr>
            <p:nvPr/>
          </p:nvSpPr>
          <p:spPr bwMode="auto">
            <a:xfrm>
              <a:off x="1129" y="2807"/>
              <a:ext cx="865" cy="174"/>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a:t>
              </a:r>
              <a:r>
                <a:rPr lang="en-US" sz="1400" b="1">
                  <a:solidFill>
                    <a:srgbClr val="790015"/>
                  </a:solidFill>
                  <a:latin typeface="Helvetica" charset="0"/>
                </a:rPr>
                <a:t>YIMSÜSERTEM</a:t>
              </a:r>
              <a:endParaRPr lang="en-US" sz="2800" b="1">
                <a:effectLst>
                  <a:outerShdw blurRad="38100" dist="38100" dir="2700000" algn="tl">
                    <a:srgbClr val="000000"/>
                  </a:outerShdw>
                </a:effectLst>
                <a:latin typeface="Helvetica" charset="0"/>
              </a:endParaRPr>
            </a:p>
          </p:txBody>
        </p:sp>
        <p:sp>
          <p:nvSpPr>
            <p:cNvPr id="132154" name="Line 482"/>
            <p:cNvSpPr>
              <a:spLocks noChangeShapeType="1"/>
            </p:cNvSpPr>
            <p:nvPr/>
          </p:nvSpPr>
          <p:spPr bwMode="auto">
            <a:xfrm>
              <a:off x="1178" y="2984"/>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155" name="Rectangle 483"/>
            <p:cNvSpPr>
              <a:spLocks noChangeArrowheads="1"/>
            </p:cNvSpPr>
            <p:nvPr/>
          </p:nvSpPr>
          <p:spPr bwMode="auto">
            <a:xfrm>
              <a:off x="1328" y="3207"/>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2156" name="AutoShape 484"/>
            <p:cNvSpPr>
              <a:spLocks noChangeArrowheads="1"/>
            </p:cNvSpPr>
            <p:nvPr/>
          </p:nvSpPr>
          <p:spPr bwMode="auto">
            <a:xfrm>
              <a:off x="1328" y="2984"/>
              <a:ext cx="803"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32157" name="Rectangle 485"/>
            <p:cNvSpPr>
              <a:spLocks noChangeArrowheads="1"/>
            </p:cNvSpPr>
            <p:nvPr/>
          </p:nvSpPr>
          <p:spPr bwMode="auto">
            <a:xfrm>
              <a:off x="1328" y="3207"/>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56806" name="Rectangle 486"/>
            <p:cNvSpPr>
              <a:spLocks noChangeArrowheads="1"/>
            </p:cNvSpPr>
            <p:nvPr/>
          </p:nvSpPr>
          <p:spPr bwMode="auto">
            <a:xfrm>
              <a:off x="1391" y="2982"/>
              <a:ext cx="587"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latin typeface="Helvetica" charset="0"/>
                </a:rPr>
                <a:t> </a:t>
              </a:r>
              <a:r>
                <a:rPr lang="en-US" sz="1400" b="1" dirty="0">
                  <a:solidFill>
                    <a:srgbClr val="790015"/>
                  </a:solidFill>
                  <a:latin typeface="Helvetica" charset="0"/>
                </a:rPr>
                <a:t>ALARTEM</a:t>
              </a:r>
              <a:endParaRPr lang="en-US" sz="2800" b="1" dirty="0">
                <a:effectLst>
                  <a:outerShdw blurRad="38100" dist="38100" dir="2700000" algn="tl">
                    <a:srgbClr val="000000"/>
                  </a:outerShdw>
                </a:effectLst>
                <a:latin typeface="Helvetica" charset="0"/>
              </a:endParaRPr>
            </a:p>
          </p:txBody>
        </p:sp>
        <p:sp>
          <p:nvSpPr>
            <p:cNvPr id="132159" name="Line 487"/>
            <p:cNvSpPr>
              <a:spLocks noChangeShapeType="1"/>
            </p:cNvSpPr>
            <p:nvPr/>
          </p:nvSpPr>
          <p:spPr bwMode="auto">
            <a:xfrm>
              <a:off x="1328" y="3167"/>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160" name="Line 488"/>
            <p:cNvSpPr>
              <a:spLocks noChangeShapeType="1"/>
            </p:cNvSpPr>
            <p:nvPr/>
          </p:nvSpPr>
          <p:spPr bwMode="auto">
            <a:xfrm>
              <a:off x="2118" y="3207"/>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161" name="Rectangle 489"/>
            <p:cNvSpPr>
              <a:spLocks noChangeArrowheads="1"/>
            </p:cNvSpPr>
            <p:nvPr/>
          </p:nvSpPr>
          <p:spPr bwMode="auto">
            <a:xfrm>
              <a:off x="1500" y="3382"/>
              <a:ext cx="1364" cy="458"/>
            </a:xfrm>
            <a:prstGeom prst="rect">
              <a:avLst/>
            </a:prstGeom>
            <a:solidFill>
              <a:srgbClr val="FFD34A"/>
            </a:solidFill>
            <a:ln w="31750">
              <a:solidFill>
                <a:srgbClr val="1A0004"/>
              </a:solidFill>
              <a:miter lim="800000"/>
              <a:headEnd/>
              <a:tailEnd/>
            </a:ln>
          </p:spPr>
          <p:txBody>
            <a:bodyPr/>
            <a:lstStyle/>
            <a:p>
              <a:endParaRPr lang="en-US"/>
            </a:p>
          </p:txBody>
        </p:sp>
        <p:sp>
          <p:nvSpPr>
            <p:cNvPr id="132162" name="AutoShape 490"/>
            <p:cNvSpPr>
              <a:spLocks noChangeArrowheads="1"/>
            </p:cNvSpPr>
            <p:nvPr/>
          </p:nvSpPr>
          <p:spPr bwMode="auto">
            <a:xfrm>
              <a:off x="1500" y="3167"/>
              <a:ext cx="789"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163" name="Rectangle 491"/>
            <p:cNvSpPr>
              <a:spLocks noChangeArrowheads="1"/>
            </p:cNvSpPr>
            <p:nvPr/>
          </p:nvSpPr>
          <p:spPr bwMode="auto">
            <a:xfrm>
              <a:off x="1500" y="3382"/>
              <a:ext cx="963" cy="377"/>
            </a:xfrm>
            <a:prstGeom prst="rect">
              <a:avLst/>
            </a:prstGeom>
            <a:solidFill>
              <a:srgbClr val="FFD34A"/>
            </a:solidFill>
            <a:ln w="31750">
              <a:solidFill>
                <a:srgbClr val="FFD34A"/>
              </a:solidFill>
              <a:miter lim="800000"/>
              <a:headEnd/>
              <a:tailEnd/>
            </a:ln>
          </p:spPr>
          <p:txBody>
            <a:bodyPr/>
            <a:lstStyle/>
            <a:p>
              <a:endParaRPr lang="en-US"/>
            </a:p>
          </p:txBody>
        </p:sp>
        <p:sp>
          <p:nvSpPr>
            <p:cNvPr id="56812" name="Rectangle 492"/>
            <p:cNvSpPr>
              <a:spLocks noChangeArrowheads="1"/>
            </p:cNvSpPr>
            <p:nvPr/>
          </p:nvSpPr>
          <p:spPr bwMode="auto">
            <a:xfrm>
              <a:off x="1460" y="3168"/>
              <a:ext cx="757"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latin typeface="Helvetica" charset="0"/>
                </a:rPr>
                <a:t> </a:t>
              </a:r>
              <a:r>
                <a:rPr lang="en-US" sz="1400" b="1" dirty="0">
                  <a:solidFill>
                    <a:srgbClr val="790015"/>
                  </a:solidFill>
                  <a:latin typeface="Helvetica" charset="0"/>
                </a:rPr>
                <a:t>OLA MADOKI</a:t>
              </a:r>
              <a:endParaRPr lang="en-US" sz="1400" b="1" dirty="0">
                <a:effectLst>
                  <a:outerShdw blurRad="38100" dist="38100" dir="2700000" algn="tl">
                    <a:srgbClr val="000000"/>
                  </a:outerShdw>
                </a:effectLst>
                <a:latin typeface="Helvetica" charset="0"/>
              </a:endParaRPr>
            </a:p>
          </p:txBody>
        </p:sp>
        <p:sp>
          <p:nvSpPr>
            <p:cNvPr id="132165" name="Line 493"/>
            <p:cNvSpPr>
              <a:spLocks noChangeShapeType="1"/>
            </p:cNvSpPr>
            <p:nvPr/>
          </p:nvSpPr>
          <p:spPr bwMode="auto">
            <a:xfrm>
              <a:off x="1500" y="3342"/>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166" name="Line 494"/>
            <p:cNvSpPr>
              <a:spLocks noChangeShapeType="1"/>
            </p:cNvSpPr>
            <p:nvPr/>
          </p:nvSpPr>
          <p:spPr bwMode="auto">
            <a:xfrm>
              <a:off x="2289" y="3382"/>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167" name="Rectangle 495"/>
            <p:cNvSpPr>
              <a:spLocks noChangeArrowheads="1"/>
            </p:cNvSpPr>
            <p:nvPr/>
          </p:nvSpPr>
          <p:spPr bwMode="auto">
            <a:xfrm>
              <a:off x="1673" y="3592"/>
              <a:ext cx="1365" cy="463"/>
            </a:xfrm>
            <a:prstGeom prst="rect">
              <a:avLst/>
            </a:prstGeom>
            <a:solidFill>
              <a:srgbClr val="FFD34A"/>
            </a:solidFill>
            <a:ln w="31750">
              <a:solidFill>
                <a:srgbClr val="1A0004"/>
              </a:solidFill>
              <a:miter lim="800000"/>
              <a:headEnd/>
              <a:tailEnd/>
            </a:ln>
          </p:spPr>
          <p:txBody>
            <a:bodyPr/>
            <a:lstStyle/>
            <a:p>
              <a:endParaRPr lang="en-US"/>
            </a:p>
          </p:txBody>
        </p:sp>
        <p:sp>
          <p:nvSpPr>
            <p:cNvPr id="132168" name="AutoShape 496"/>
            <p:cNvSpPr>
              <a:spLocks noChangeArrowheads="1"/>
            </p:cNvSpPr>
            <p:nvPr/>
          </p:nvSpPr>
          <p:spPr bwMode="auto">
            <a:xfrm>
              <a:off x="1673" y="3342"/>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169" name="Rectangle 497"/>
            <p:cNvSpPr>
              <a:spLocks noChangeArrowheads="1"/>
            </p:cNvSpPr>
            <p:nvPr/>
          </p:nvSpPr>
          <p:spPr bwMode="auto">
            <a:xfrm>
              <a:off x="1673" y="3612"/>
              <a:ext cx="865" cy="378"/>
            </a:xfrm>
            <a:prstGeom prst="rect">
              <a:avLst/>
            </a:prstGeom>
            <a:solidFill>
              <a:srgbClr val="FFD34A"/>
            </a:solidFill>
            <a:ln w="31750">
              <a:solidFill>
                <a:srgbClr val="FFD34A"/>
              </a:solidFill>
              <a:miter lim="800000"/>
              <a:headEnd/>
              <a:tailEnd/>
            </a:ln>
          </p:spPr>
          <p:txBody>
            <a:bodyPr/>
            <a:lstStyle/>
            <a:p>
              <a:endParaRPr lang="en-US"/>
            </a:p>
          </p:txBody>
        </p:sp>
        <p:grpSp>
          <p:nvGrpSpPr>
            <p:cNvPr id="132170" name="Group 498"/>
            <p:cNvGrpSpPr>
              <a:grpSpLocks/>
            </p:cNvGrpSpPr>
            <p:nvPr/>
          </p:nvGrpSpPr>
          <p:grpSpPr bwMode="auto">
            <a:xfrm>
              <a:off x="1687" y="3356"/>
              <a:ext cx="547" cy="281"/>
              <a:chOff x="2997" y="3101"/>
              <a:chExt cx="547" cy="281"/>
            </a:xfrm>
          </p:grpSpPr>
          <p:sp>
            <p:nvSpPr>
              <p:cNvPr id="56819" name="Rectangle 499"/>
              <p:cNvSpPr>
                <a:spLocks noChangeArrowheads="1"/>
              </p:cNvSpPr>
              <p:nvPr/>
            </p:nvSpPr>
            <p:spPr bwMode="auto">
              <a:xfrm>
                <a:off x="3063" y="3112"/>
                <a:ext cx="187" cy="269"/>
              </a:xfrm>
              <a:prstGeom prst="rect">
                <a:avLst/>
              </a:prstGeom>
              <a:noFill/>
              <a:ln w="9525">
                <a:noFill/>
                <a:miter lim="800000"/>
                <a:headEnd/>
                <a:tailEnd/>
              </a:ln>
            </p:spPr>
            <p:txBody>
              <a:bodyPr wrap="none" lIns="0" tIns="0" rIns="0" bIns="0">
                <a:spAutoFit/>
              </a:bodyPr>
              <a:lstStyle/>
              <a:p>
                <a:pPr>
                  <a:defRPr/>
                </a:pPr>
                <a:r>
                  <a:rPr lang="en-US" sz="2800" b="1">
                    <a:solidFill>
                      <a:schemeClr val="accent1"/>
                    </a:solidFill>
                    <a:latin typeface="Helvetica" charset="0"/>
                  </a:rPr>
                  <a:t>   </a:t>
                </a:r>
                <a:endParaRPr lang="en-US" sz="4000" b="1">
                  <a:solidFill>
                    <a:schemeClr val="accent1"/>
                  </a:solidFill>
                  <a:effectLst>
                    <a:outerShdw blurRad="38100" dist="38100" dir="2700000" algn="tl">
                      <a:srgbClr val="000000"/>
                    </a:outerShdw>
                  </a:effectLst>
                  <a:latin typeface="Helvetica" charset="0"/>
                </a:endParaRPr>
              </a:p>
            </p:txBody>
          </p:sp>
          <p:sp>
            <p:nvSpPr>
              <p:cNvPr id="56820" name="Rectangle 500"/>
              <p:cNvSpPr>
                <a:spLocks noChangeArrowheads="1"/>
              </p:cNvSpPr>
              <p:nvPr/>
            </p:nvSpPr>
            <p:spPr bwMode="auto">
              <a:xfrm>
                <a:off x="2997" y="3101"/>
                <a:ext cx="547" cy="281"/>
              </a:xfrm>
              <a:prstGeom prst="rect">
                <a:avLst/>
              </a:prstGeom>
              <a:noFill/>
              <a:ln w="9525">
                <a:noFill/>
                <a:miter lim="800000"/>
                <a:headEnd/>
                <a:tailEnd/>
              </a:ln>
            </p:spPr>
            <p:txBody>
              <a:bodyPr wrap="none" lIns="0" tIns="0" rIns="0" bIns="0">
                <a:spAutoFit/>
              </a:bodyPr>
              <a:lstStyle/>
              <a:p>
                <a:pPr>
                  <a:defRPr/>
                </a:pPr>
                <a:r>
                  <a:rPr lang="en-US" sz="2900" b="1" dirty="0">
                    <a:solidFill>
                      <a:schemeClr val="accent1"/>
                    </a:solidFill>
                    <a:latin typeface="Helvetica" charset="0"/>
                  </a:rPr>
                  <a:t>YISU</a:t>
                </a:r>
                <a:endParaRPr lang="en-US" sz="4000" b="1" dirty="0">
                  <a:solidFill>
                    <a:schemeClr val="accent1"/>
                  </a:solidFill>
                  <a:effectLst>
                    <a:outerShdw blurRad="38100" dist="38100" dir="2700000" algn="tl">
                      <a:srgbClr val="000000"/>
                    </a:outerShdw>
                  </a:effectLst>
                  <a:latin typeface="Helvetica" charset="0"/>
                </a:endParaRPr>
              </a:p>
            </p:txBody>
          </p:sp>
        </p:grpSp>
        <p:sp>
          <p:nvSpPr>
            <p:cNvPr id="132171" name="Line 501"/>
            <p:cNvSpPr>
              <a:spLocks noChangeShapeType="1"/>
            </p:cNvSpPr>
            <p:nvPr/>
          </p:nvSpPr>
          <p:spPr bwMode="auto">
            <a:xfrm>
              <a:off x="1673" y="3544"/>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172" name="Line 502"/>
            <p:cNvSpPr>
              <a:spLocks noChangeShapeType="1"/>
            </p:cNvSpPr>
            <p:nvPr/>
          </p:nvSpPr>
          <p:spPr bwMode="auto">
            <a:xfrm flipV="1">
              <a:off x="2132" y="3036"/>
              <a:ext cx="158" cy="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56491" name="Picture 1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7375" y="1246188"/>
            <a:ext cx="2527300" cy="240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488" name="Picture 1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7988" y="2308225"/>
            <a:ext cx="2433637"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487" name="Picture 1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8050" y="2816225"/>
            <a:ext cx="1290638"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486" name="Picture 1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0475" y="3449638"/>
            <a:ext cx="2852738"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499"/>
                                          </p:stCondLst>
                                        </p:cTn>
                                        <p:tgtEl>
                                          <p:spTgt spid="56488"/>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56486"/>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499"/>
                                          </p:stCondLst>
                                        </p:cTn>
                                        <p:tgtEl>
                                          <p:spTgt spid="56491"/>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nodeType="afterEffect">
                                  <p:stCondLst>
                                    <p:cond delay="0"/>
                                  </p:stCondLst>
                                  <p:childTnLst>
                                    <p:set>
                                      <p:cBhvr>
                                        <p:cTn id="15" dur="1" fill="hold">
                                          <p:stCondLst>
                                            <p:cond delay="499"/>
                                          </p:stCondLst>
                                        </p:cTn>
                                        <p:tgtEl>
                                          <p:spTgt spid="564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5"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213" y="609600"/>
            <a:ext cx="7569200" cy="5543550"/>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57349" name="Oval 5"/>
          <p:cNvSpPr>
            <a:spLocks noChangeArrowheads="1"/>
          </p:cNvSpPr>
          <p:nvPr/>
        </p:nvSpPr>
        <p:spPr bwMode="auto">
          <a:xfrm>
            <a:off x="3357563" y="2178050"/>
            <a:ext cx="1905000" cy="1203325"/>
          </a:xfrm>
          <a:prstGeom prst="ellipse">
            <a:avLst/>
          </a:prstGeom>
          <a:noFill/>
          <a:ln w="76200">
            <a:solidFill>
              <a:srgbClr val="FF0000"/>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34147" name="Text Box 6"/>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34148" name="Text Box 9"/>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34149"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66</a:t>
            </a:r>
          </a:p>
        </p:txBody>
      </p:sp>
      <p:sp>
        <p:nvSpPr>
          <p:cNvPr id="134150" name="TextBox 6"/>
          <p:cNvSpPr txBox="1">
            <a:spLocks noChangeArrowheads="1"/>
          </p:cNvSpPr>
          <p:nvPr/>
        </p:nvSpPr>
        <p:spPr bwMode="auto">
          <a:xfrm>
            <a:off x="3744913" y="2746375"/>
            <a:ext cx="1331912" cy="5238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400" b="1">
                <a:solidFill>
                  <a:srgbClr val="1A0004"/>
                </a:solidFill>
              </a:rPr>
              <a:t>LAISHIBA </a:t>
            </a:r>
          </a:p>
          <a:p>
            <a:r>
              <a:rPr lang="en-US" sz="1400" b="1">
                <a:solidFill>
                  <a:srgbClr val="1A0004"/>
                </a:solidFill>
              </a:rPr>
              <a:t>KAKETPONG</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57349"/>
                                        </p:tgtEl>
                                        <p:attrNameLst>
                                          <p:attrName>style.visibility</p:attrName>
                                        </p:attrNameLst>
                                      </p:cBhvr>
                                      <p:to>
                                        <p:strVal val="visible"/>
                                      </p:to>
                                    </p:set>
                                    <p:anim calcmode="lin" valueType="num">
                                      <p:cBhvr>
                                        <p:cTn id="7" dur="500" fill="hold"/>
                                        <p:tgtEl>
                                          <p:spTgt spid="57349"/>
                                        </p:tgtEl>
                                        <p:attrNameLst>
                                          <p:attrName>ppt_w</p:attrName>
                                        </p:attrNameLst>
                                      </p:cBhvr>
                                      <p:tavLst>
                                        <p:tav tm="0">
                                          <p:val>
                                            <p:fltVal val="0"/>
                                          </p:val>
                                        </p:tav>
                                        <p:tav tm="100000">
                                          <p:val>
                                            <p:strVal val="#ppt_w"/>
                                          </p:val>
                                        </p:tav>
                                      </p:tavLst>
                                    </p:anim>
                                    <p:anim calcmode="lin" valueType="num">
                                      <p:cBhvr>
                                        <p:cTn id="8" dur="500" fill="hold"/>
                                        <p:tgtEl>
                                          <p:spTgt spid="57349"/>
                                        </p:tgtEl>
                                        <p:attrNameLst>
                                          <p:attrName>ppt_h</p:attrName>
                                        </p:attrNameLst>
                                      </p:cBhvr>
                                      <p:tavLst>
                                        <p:tav tm="0">
                                          <p:val>
                                            <p:fltVal val="0"/>
                                          </p:val>
                                        </p:tav>
                                        <p:tav tm="100000">
                                          <p:val>
                                            <p:strVal val="#ppt_h"/>
                                          </p:val>
                                        </p:tav>
                                      </p:tavLst>
                                    </p:anim>
                                    <p:anim calcmode="lin" valueType="num">
                                      <p:cBhvr>
                                        <p:cTn id="9" dur="500" fill="hold"/>
                                        <p:tgtEl>
                                          <p:spTgt spid="57349"/>
                                        </p:tgtEl>
                                        <p:attrNameLst>
                                          <p:attrName>ppt_x</p:attrName>
                                        </p:attrNameLst>
                                      </p:cBhvr>
                                      <p:tavLst>
                                        <p:tav tm="0">
                                          <p:val>
                                            <p:fltVal val="0.5"/>
                                          </p:val>
                                        </p:tav>
                                        <p:tav tm="100000">
                                          <p:val>
                                            <p:strVal val="#ppt_x"/>
                                          </p:val>
                                        </p:tav>
                                      </p:tavLst>
                                    </p:anim>
                                    <p:anim calcmode="lin" valueType="num">
                                      <p:cBhvr>
                                        <p:cTn id="10" dur="500" fill="hold"/>
                                        <p:tgtEl>
                                          <p:spTgt spid="573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88" y="542925"/>
            <a:ext cx="7607300" cy="5608638"/>
          </a:xfrm>
          <a:prstGeom prst="rect">
            <a:avLst/>
          </a:prstGeom>
          <a:noFill/>
          <a:ln w="57150">
            <a:solidFill>
              <a:schemeClr val="accent2"/>
            </a:solidFill>
            <a:miter lim="800000"/>
            <a:headEnd/>
            <a:tailEnd/>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Lst>
        </p:spPr>
      </p:pic>
      <p:grpSp>
        <p:nvGrpSpPr>
          <p:cNvPr id="136194" name="Group 28"/>
          <p:cNvGrpSpPr>
            <a:grpSpLocks/>
          </p:cNvGrpSpPr>
          <p:nvPr/>
        </p:nvGrpSpPr>
        <p:grpSpPr bwMode="auto">
          <a:xfrm>
            <a:off x="1997075" y="2128838"/>
            <a:ext cx="5389563" cy="1925637"/>
            <a:chOff x="1997935" y="2128105"/>
            <a:chExt cx="5389367" cy="1927245"/>
          </a:xfrm>
        </p:grpSpPr>
        <p:sp>
          <p:nvSpPr>
            <p:cNvPr id="136211" name="TextBox 23"/>
            <p:cNvSpPr txBox="1">
              <a:spLocks noChangeArrowheads="1"/>
            </p:cNvSpPr>
            <p:nvPr/>
          </p:nvSpPr>
          <p:spPr bwMode="auto">
            <a:xfrm>
              <a:off x="3247384" y="2670883"/>
              <a:ext cx="976875" cy="27699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YOSEP</a:t>
              </a:r>
            </a:p>
          </p:txBody>
        </p:sp>
        <p:sp>
          <p:nvSpPr>
            <p:cNvPr id="136212" name="TextBox 24"/>
            <p:cNvSpPr txBox="1">
              <a:spLocks noChangeArrowheads="1"/>
            </p:cNvSpPr>
            <p:nvPr/>
          </p:nvSpPr>
          <p:spPr bwMode="auto">
            <a:xfrm>
              <a:off x="3247384" y="3224516"/>
              <a:ext cx="976875" cy="27699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MOSA</a:t>
              </a:r>
            </a:p>
          </p:txBody>
        </p:sp>
        <p:sp>
          <p:nvSpPr>
            <p:cNvPr id="136213" name="TextBox 25"/>
            <p:cNvSpPr txBox="1">
              <a:spLocks noChangeArrowheads="1"/>
            </p:cNvSpPr>
            <p:nvPr/>
          </p:nvSpPr>
          <p:spPr bwMode="auto">
            <a:xfrm>
              <a:off x="4234838" y="2670883"/>
              <a:ext cx="1280428" cy="26182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100" b="1">
                  <a:solidFill>
                    <a:srgbClr val="1A0004"/>
                  </a:solidFill>
                </a:rPr>
                <a:t>YIMSÜSERTEM</a:t>
              </a:r>
            </a:p>
          </p:txBody>
        </p:sp>
        <p:sp>
          <p:nvSpPr>
            <p:cNvPr id="136214" name="TextBox 26"/>
            <p:cNvSpPr txBox="1">
              <a:spLocks noChangeArrowheads="1"/>
            </p:cNvSpPr>
            <p:nvPr/>
          </p:nvSpPr>
          <p:spPr bwMode="auto">
            <a:xfrm>
              <a:off x="4248908" y="3224516"/>
              <a:ext cx="1238035" cy="26182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100" b="1">
                  <a:solidFill>
                    <a:srgbClr val="1A0004"/>
                  </a:solidFill>
                </a:rPr>
                <a:t>ALARTEM</a:t>
              </a:r>
            </a:p>
          </p:txBody>
        </p:sp>
        <p:sp>
          <p:nvSpPr>
            <p:cNvPr id="136215" name="TextBox 27"/>
            <p:cNvSpPr txBox="1">
              <a:spLocks noChangeArrowheads="1"/>
            </p:cNvSpPr>
            <p:nvPr/>
          </p:nvSpPr>
          <p:spPr bwMode="auto">
            <a:xfrm>
              <a:off x="3247384" y="3778149"/>
              <a:ext cx="976875" cy="27720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YIHUSUA</a:t>
              </a:r>
            </a:p>
          </p:txBody>
        </p:sp>
        <p:sp>
          <p:nvSpPr>
            <p:cNvPr id="136216" name="TextBox 18"/>
            <p:cNvSpPr txBox="1">
              <a:spLocks noChangeArrowheads="1"/>
            </p:cNvSpPr>
            <p:nvPr/>
          </p:nvSpPr>
          <p:spPr bwMode="auto">
            <a:xfrm>
              <a:off x="1997935" y="2128105"/>
              <a:ext cx="1144623" cy="24642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000" b="1">
                  <a:solidFill>
                    <a:srgbClr val="1A0004"/>
                  </a:solidFill>
                </a:rPr>
                <a:t>TEYANGLUBA</a:t>
              </a:r>
            </a:p>
          </p:txBody>
        </p:sp>
        <p:sp>
          <p:nvSpPr>
            <p:cNvPr id="136217" name="TextBox 19"/>
            <p:cNvSpPr txBox="1">
              <a:spLocks noChangeArrowheads="1"/>
            </p:cNvSpPr>
            <p:nvPr/>
          </p:nvSpPr>
          <p:spPr bwMode="auto">
            <a:xfrm>
              <a:off x="3247384" y="2128105"/>
              <a:ext cx="976875" cy="27699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ABRAHAM</a:t>
              </a:r>
            </a:p>
          </p:txBody>
        </p:sp>
        <p:sp>
          <p:nvSpPr>
            <p:cNvPr id="136218" name="TextBox 20"/>
            <p:cNvSpPr txBox="1">
              <a:spLocks noChangeArrowheads="1"/>
            </p:cNvSpPr>
            <p:nvPr/>
          </p:nvSpPr>
          <p:spPr bwMode="auto">
            <a:xfrm>
              <a:off x="4192633" y="2128105"/>
              <a:ext cx="1322634" cy="24642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000" b="1">
                  <a:solidFill>
                    <a:srgbClr val="1A0004"/>
                  </a:solidFill>
                </a:rPr>
                <a:t>OZÜNG ANEMER</a:t>
              </a:r>
            </a:p>
          </p:txBody>
        </p:sp>
        <p:sp>
          <p:nvSpPr>
            <p:cNvPr id="136219" name="TextBox 21"/>
            <p:cNvSpPr txBox="1">
              <a:spLocks noChangeArrowheads="1"/>
            </p:cNvSpPr>
            <p:nvPr/>
          </p:nvSpPr>
          <p:spPr bwMode="auto">
            <a:xfrm>
              <a:off x="5398088" y="2128105"/>
              <a:ext cx="1144083" cy="24642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000" b="1">
                  <a:solidFill>
                    <a:srgbClr val="1A0004"/>
                  </a:solidFill>
                </a:rPr>
                <a:t>OLA MADOKI</a:t>
              </a:r>
            </a:p>
          </p:txBody>
        </p:sp>
        <p:sp>
          <p:nvSpPr>
            <p:cNvPr id="136220" name="TextBox 22"/>
            <p:cNvSpPr txBox="1">
              <a:spLocks noChangeArrowheads="1"/>
            </p:cNvSpPr>
            <p:nvPr/>
          </p:nvSpPr>
          <p:spPr bwMode="auto">
            <a:xfrm>
              <a:off x="6410427" y="2128105"/>
              <a:ext cx="976875" cy="27699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YISU</a:t>
              </a:r>
            </a:p>
          </p:txBody>
        </p:sp>
      </p:grpSp>
      <p:sp>
        <p:nvSpPr>
          <p:cNvPr id="58371" name="Rectangle 3"/>
          <p:cNvSpPr>
            <a:spLocks noChangeArrowheads="1"/>
          </p:cNvSpPr>
          <p:nvPr/>
        </p:nvSpPr>
        <p:spPr bwMode="auto">
          <a:xfrm>
            <a:off x="1525588" y="1254125"/>
            <a:ext cx="5961062" cy="51593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defRPr/>
            </a:pPr>
            <a:r>
              <a:rPr lang="en-US" sz="2800" i="1">
                <a:solidFill>
                  <a:schemeClr val="tx1"/>
                </a:solidFill>
                <a:latin typeface="Times" pitchFamily="-107" charset="0"/>
                <a:ea typeface="+mn-ea"/>
                <a:cs typeface="+mn-cs"/>
              </a:rPr>
              <a:t>C   </a:t>
            </a:r>
          </a:p>
        </p:txBody>
      </p:sp>
      <p:sp>
        <p:nvSpPr>
          <p:cNvPr id="58374" name="Line 6"/>
          <p:cNvSpPr>
            <a:spLocks noChangeShapeType="1"/>
          </p:cNvSpPr>
          <p:nvPr/>
        </p:nvSpPr>
        <p:spPr bwMode="auto">
          <a:xfrm>
            <a:off x="2166938" y="238760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75" name="Line 7"/>
          <p:cNvSpPr>
            <a:spLocks noChangeShapeType="1"/>
          </p:cNvSpPr>
          <p:nvPr/>
        </p:nvSpPr>
        <p:spPr bwMode="auto">
          <a:xfrm>
            <a:off x="3251200"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76" name="Line 8"/>
          <p:cNvSpPr>
            <a:spLocks noChangeShapeType="1"/>
          </p:cNvSpPr>
          <p:nvPr/>
        </p:nvSpPr>
        <p:spPr bwMode="auto">
          <a:xfrm>
            <a:off x="4330700"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77" name="Line 9"/>
          <p:cNvSpPr>
            <a:spLocks noChangeShapeType="1"/>
          </p:cNvSpPr>
          <p:nvPr/>
        </p:nvSpPr>
        <p:spPr bwMode="auto">
          <a:xfrm>
            <a:off x="5380038"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78" name="Line 10"/>
          <p:cNvSpPr>
            <a:spLocks noChangeShapeType="1"/>
          </p:cNvSpPr>
          <p:nvPr/>
        </p:nvSpPr>
        <p:spPr bwMode="auto">
          <a:xfrm>
            <a:off x="6459538"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79" name="Line 11"/>
          <p:cNvSpPr>
            <a:spLocks noChangeShapeType="1"/>
          </p:cNvSpPr>
          <p:nvPr/>
        </p:nvSpPr>
        <p:spPr bwMode="auto">
          <a:xfrm>
            <a:off x="3241675"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80" name="Line 12"/>
          <p:cNvSpPr>
            <a:spLocks noChangeShapeType="1"/>
          </p:cNvSpPr>
          <p:nvPr/>
        </p:nvSpPr>
        <p:spPr bwMode="auto">
          <a:xfrm>
            <a:off x="3241675" y="34829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81" name="Line 13"/>
          <p:cNvSpPr>
            <a:spLocks noChangeShapeType="1"/>
          </p:cNvSpPr>
          <p:nvPr/>
        </p:nvSpPr>
        <p:spPr bwMode="auto">
          <a:xfrm>
            <a:off x="3228975" y="4033838"/>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82" name="Line 14"/>
          <p:cNvSpPr>
            <a:spLocks noChangeShapeType="1"/>
          </p:cNvSpPr>
          <p:nvPr/>
        </p:nvSpPr>
        <p:spPr bwMode="auto">
          <a:xfrm>
            <a:off x="4308475"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83" name="Line 15"/>
          <p:cNvSpPr>
            <a:spLocks noChangeShapeType="1"/>
          </p:cNvSpPr>
          <p:nvPr/>
        </p:nvSpPr>
        <p:spPr bwMode="auto">
          <a:xfrm>
            <a:off x="4302125" y="347980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36206" name="Text Box 17"/>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36207" name="Text Box 19"/>
          <p:cNvSpPr txBox="1">
            <a:spLocks noChangeArrowheads="1"/>
          </p:cNvSpPr>
          <p:nvPr/>
        </p:nvSpPr>
        <p:spPr bwMode="auto">
          <a:xfrm>
            <a:off x="8834438"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36208" name="Text Box 20"/>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36209" name="Text Box 21"/>
          <p:cNvSpPr txBox="1">
            <a:spLocks noChangeArrowheads="1"/>
          </p:cNvSpPr>
          <p:nvPr/>
        </p:nvSpPr>
        <p:spPr bwMode="auto">
          <a:xfrm>
            <a:off x="8085138" y="6523038"/>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67</a:t>
            </a:r>
          </a:p>
        </p:txBody>
      </p:sp>
      <p:sp>
        <p:nvSpPr>
          <p:cNvPr id="136210" name="Text Box 22"/>
          <p:cNvSpPr txBox="1">
            <a:spLocks noChangeArrowheads="1"/>
          </p:cNvSpPr>
          <p:nvPr/>
        </p:nvSpPr>
        <p:spPr bwMode="auto">
          <a:xfrm>
            <a:off x="8651875" y="6403975"/>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10</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nodeType="clickEffect">
                                  <p:stCondLst>
                                    <p:cond delay="0"/>
                                  </p:stCondLst>
                                  <p:childTnLst>
                                    <p:set>
                                      <p:cBhvr>
                                        <p:cTn id="6" dur="1" fill="hold">
                                          <p:stCondLst>
                                            <p:cond delay="0"/>
                                          </p:stCondLst>
                                        </p:cTn>
                                        <p:tgtEl>
                                          <p:spTgt spid="58374"/>
                                        </p:tgtEl>
                                        <p:attrNameLst>
                                          <p:attrName>style.visibility</p:attrName>
                                        </p:attrNameLst>
                                      </p:cBhvr>
                                      <p:to>
                                        <p:strVal val="visible"/>
                                      </p:to>
                                    </p:set>
                                    <p:anim calcmode="lin" valueType="num">
                                      <p:cBhvr>
                                        <p:cTn id="7" dur="500" fill="hold"/>
                                        <p:tgtEl>
                                          <p:spTgt spid="58374"/>
                                        </p:tgtEl>
                                        <p:attrNameLst>
                                          <p:attrName>ppt_w</p:attrName>
                                        </p:attrNameLst>
                                      </p:cBhvr>
                                      <p:tavLst>
                                        <p:tav tm="0">
                                          <p:val>
                                            <p:strVal val="(6*min(max(#ppt_w*#ppt_h,.3),1)-7.4)/-.7*#ppt_w"/>
                                          </p:val>
                                        </p:tav>
                                        <p:tav tm="100000">
                                          <p:val>
                                            <p:strVal val="#ppt_w"/>
                                          </p:val>
                                        </p:tav>
                                      </p:tavLst>
                                    </p:anim>
                                    <p:anim calcmode="lin" valueType="num">
                                      <p:cBhvr>
                                        <p:cTn id="8" dur="500" fill="hold"/>
                                        <p:tgtEl>
                                          <p:spTgt spid="58374"/>
                                        </p:tgtEl>
                                        <p:attrNameLst>
                                          <p:attrName>ppt_h</p:attrName>
                                        </p:attrNameLst>
                                      </p:cBhvr>
                                      <p:tavLst>
                                        <p:tav tm="0">
                                          <p:val>
                                            <p:strVal val="(6*min(max(#ppt_w*#ppt_h,.3),1)-7.4)/-.7*#ppt_h"/>
                                          </p:val>
                                        </p:tav>
                                        <p:tav tm="100000">
                                          <p:val>
                                            <p:strVal val="#ppt_h"/>
                                          </p:val>
                                        </p:tav>
                                      </p:tavLst>
                                    </p:anim>
                                    <p:anim calcmode="lin" valueType="num">
                                      <p:cBhvr>
                                        <p:cTn id="9" dur="500" fill="hold"/>
                                        <p:tgtEl>
                                          <p:spTgt spid="58374"/>
                                        </p:tgtEl>
                                        <p:attrNameLst>
                                          <p:attrName>ppt_x</p:attrName>
                                        </p:attrNameLst>
                                      </p:cBhvr>
                                      <p:tavLst>
                                        <p:tav tm="0">
                                          <p:val>
                                            <p:fltVal val="0.5"/>
                                          </p:val>
                                        </p:tav>
                                        <p:tav tm="100000">
                                          <p:val>
                                            <p:strVal val="#ppt_x"/>
                                          </p:val>
                                        </p:tav>
                                      </p:tavLst>
                                    </p:anim>
                                    <p:anim calcmode="lin" valueType="num">
                                      <p:cBhvr>
                                        <p:cTn id="10" dur="500" fill="hold"/>
                                        <p:tgtEl>
                                          <p:spTgt spid="58374"/>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36" fill="hold" nodeType="clickEffect">
                                  <p:stCondLst>
                                    <p:cond delay="0"/>
                                  </p:stCondLst>
                                  <p:childTnLst>
                                    <p:set>
                                      <p:cBhvr>
                                        <p:cTn id="14" dur="1" fill="hold">
                                          <p:stCondLst>
                                            <p:cond delay="0"/>
                                          </p:stCondLst>
                                        </p:cTn>
                                        <p:tgtEl>
                                          <p:spTgt spid="58375"/>
                                        </p:tgtEl>
                                        <p:attrNameLst>
                                          <p:attrName>style.visibility</p:attrName>
                                        </p:attrNameLst>
                                      </p:cBhvr>
                                      <p:to>
                                        <p:strVal val="visible"/>
                                      </p:to>
                                    </p:set>
                                    <p:anim calcmode="lin" valueType="num">
                                      <p:cBhvr>
                                        <p:cTn id="15" dur="500" fill="hold"/>
                                        <p:tgtEl>
                                          <p:spTgt spid="58375"/>
                                        </p:tgtEl>
                                        <p:attrNameLst>
                                          <p:attrName>ppt_w</p:attrName>
                                        </p:attrNameLst>
                                      </p:cBhvr>
                                      <p:tavLst>
                                        <p:tav tm="0">
                                          <p:val>
                                            <p:strVal val="(6*min(max(#ppt_w*#ppt_h,.3),1)-7.4)/-.7*#ppt_w"/>
                                          </p:val>
                                        </p:tav>
                                        <p:tav tm="100000">
                                          <p:val>
                                            <p:strVal val="#ppt_w"/>
                                          </p:val>
                                        </p:tav>
                                      </p:tavLst>
                                    </p:anim>
                                    <p:anim calcmode="lin" valueType="num">
                                      <p:cBhvr>
                                        <p:cTn id="16" dur="500" fill="hold"/>
                                        <p:tgtEl>
                                          <p:spTgt spid="58375"/>
                                        </p:tgtEl>
                                        <p:attrNameLst>
                                          <p:attrName>ppt_h</p:attrName>
                                        </p:attrNameLst>
                                      </p:cBhvr>
                                      <p:tavLst>
                                        <p:tav tm="0">
                                          <p:val>
                                            <p:strVal val="(6*min(max(#ppt_w*#ppt_h,.3),1)-7.4)/-.7*#ppt_h"/>
                                          </p:val>
                                        </p:tav>
                                        <p:tav tm="100000">
                                          <p:val>
                                            <p:strVal val="#ppt_h"/>
                                          </p:val>
                                        </p:tav>
                                      </p:tavLst>
                                    </p:anim>
                                    <p:anim calcmode="lin" valueType="num">
                                      <p:cBhvr>
                                        <p:cTn id="17" dur="500" fill="hold"/>
                                        <p:tgtEl>
                                          <p:spTgt spid="58375"/>
                                        </p:tgtEl>
                                        <p:attrNameLst>
                                          <p:attrName>ppt_x</p:attrName>
                                        </p:attrNameLst>
                                      </p:cBhvr>
                                      <p:tavLst>
                                        <p:tav tm="0">
                                          <p:val>
                                            <p:fltVal val="0.5"/>
                                          </p:val>
                                        </p:tav>
                                        <p:tav tm="100000">
                                          <p:val>
                                            <p:strVal val="#ppt_x"/>
                                          </p:val>
                                        </p:tav>
                                      </p:tavLst>
                                    </p:anim>
                                    <p:anim calcmode="lin" valueType="num">
                                      <p:cBhvr>
                                        <p:cTn id="18" dur="500" fill="hold"/>
                                        <p:tgtEl>
                                          <p:spTgt spid="58375"/>
                                        </p:tgtEl>
                                        <p:attrNameLst>
                                          <p:attrName>ppt_y</p:attrName>
                                        </p:attrNameLst>
                                      </p:cBhvr>
                                      <p:tavLst>
                                        <p:tav tm="0">
                                          <p:val>
                                            <p:strVal val="1+(6*min(max(#ppt_w*#ppt_h,.3),1)-7.4)/-.7*#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36" fill="hold" nodeType="clickEffect">
                                  <p:stCondLst>
                                    <p:cond delay="0"/>
                                  </p:stCondLst>
                                  <p:childTnLst>
                                    <p:set>
                                      <p:cBhvr>
                                        <p:cTn id="22" dur="1" fill="hold">
                                          <p:stCondLst>
                                            <p:cond delay="0"/>
                                          </p:stCondLst>
                                        </p:cTn>
                                        <p:tgtEl>
                                          <p:spTgt spid="58379"/>
                                        </p:tgtEl>
                                        <p:attrNameLst>
                                          <p:attrName>style.visibility</p:attrName>
                                        </p:attrNameLst>
                                      </p:cBhvr>
                                      <p:to>
                                        <p:strVal val="visible"/>
                                      </p:to>
                                    </p:set>
                                    <p:anim calcmode="lin" valueType="num">
                                      <p:cBhvr>
                                        <p:cTn id="23" dur="500" fill="hold"/>
                                        <p:tgtEl>
                                          <p:spTgt spid="58379"/>
                                        </p:tgtEl>
                                        <p:attrNameLst>
                                          <p:attrName>ppt_w</p:attrName>
                                        </p:attrNameLst>
                                      </p:cBhvr>
                                      <p:tavLst>
                                        <p:tav tm="0">
                                          <p:val>
                                            <p:strVal val="(6*min(max(#ppt_w*#ppt_h,.3),1)-7.4)/-.7*#ppt_w"/>
                                          </p:val>
                                        </p:tav>
                                        <p:tav tm="100000">
                                          <p:val>
                                            <p:strVal val="#ppt_w"/>
                                          </p:val>
                                        </p:tav>
                                      </p:tavLst>
                                    </p:anim>
                                    <p:anim calcmode="lin" valueType="num">
                                      <p:cBhvr>
                                        <p:cTn id="24" dur="500" fill="hold"/>
                                        <p:tgtEl>
                                          <p:spTgt spid="58379"/>
                                        </p:tgtEl>
                                        <p:attrNameLst>
                                          <p:attrName>ppt_h</p:attrName>
                                        </p:attrNameLst>
                                      </p:cBhvr>
                                      <p:tavLst>
                                        <p:tav tm="0">
                                          <p:val>
                                            <p:strVal val="(6*min(max(#ppt_w*#ppt_h,.3),1)-7.4)/-.7*#ppt_h"/>
                                          </p:val>
                                        </p:tav>
                                        <p:tav tm="100000">
                                          <p:val>
                                            <p:strVal val="#ppt_h"/>
                                          </p:val>
                                        </p:tav>
                                      </p:tavLst>
                                    </p:anim>
                                    <p:anim calcmode="lin" valueType="num">
                                      <p:cBhvr>
                                        <p:cTn id="25" dur="500" fill="hold"/>
                                        <p:tgtEl>
                                          <p:spTgt spid="58379"/>
                                        </p:tgtEl>
                                        <p:attrNameLst>
                                          <p:attrName>ppt_x</p:attrName>
                                        </p:attrNameLst>
                                      </p:cBhvr>
                                      <p:tavLst>
                                        <p:tav tm="0">
                                          <p:val>
                                            <p:fltVal val="0.5"/>
                                          </p:val>
                                        </p:tav>
                                        <p:tav tm="100000">
                                          <p:val>
                                            <p:strVal val="#ppt_x"/>
                                          </p:val>
                                        </p:tav>
                                      </p:tavLst>
                                    </p:anim>
                                    <p:anim calcmode="lin" valueType="num">
                                      <p:cBhvr>
                                        <p:cTn id="26" dur="500" fill="hold"/>
                                        <p:tgtEl>
                                          <p:spTgt spid="58379"/>
                                        </p:tgtEl>
                                        <p:attrNameLst>
                                          <p:attrName>ppt_y</p:attrName>
                                        </p:attrNameLst>
                                      </p:cBhvr>
                                      <p:tavLst>
                                        <p:tav tm="0">
                                          <p:val>
                                            <p:strVal val="1+(6*min(max(#ppt_w*#ppt_h,.3),1)-7.4)/-.7*#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36" fill="hold" nodeType="clickEffect">
                                  <p:stCondLst>
                                    <p:cond delay="0"/>
                                  </p:stCondLst>
                                  <p:childTnLst>
                                    <p:set>
                                      <p:cBhvr>
                                        <p:cTn id="30" dur="1" fill="hold">
                                          <p:stCondLst>
                                            <p:cond delay="0"/>
                                          </p:stCondLst>
                                        </p:cTn>
                                        <p:tgtEl>
                                          <p:spTgt spid="58380"/>
                                        </p:tgtEl>
                                        <p:attrNameLst>
                                          <p:attrName>style.visibility</p:attrName>
                                        </p:attrNameLst>
                                      </p:cBhvr>
                                      <p:to>
                                        <p:strVal val="visible"/>
                                      </p:to>
                                    </p:set>
                                    <p:anim calcmode="lin" valueType="num">
                                      <p:cBhvr>
                                        <p:cTn id="31" dur="500" fill="hold"/>
                                        <p:tgtEl>
                                          <p:spTgt spid="58380"/>
                                        </p:tgtEl>
                                        <p:attrNameLst>
                                          <p:attrName>ppt_w</p:attrName>
                                        </p:attrNameLst>
                                      </p:cBhvr>
                                      <p:tavLst>
                                        <p:tav tm="0">
                                          <p:val>
                                            <p:strVal val="(6*min(max(#ppt_w*#ppt_h,.3),1)-7.4)/-.7*#ppt_w"/>
                                          </p:val>
                                        </p:tav>
                                        <p:tav tm="100000">
                                          <p:val>
                                            <p:strVal val="#ppt_w"/>
                                          </p:val>
                                        </p:tav>
                                      </p:tavLst>
                                    </p:anim>
                                    <p:anim calcmode="lin" valueType="num">
                                      <p:cBhvr>
                                        <p:cTn id="32" dur="500" fill="hold"/>
                                        <p:tgtEl>
                                          <p:spTgt spid="58380"/>
                                        </p:tgtEl>
                                        <p:attrNameLst>
                                          <p:attrName>ppt_h</p:attrName>
                                        </p:attrNameLst>
                                      </p:cBhvr>
                                      <p:tavLst>
                                        <p:tav tm="0">
                                          <p:val>
                                            <p:strVal val="(6*min(max(#ppt_w*#ppt_h,.3),1)-7.4)/-.7*#ppt_h"/>
                                          </p:val>
                                        </p:tav>
                                        <p:tav tm="100000">
                                          <p:val>
                                            <p:strVal val="#ppt_h"/>
                                          </p:val>
                                        </p:tav>
                                      </p:tavLst>
                                    </p:anim>
                                    <p:anim calcmode="lin" valueType="num">
                                      <p:cBhvr>
                                        <p:cTn id="33" dur="500" fill="hold"/>
                                        <p:tgtEl>
                                          <p:spTgt spid="58380"/>
                                        </p:tgtEl>
                                        <p:attrNameLst>
                                          <p:attrName>ppt_x</p:attrName>
                                        </p:attrNameLst>
                                      </p:cBhvr>
                                      <p:tavLst>
                                        <p:tav tm="0">
                                          <p:val>
                                            <p:fltVal val="0.5"/>
                                          </p:val>
                                        </p:tav>
                                        <p:tav tm="100000">
                                          <p:val>
                                            <p:strVal val="#ppt_x"/>
                                          </p:val>
                                        </p:tav>
                                      </p:tavLst>
                                    </p:anim>
                                    <p:anim calcmode="lin" valueType="num">
                                      <p:cBhvr>
                                        <p:cTn id="34" dur="500" fill="hold"/>
                                        <p:tgtEl>
                                          <p:spTgt spid="58380"/>
                                        </p:tgtEl>
                                        <p:attrNameLst>
                                          <p:attrName>ppt_y</p:attrName>
                                        </p:attrNameLst>
                                      </p:cBhvr>
                                      <p:tavLst>
                                        <p:tav tm="0">
                                          <p:val>
                                            <p:strVal val="1+(6*min(max(#ppt_w*#ppt_h,.3),1)-7.4)/-.7*#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36" fill="hold" nodeType="clickEffect">
                                  <p:stCondLst>
                                    <p:cond delay="0"/>
                                  </p:stCondLst>
                                  <p:childTnLst>
                                    <p:set>
                                      <p:cBhvr>
                                        <p:cTn id="38" dur="1" fill="hold">
                                          <p:stCondLst>
                                            <p:cond delay="0"/>
                                          </p:stCondLst>
                                        </p:cTn>
                                        <p:tgtEl>
                                          <p:spTgt spid="58381"/>
                                        </p:tgtEl>
                                        <p:attrNameLst>
                                          <p:attrName>style.visibility</p:attrName>
                                        </p:attrNameLst>
                                      </p:cBhvr>
                                      <p:to>
                                        <p:strVal val="visible"/>
                                      </p:to>
                                    </p:set>
                                    <p:anim calcmode="lin" valueType="num">
                                      <p:cBhvr>
                                        <p:cTn id="39" dur="500" fill="hold"/>
                                        <p:tgtEl>
                                          <p:spTgt spid="58381"/>
                                        </p:tgtEl>
                                        <p:attrNameLst>
                                          <p:attrName>ppt_w</p:attrName>
                                        </p:attrNameLst>
                                      </p:cBhvr>
                                      <p:tavLst>
                                        <p:tav tm="0">
                                          <p:val>
                                            <p:strVal val="(6*min(max(#ppt_w*#ppt_h,.3),1)-7.4)/-.7*#ppt_w"/>
                                          </p:val>
                                        </p:tav>
                                        <p:tav tm="100000">
                                          <p:val>
                                            <p:strVal val="#ppt_w"/>
                                          </p:val>
                                        </p:tav>
                                      </p:tavLst>
                                    </p:anim>
                                    <p:anim calcmode="lin" valueType="num">
                                      <p:cBhvr>
                                        <p:cTn id="40" dur="500" fill="hold"/>
                                        <p:tgtEl>
                                          <p:spTgt spid="58381"/>
                                        </p:tgtEl>
                                        <p:attrNameLst>
                                          <p:attrName>ppt_h</p:attrName>
                                        </p:attrNameLst>
                                      </p:cBhvr>
                                      <p:tavLst>
                                        <p:tav tm="0">
                                          <p:val>
                                            <p:strVal val="(6*min(max(#ppt_w*#ppt_h,.3),1)-7.4)/-.7*#ppt_h"/>
                                          </p:val>
                                        </p:tav>
                                        <p:tav tm="100000">
                                          <p:val>
                                            <p:strVal val="#ppt_h"/>
                                          </p:val>
                                        </p:tav>
                                      </p:tavLst>
                                    </p:anim>
                                    <p:anim calcmode="lin" valueType="num">
                                      <p:cBhvr>
                                        <p:cTn id="41" dur="500" fill="hold"/>
                                        <p:tgtEl>
                                          <p:spTgt spid="58381"/>
                                        </p:tgtEl>
                                        <p:attrNameLst>
                                          <p:attrName>ppt_x</p:attrName>
                                        </p:attrNameLst>
                                      </p:cBhvr>
                                      <p:tavLst>
                                        <p:tav tm="0">
                                          <p:val>
                                            <p:fltVal val="0.5"/>
                                          </p:val>
                                        </p:tav>
                                        <p:tav tm="100000">
                                          <p:val>
                                            <p:strVal val="#ppt_x"/>
                                          </p:val>
                                        </p:tav>
                                      </p:tavLst>
                                    </p:anim>
                                    <p:anim calcmode="lin" valueType="num">
                                      <p:cBhvr>
                                        <p:cTn id="42" dur="500" fill="hold"/>
                                        <p:tgtEl>
                                          <p:spTgt spid="58381"/>
                                        </p:tgtEl>
                                        <p:attrNameLst>
                                          <p:attrName>ppt_y</p:attrName>
                                        </p:attrNameLst>
                                      </p:cBhvr>
                                      <p:tavLst>
                                        <p:tav tm="0">
                                          <p:val>
                                            <p:strVal val="1+(6*min(max(#ppt_w*#ppt_h,.3),1)-7.4)/-.7*#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36" fill="hold" nodeType="clickEffect">
                                  <p:stCondLst>
                                    <p:cond delay="0"/>
                                  </p:stCondLst>
                                  <p:childTnLst>
                                    <p:set>
                                      <p:cBhvr>
                                        <p:cTn id="46" dur="1" fill="hold">
                                          <p:stCondLst>
                                            <p:cond delay="0"/>
                                          </p:stCondLst>
                                        </p:cTn>
                                        <p:tgtEl>
                                          <p:spTgt spid="58376"/>
                                        </p:tgtEl>
                                        <p:attrNameLst>
                                          <p:attrName>style.visibility</p:attrName>
                                        </p:attrNameLst>
                                      </p:cBhvr>
                                      <p:to>
                                        <p:strVal val="visible"/>
                                      </p:to>
                                    </p:set>
                                    <p:anim calcmode="lin" valueType="num">
                                      <p:cBhvr>
                                        <p:cTn id="47" dur="500" fill="hold"/>
                                        <p:tgtEl>
                                          <p:spTgt spid="58376"/>
                                        </p:tgtEl>
                                        <p:attrNameLst>
                                          <p:attrName>ppt_w</p:attrName>
                                        </p:attrNameLst>
                                      </p:cBhvr>
                                      <p:tavLst>
                                        <p:tav tm="0">
                                          <p:val>
                                            <p:strVal val="(6*min(max(#ppt_w*#ppt_h,.3),1)-7.4)/-.7*#ppt_w"/>
                                          </p:val>
                                        </p:tav>
                                        <p:tav tm="100000">
                                          <p:val>
                                            <p:strVal val="#ppt_w"/>
                                          </p:val>
                                        </p:tav>
                                      </p:tavLst>
                                    </p:anim>
                                    <p:anim calcmode="lin" valueType="num">
                                      <p:cBhvr>
                                        <p:cTn id="48" dur="500" fill="hold"/>
                                        <p:tgtEl>
                                          <p:spTgt spid="58376"/>
                                        </p:tgtEl>
                                        <p:attrNameLst>
                                          <p:attrName>ppt_h</p:attrName>
                                        </p:attrNameLst>
                                      </p:cBhvr>
                                      <p:tavLst>
                                        <p:tav tm="0">
                                          <p:val>
                                            <p:strVal val="(6*min(max(#ppt_w*#ppt_h,.3),1)-7.4)/-.7*#ppt_h"/>
                                          </p:val>
                                        </p:tav>
                                        <p:tav tm="100000">
                                          <p:val>
                                            <p:strVal val="#ppt_h"/>
                                          </p:val>
                                        </p:tav>
                                      </p:tavLst>
                                    </p:anim>
                                    <p:anim calcmode="lin" valueType="num">
                                      <p:cBhvr>
                                        <p:cTn id="49" dur="500" fill="hold"/>
                                        <p:tgtEl>
                                          <p:spTgt spid="58376"/>
                                        </p:tgtEl>
                                        <p:attrNameLst>
                                          <p:attrName>ppt_x</p:attrName>
                                        </p:attrNameLst>
                                      </p:cBhvr>
                                      <p:tavLst>
                                        <p:tav tm="0">
                                          <p:val>
                                            <p:fltVal val="0.5"/>
                                          </p:val>
                                        </p:tav>
                                        <p:tav tm="100000">
                                          <p:val>
                                            <p:strVal val="#ppt_x"/>
                                          </p:val>
                                        </p:tav>
                                      </p:tavLst>
                                    </p:anim>
                                    <p:anim calcmode="lin" valueType="num">
                                      <p:cBhvr>
                                        <p:cTn id="50" dur="500" fill="hold"/>
                                        <p:tgtEl>
                                          <p:spTgt spid="58376"/>
                                        </p:tgtEl>
                                        <p:attrNameLst>
                                          <p:attrName>ppt_y</p:attrName>
                                        </p:attrNameLst>
                                      </p:cBhvr>
                                      <p:tavLst>
                                        <p:tav tm="0">
                                          <p:val>
                                            <p:strVal val="1+(6*min(max(#ppt_w*#ppt_h,.3),1)-7.4)/-.7*#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36" fill="hold" nodeType="clickEffect">
                                  <p:stCondLst>
                                    <p:cond delay="0"/>
                                  </p:stCondLst>
                                  <p:childTnLst>
                                    <p:set>
                                      <p:cBhvr>
                                        <p:cTn id="54" dur="1" fill="hold">
                                          <p:stCondLst>
                                            <p:cond delay="0"/>
                                          </p:stCondLst>
                                        </p:cTn>
                                        <p:tgtEl>
                                          <p:spTgt spid="58382"/>
                                        </p:tgtEl>
                                        <p:attrNameLst>
                                          <p:attrName>style.visibility</p:attrName>
                                        </p:attrNameLst>
                                      </p:cBhvr>
                                      <p:to>
                                        <p:strVal val="visible"/>
                                      </p:to>
                                    </p:set>
                                    <p:anim calcmode="lin" valueType="num">
                                      <p:cBhvr>
                                        <p:cTn id="55" dur="500" fill="hold"/>
                                        <p:tgtEl>
                                          <p:spTgt spid="58382"/>
                                        </p:tgtEl>
                                        <p:attrNameLst>
                                          <p:attrName>ppt_w</p:attrName>
                                        </p:attrNameLst>
                                      </p:cBhvr>
                                      <p:tavLst>
                                        <p:tav tm="0">
                                          <p:val>
                                            <p:strVal val="(6*min(max(#ppt_w*#ppt_h,.3),1)-7.4)/-.7*#ppt_w"/>
                                          </p:val>
                                        </p:tav>
                                        <p:tav tm="100000">
                                          <p:val>
                                            <p:strVal val="#ppt_w"/>
                                          </p:val>
                                        </p:tav>
                                      </p:tavLst>
                                    </p:anim>
                                    <p:anim calcmode="lin" valueType="num">
                                      <p:cBhvr>
                                        <p:cTn id="56" dur="500" fill="hold"/>
                                        <p:tgtEl>
                                          <p:spTgt spid="58382"/>
                                        </p:tgtEl>
                                        <p:attrNameLst>
                                          <p:attrName>ppt_h</p:attrName>
                                        </p:attrNameLst>
                                      </p:cBhvr>
                                      <p:tavLst>
                                        <p:tav tm="0">
                                          <p:val>
                                            <p:strVal val="(6*min(max(#ppt_w*#ppt_h,.3),1)-7.4)/-.7*#ppt_h"/>
                                          </p:val>
                                        </p:tav>
                                        <p:tav tm="100000">
                                          <p:val>
                                            <p:strVal val="#ppt_h"/>
                                          </p:val>
                                        </p:tav>
                                      </p:tavLst>
                                    </p:anim>
                                    <p:anim calcmode="lin" valueType="num">
                                      <p:cBhvr>
                                        <p:cTn id="57" dur="500" fill="hold"/>
                                        <p:tgtEl>
                                          <p:spTgt spid="58382"/>
                                        </p:tgtEl>
                                        <p:attrNameLst>
                                          <p:attrName>ppt_x</p:attrName>
                                        </p:attrNameLst>
                                      </p:cBhvr>
                                      <p:tavLst>
                                        <p:tav tm="0">
                                          <p:val>
                                            <p:fltVal val="0.5"/>
                                          </p:val>
                                        </p:tav>
                                        <p:tav tm="100000">
                                          <p:val>
                                            <p:strVal val="#ppt_x"/>
                                          </p:val>
                                        </p:tav>
                                      </p:tavLst>
                                    </p:anim>
                                    <p:anim calcmode="lin" valueType="num">
                                      <p:cBhvr>
                                        <p:cTn id="58" dur="500" fill="hold"/>
                                        <p:tgtEl>
                                          <p:spTgt spid="58382"/>
                                        </p:tgtEl>
                                        <p:attrNameLst>
                                          <p:attrName>ppt_y</p:attrName>
                                        </p:attrNameLst>
                                      </p:cBhvr>
                                      <p:tavLst>
                                        <p:tav tm="0">
                                          <p:val>
                                            <p:strVal val="1+(6*min(max(#ppt_w*#ppt_h,.3),1)-7.4)/-.7*#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36" fill="hold" nodeType="clickEffect">
                                  <p:stCondLst>
                                    <p:cond delay="0"/>
                                  </p:stCondLst>
                                  <p:childTnLst>
                                    <p:set>
                                      <p:cBhvr>
                                        <p:cTn id="62" dur="1" fill="hold">
                                          <p:stCondLst>
                                            <p:cond delay="0"/>
                                          </p:stCondLst>
                                        </p:cTn>
                                        <p:tgtEl>
                                          <p:spTgt spid="58383"/>
                                        </p:tgtEl>
                                        <p:attrNameLst>
                                          <p:attrName>style.visibility</p:attrName>
                                        </p:attrNameLst>
                                      </p:cBhvr>
                                      <p:to>
                                        <p:strVal val="visible"/>
                                      </p:to>
                                    </p:set>
                                    <p:anim calcmode="lin" valueType="num">
                                      <p:cBhvr>
                                        <p:cTn id="63" dur="500" fill="hold"/>
                                        <p:tgtEl>
                                          <p:spTgt spid="58383"/>
                                        </p:tgtEl>
                                        <p:attrNameLst>
                                          <p:attrName>ppt_w</p:attrName>
                                        </p:attrNameLst>
                                      </p:cBhvr>
                                      <p:tavLst>
                                        <p:tav tm="0">
                                          <p:val>
                                            <p:strVal val="(6*min(max(#ppt_w*#ppt_h,.3),1)-7.4)/-.7*#ppt_w"/>
                                          </p:val>
                                        </p:tav>
                                        <p:tav tm="100000">
                                          <p:val>
                                            <p:strVal val="#ppt_w"/>
                                          </p:val>
                                        </p:tav>
                                      </p:tavLst>
                                    </p:anim>
                                    <p:anim calcmode="lin" valueType="num">
                                      <p:cBhvr>
                                        <p:cTn id="64" dur="500" fill="hold"/>
                                        <p:tgtEl>
                                          <p:spTgt spid="58383"/>
                                        </p:tgtEl>
                                        <p:attrNameLst>
                                          <p:attrName>ppt_h</p:attrName>
                                        </p:attrNameLst>
                                      </p:cBhvr>
                                      <p:tavLst>
                                        <p:tav tm="0">
                                          <p:val>
                                            <p:strVal val="(6*min(max(#ppt_w*#ppt_h,.3),1)-7.4)/-.7*#ppt_h"/>
                                          </p:val>
                                        </p:tav>
                                        <p:tav tm="100000">
                                          <p:val>
                                            <p:strVal val="#ppt_h"/>
                                          </p:val>
                                        </p:tav>
                                      </p:tavLst>
                                    </p:anim>
                                    <p:anim calcmode="lin" valueType="num">
                                      <p:cBhvr>
                                        <p:cTn id="65" dur="500" fill="hold"/>
                                        <p:tgtEl>
                                          <p:spTgt spid="58383"/>
                                        </p:tgtEl>
                                        <p:attrNameLst>
                                          <p:attrName>ppt_x</p:attrName>
                                        </p:attrNameLst>
                                      </p:cBhvr>
                                      <p:tavLst>
                                        <p:tav tm="0">
                                          <p:val>
                                            <p:fltVal val="0.5"/>
                                          </p:val>
                                        </p:tav>
                                        <p:tav tm="100000">
                                          <p:val>
                                            <p:strVal val="#ppt_x"/>
                                          </p:val>
                                        </p:tav>
                                      </p:tavLst>
                                    </p:anim>
                                    <p:anim calcmode="lin" valueType="num">
                                      <p:cBhvr>
                                        <p:cTn id="66" dur="500" fill="hold"/>
                                        <p:tgtEl>
                                          <p:spTgt spid="58383"/>
                                        </p:tgtEl>
                                        <p:attrNameLst>
                                          <p:attrName>ppt_y</p:attrName>
                                        </p:attrNameLst>
                                      </p:cBhvr>
                                      <p:tavLst>
                                        <p:tav tm="0">
                                          <p:val>
                                            <p:strVal val="1+(6*min(max(#ppt_w*#ppt_h,.3),1)-7.4)/-.7*#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3" presetClass="entr" presetSubtype="36" fill="hold" nodeType="clickEffect">
                                  <p:stCondLst>
                                    <p:cond delay="0"/>
                                  </p:stCondLst>
                                  <p:childTnLst>
                                    <p:set>
                                      <p:cBhvr>
                                        <p:cTn id="70" dur="1" fill="hold">
                                          <p:stCondLst>
                                            <p:cond delay="0"/>
                                          </p:stCondLst>
                                        </p:cTn>
                                        <p:tgtEl>
                                          <p:spTgt spid="58377"/>
                                        </p:tgtEl>
                                        <p:attrNameLst>
                                          <p:attrName>style.visibility</p:attrName>
                                        </p:attrNameLst>
                                      </p:cBhvr>
                                      <p:to>
                                        <p:strVal val="visible"/>
                                      </p:to>
                                    </p:set>
                                    <p:anim calcmode="lin" valueType="num">
                                      <p:cBhvr>
                                        <p:cTn id="71" dur="500" fill="hold"/>
                                        <p:tgtEl>
                                          <p:spTgt spid="58377"/>
                                        </p:tgtEl>
                                        <p:attrNameLst>
                                          <p:attrName>ppt_w</p:attrName>
                                        </p:attrNameLst>
                                      </p:cBhvr>
                                      <p:tavLst>
                                        <p:tav tm="0">
                                          <p:val>
                                            <p:strVal val="(6*min(max(#ppt_w*#ppt_h,.3),1)-7.4)/-.7*#ppt_w"/>
                                          </p:val>
                                        </p:tav>
                                        <p:tav tm="100000">
                                          <p:val>
                                            <p:strVal val="#ppt_w"/>
                                          </p:val>
                                        </p:tav>
                                      </p:tavLst>
                                    </p:anim>
                                    <p:anim calcmode="lin" valueType="num">
                                      <p:cBhvr>
                                        <p:cTn id="72" dur="500" fill="hold"/>
                                        <p:tgtEl>
                                          <p:spTgt spid="58377"/>
                                        </p:tgtEl>
                                        <p:attrNameLst>
                                          <p:attrName>ppt_h</p:attrName>
                                        </p:attrNameLst>
                                      </p:cBhvr>
                                      <p:tavLst>
                                        <p:tav tm="0">
                                          <p:val>
                                            <p:strVal val="(6*min(max(#ppt_w*#ppt_h,.3),1)-7.4)/-.7*#ppt_h"/>
                                          </p:val>
                                        </p:tav>
                                        <p:tav tm="100000">
                                          <p:val>
                                            <p:strVal val="#ppt_h"/>
                                          </p:val>
                                        </p:tav>
                                      </p:tavLst>
                                    </p:anim>
                                    <p:anim calcmode="lin" valueType="num">
                                      <p:cBhvr>
                                        <p:cTn id="73" dur="500" fill="hold"/>
                                        <p:tgtEl>
                                          <p:spTgt spid="58377"/>
                                        </p:tgtEl>
                                        <p:attrNameLst>
                                          <p:attrName>ppt_x</p:attrName>
                                        </p:attrNameLst>
                                      </p:cBhvr>
                                      <p:tavLst>
                                        <p:tav tm="0">
                                          <p:val>
                                            <p:fltVal val="0.5"/>
                                          </p:val>
                                        </p:tav>
                                        <p:tav tm="100000">
                                          <p:val>
                                            <p:strVal val="#ppt_x"/>
                                          </p:val>
                                        </p:tav>
                                      </p:tavLst>
                                    </p:anim>
                                    <p:anim calcmode="lin" valueType="num">
                                      <p:cBhvr>
                                        <p:cTn id="74" dur="500" fill="hold"/>
                                        <p:tgtEl>
                                          <p:spTgt spid="58377"/>
                                        </p:tgtEl>
                                        <p:attrNameLst>
                                          <p:attrName>ppt_y</p:attrName>
                                        </p:attrNameLst>
                                      </p:cBhvr>
                                      <p:tavLst>
                                        <p:tav tm="0">
                                          <p:val>
                                            <p:strVal val="1+(6*min(max(#ppt_w*#ppt_h,.3),1)-7.4)/-.7*#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36" fill="hold" nodeType="clickEffect">
                                  <p:stCondLst>
                                    <p:cond delay="0"/>
                                  </p:stCondLst>
                                  <p:childTnLst>
                                    <p:set>
                                      <p:cBhvr>
                                        <p:cTn id="78" dur="1" fill="hold">
                                          <p:stCondLst>
                                            <p:cond delay="0"/>
                                          </p:stCondLst>
                                        </p:cTn>
                                        <p:tgtEl>
                                          <p:spTgt spid="58378"/>
                                        </p:tgtEl>
                                        <p:attrNameLst>
                                          <p:attrName>style.visibility</p:attrName>
                                        </p:attrNameLst>
                                      </p:cBhvr>
                                      <p:to>
                                        <p:strVal val="visible"/>
                                      </p:to>
                                    </p:set>
                                    <p:anim calcmode="lin" valueType="num">
                                      <p:cBhvr>
                                        <p:cTn id="79" dur="500" fill="hold"/>
                                        <p:tgtEl>
                                          <p:spTgt spid="58378"/>
                                        </p:tgtEl>
                                        <p:attrNameLst>
                                          <p:attrName>ppt_w</p:attrName>
                                        </p:attrNameLst>
                                      </p:cBhvr>
                                      <p:tavLst>
                                        <p:tav tm="0">
                                          <p:val>
                                            <p:strVal val="(6*min(max(#ppt_w*#ppt_h,.3),1)-7.4)/-.7*#ppt_w"/>
                                          </p:val>
                                        </p:tav>
                                        <p:tav tm="100000">
                                          <p:val>
                                            <p:strVal val="#ppt_w"/>
                                          </p:val>
                                        </p:tav>
                                      </p:tavLst>
                                    </p:anim>
                                    <p:anim calcmode="lin" valueType="num">
                                      <p:cBhvr>
                                        <p:cTn id="80" dur="500" fill="hold"/>
                                        <p:tgtEl>
                                          <p:spTgt spid="58378"/>
                                        </p:tgtEl>
                                        <p:attrNameLst>
                                          <p:attrName>ppt_h</p:attrName>
                                        </p:attrNameLst>
                                      </p:cBhvr>
                                      <p:tavLst>
                                        <p:tav tm="0">
                                          <p:val>
                                            <p:strVal val="(6*min(max(#ppt_w*#ppt_h,.3),1)-7.4)/-.7*#ppt_h"/>
                                          </p:val>
                                        </p:tav>
                                        <p:tav tm="100000">
                                          <p:val>
                                            <p:strVal val="#ppt_h"/>
                                          </p:val>
                                        </p:tav>
                                      </p:tavLst>
                                    </p:anim>
                                    <p:anim calcmode="lin" valueType="num">
                                      <p:cBhvr>
                                        <p:cTn id="81" dur="500" fill="hold"/>
                                        <p:tgtEl>
                                          <p:spTgt spid="58378"/>
                                        </p:tgtEl>
                                        <p:attrNameLst>
                                          <p:attrName>ppt_x</p:attrName>
                                        </p:attrNameLst>
                                      </p:cBhvr>
                                      <p:tavLst>
                                        <p:tav tm="0">
                                          <p:val>
                                            <p:fltVal val="0.5"/>
                                          </p:val>
                                        </p:tav>
                                        <p:tav tm="100000">
                                          <p:val>
                                            <p:strVal val="#ppt_x"/>
                                          </p:val>
                                        </p:tav>
                                      </p:tavLst>
                                    </p:anim>
                                    <p:anim calcmode="lin" valueType="num">
                                      <p:cBhvr>
                                        <p:cTn id="82" dur="500" fill="hold"/>
                                        <p:tgtEl>
                                          <p:spTgt spid="58378"/>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722" name="Picture 2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88" y="542925"/>
            <a:ext cx="7607300" cy="5608638"/>
          </a:xfrm>
          <a:prstGeom prst="rect">
            <a:avLst/>
          </a:prstGeom>
          <a:noFill/>
          <a:ln w="57150">
            <a:solidFill>
              <a:schemeClr val="accent2"/>
            </a:solidFill>
            <a:miter lim="800000"/>
            <a:headEnd/>
            <a:tailEnd/>
          </a:ln>
          <a:effectLst>
            <a:outerShdw blurRad="63500" dist="38099"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Lst>
        </p:spPr>
      </p:pic>
      <p:grpSp>
        <p:nvGrpSpPr>
          <p:cNvPr id="138242" name="Group 21"/>
          <p:cNvGrpSpPr>
            <a:grpSpLocks/>
          </p:cNvGrpSpPr>
          <p:nvPr/>
        </p:nvGrpSpPr>
        <p:grpSpPr bwMode="auto">
          <a:xfrm>
            <a:off x="2165350" y="2128838"/>
            <a:ext cx="5221288" cy="1925637"/>
            <a:chOff x="2165684" y="2128105"/>
            <a:chExt cx="5221618" cy="1927043"/>
          </a:xfrm>
        </p:grpSpPr>
        <p:sp>
          <p:nvSpPr>
            <p:cNvPr id="138262" name="TextBox 22"/>
            <p:cNvSpPr txBox="1">
              <a:spLocks noChangeArrowheads="1"/>
            </p:cNvSpPr>
            <p:nvPr/>
          </p:nvSpPr>
          <p:spPr bwMode="auto">
            <a:xfrm>
              <a:off x="3247384" y="2670883"/>
              <a:ext cx="976875" cy="27699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YOSEP</a:t>
              </a:r>
            </a:p>
          </p:txBody>
        </p:sp>
        <p:sp>
          <p:nvSpPr>
            <p:cNvPr id="138263" name="TextBox 23"/>
            <p:cNvSpPr txBox="1">
              <a:spLocks noChangeArrowheads="1"/>
            </p:cNvSpPr>
            <p:nvPr/>
          </p:nvSpPr>
          <p:spPr bwMode="auto">
            <a:xfrm>
              <a:off x="3247384" y="3224516"/>
              <a:ext cx="976875" cy="27699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MOSA</a:t>
              </a:r>
            </a:p>
          </p:txBody>
        </p:sp>
        <p:sp>
          <p:nvSpPr>
            <p:cNvPr id="138264" name="TextBox 24"/>
            <p:cNvSpPr txBox="1">
              <a:spLocks noChangeArrowheads="1"/>
            </p:cNvSpPr>
            <p:nvPr/>
          </p:nvSpPr>
          <p:spPr bwMode="auto">
            <a:xfrm>
              <a:off x="4107320" y="2671426"/>
              <a:ext cx="1365336" cy="26180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100" b="1">
                  <a:solidFill>
                    <a:srgbClr val="1A0004"/>
                  </a:solidFill>
                </a:rPr>
                <a:t>YIMSÜSERTEM</a:t>
              </a:r>
            </a:p>
          </p:txBody>
        </p:sp>
        <p:sp>
          <p:nvSpPr>
            <p:cNvPr id="138265" name="TextBox 25"/>
            <p:cNvSpPr txBox="1">
              <a:spLocks noChangeArrowheads="1"/>
            </p:cNvSpPr>
            <p:nvPr/>
          </p:nvSpPr>
          <p:spPr bwMode="auto">
            <a:xfrm>
              <a:off x="4320058" y="3224280"/>
              <a:ext cx="1209751" cy="26180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100" b="1">
                  <a:solidFill>
                    <a:srgbClr val="1A0004"/>
                  </a:solidFill>
                </a:rPr>
                <a:t>ALARTEM</a:t>
              </a:r>
            </a:p>
          </p:txBody>
        </p:sp>
        <p:sp>
          <p:nvSpPr>
            <p:cNvPr id="138266" name="TextBox 26"/>
            <p:cNvSpPr txBox="1">
              <a:spLocks noChangeArrowheads="1"/>
            </p:cNvSpPr>
            <p:nvPr/>
          </p:nvSpPr>
          <p:spPr bwMode="auto">
            <a:xfrm>
              <a:off x="3247384" y="3778149"/>
              <a:ext cx="976875" cy="27699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YIHUSUA</a:t>
              </a:r>
            </a:p>
          </p:txBody>
        </p:sp>
        <p:sp>
          <p:nvSpPr>
            <p:cNvPr id="138267" name="TextBox 27"/>
            <p:cNvSpPr txBox="1">
              <a:spLocks noChangeArrowheads="1"/>
            </p:cNvSpPr>
            <p:nvPr/>
          </p:nvSpPr>
          <p:spPr bwMode="auto">
            <a:xfrm>
              <a:off x="2165684" y="2128105"/>
              <a:ext cx="976875" cy="23100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b="1">
                  <a:solidFill>
                    <a:srgbClr val="1A0004"/>
                  </a:solidFill>
                </a:rPr>
                <a:t>TEYANGLUBA</a:t>
              </a:r>
            </a:p>
          </p:txBody>
        </p:sp>
        <p:sp>
          <p:nvSpPr>
            <p:cNvPr id="138268" name="TextBox 28"/>
            <p:cNvSpPr txBox="1">
              <a:spLocks noChangeArrowheads="1"/>
            </p:cNvSpPr>
            <p:nvPr/>
          </p:nvSpPr>
          <p:spPr bwMode="auto">
            <a:xfrm>
              <a:off x="3247384" y="2128105"/>
              <a:ext cx="976875" cy="27699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ABRAHAM</a:t>
              </a:r>
            </a:p>
          </p:txBody>
        </p:sp>
        <p:sp>
          <p:nvSpPr>
            <p:cNvPr id="138269" name="TextBox 29"/>
            <p:cNvSpPr txBox="1">
              <a:spLocks noChangeArrowheads="1"/>
            </p:cNvSpPr>
            <p:nvPr/>
          </p:nvSpPr>
          <p:spPr bwMode="auto">
            <a:xfrm>
              <a:off x="4139263" y="2128105"/>
              <a:ext cx="1277338" cy="24640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000" b="1">
                  <a:solidFill>
                    <a:srgbClr val="1A0004"/>
                  </a:solidFill>
                </a:rPr>
                <a:t>OZÜNG ANEMER</a:t>
              </a:r>
            </a:p>
          </p:txBody>
        </p:sp>
        <p:sp>
          <p:nvSpPr>
            <p:cNvPr id="138270" name="TextBox 30"/>
            <p:cNvSpPr txBox="1">
              <a:spLocks noChangeArrowheads="1"/>
            </p:cNvSpPr>
            <p:nvPr/>
          </p:nvSpPr>
          <p:spPr bwMode="auto">
            <a:xfrm>
              <a:off x="5298246" y="2128105"/>
              <a:ext cx="1219277" cy="27720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OLA MADOKI</a:t>
              </a:r>
            </a:p>
          </p:txBody>
        </p:sp>
        <p:sp>
          <p:nvSpPr>
            <p:cNvPr id="138271" name="TextBox 31"/>
            <p:cNvSpPr txBox="1">
              <a:spLocks noChangeArrowheads="1"/>
            </p:cNvSpPr>
            <p:nvPr/>
          </p:nvSpPr>
          <p:spPr bwMode="auto">
            <a:xfrm>
              <a:off x="6410427" y="2128105"/>
              <a:ext cx="976875" cy="27699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YISU</a:t>
              </a:r>
            </a:p>
          </p:txBody>
        </p:sp>
      </p:grpSp>
      <p:sp>
        <p:nvSpPr>
          <p:cNvPr id="157699" name="Rectangle 3"/>
          <p:cNvSpPr>
            <a:spLocks noChangeArrowheads="1"/>
          </p:cNvSpPr>
          <p:nvPr/>
        </p:nvSpPr>
        <p:spPr bwMode="auto">
          <a:xfrm>
            <a:off x="1525588" y="1254125"/>
            <a:ext cx="5961062" cy="51593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defRPr/>
            </a:pPr>
            <a:r>
              <a:rPr lang="en-US" sz="2800" i="1">
                <a:solidFill>
                  <a:schemeClr val="tx1"/>
                </a:solidFill>
                <a:latin typeface="Times" pitchFamily="-107" charset="0"/>
                <a:ea typeface="+mn-ea"/>
                <a:cs typeface="+mn-cs"/>
              </a:rPr>
              <a:t>C   </a:t>
            </a:r>
          </a:p>
        </p:txBody>
      </p:sp>
      <p:sp>
        <p:nvSpPr>
          <p:cNvPr id="157701" name="Line 5"/>
          <p:cNvSpPr>
            <a:spLocks noChangeShapeType="1"/>
          </p:cNvSpPr>
          <p:nvPr/>
        </p:nvSpPr>
        <p:spPr bwMode="auto">
          <a:xfrm>
            <a:off x="2311400" y="238760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57702" name="Line 6"/>
          <p:cNvSpPr>
            <a:spLocks noChangeShapeType="1"/>
          </p:cNvSpPr>
          <p:nvPr/>
        </p:nvSpPr>
        <p:spPr bwMode="auto">
          <a:xfrm>
            <a:off x="3395663"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57703" name="Line 7"/>
          <p:cNvSpPr>
            <a:spLocks noChangeShapeType="1"/>
          </p:cNvSpPr>
          <p:nvPr/>
        </p:nvSpPr>
        <p:spPr bwMode="auto">
          <a:xfrm>
            <a:off x="4475163"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57704" name="Line 8"/>
          <p:cNvSpPr>
            <a:spLocks noChangeShapeType="1"/>
          </p:cNvSpPr>
          <p:nvPr/>
        </p:nvSpPr>
        <p:spPr bwMode="auto">
          <a:xfrm>
            <a:off x="5524500"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57705" name="Line 9"/>
          <p:cNvSpPr>
            <a:spLocks noChangeShapeType="1"/>
          </p:cNvSpPr>
          <p:nvPr/>
        </p:nvSpPr>
        <p:spPr bwMode="auto">
          <a:xfrm>
            <a:off x="6604000"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57706" name="Line 10"/>
          <p:cNvSpPr>
            <a:spLocks noChangeShapeType="1"/>
          </p:cNvSpPr>
          <p:nvPr/>
        </p:nvSpPr>
        <p:spPr bwMode="auto">
          <a:xfrm>
            <a:off x="3408363"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57707" name="Line 11"/>
          <p:cNvSpPr>
            <a:spLocks noChangeShapeType="1"/>
          </p:cNvSpPr>
          <p:nvPr/>
        </p:nvSpPr>
        <p:spPr bwMode="auto">
          <a:xfrm>
            <a:off x="3408363" y="34829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57708" name="Line 12"/>
          <p:cNvSpPr>
            <a:spLocks noChangeShapeType="1"/>
          </p:cNvSpPr>
          <p:nvPr/>
        </p:nvSpPr>
        <p:spPr bwMode="auto">
          <a:xfrm>
            <a:off x="3395663" y="4033838"/>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57709" name="Line 13"/>
          <p:cNvSpPr>
            <a:spLocks noChangeShapeType="1"/>
          </p:cNvSpPr>
          <p:nvPr/>
        </p:nvSpPr>
        <p:spPr bwMode="auto">
          <a:xfrm>
            <a:off x="4475163"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57710" name="Line 14"/>
          <p:cNvSpPr>
            <a:spLocks noChangeShapeType="1"/>
          </p:cNvSpPr>
          <p:nvPr/>
        </p:nvSpPr>
        <p:spPr bwMode="auto">
          <a:xfrm>
            <a:off x="4468813" y="347980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38254" name="Rectangle 15"/>
          <p:cNvSpPr>
            <a:spLocks noChangeArrowheads="1"/>
          </p:cNvSpPr>
          <p:nvPr/>
        </p:nvSpPr>
        <p:spPr bwMode="auto">
          <a:xfrm>
            <a:off x="1074738" y="2601913"/>
            <a:ext cx="239395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90487" tIns="44450" rIns="90487" bIns="44450">
            <a:spAutoFit/>
          </a:bodyPr>
          <a:lstStyle/>
          <a:p>
            <a:pPr algn="l"/>
            <a:r>
              <a:rPr lang="en-US" sz="2400" b="1" i="1">
                <a:solidFill>
                  <a:schemeClr val="accent2"/>
                </a:solidFill>
                <a:latin typeface="Times" charset="0"/>
              </a:rPr>
              <a:t>         </a:t>
            </a:r>
            <a:r>
              <a:rPr lang="en-US" sz="2800" b="1" i="1">
                <a:solidFill>
                  <a:schemeClr val="accent2"/>
                </a:solidFill>
                <a:latin typeface="Times" charset="0"/>
              </a:rPr>
              <a:t>NISUNGTEM</a:t>
            </a:r>
          </a:p>
          <a:p>
            <a:pPr algn="l"/>
            <a:r>
              <a:rPr lang="en-US" sz="2800" b="1" i="1">
                <a:solidFill>
                  <a:schemeClr val="accent2"/>
                </a:solidFill>
                <a:latin typeface="Times" charset="0"/>
              </a:rPr>
              <a:t>            4</a:t>
            </a:r>
            <a:r>
              <a:rPr lang="en-US" sz="2400" b="1" i="1">
                <a:solidFill>
                  <a:schemeClr val="accent2"/>
                </a:solidFill>
                <a:latin typeface="Times" charset="0"/>
              </a:rPr>
              <a:t>     </a:t>
            </a:r>
          </a:p>
        </p:txBody>
      </p:sp>
      <p:sp>
        <p:nvSpPr>
          <p:cNvPr id="138255" name="Rectangle 16"/>
          <p:cNvSpPr>
            <a:spLocks noChangeArrowheads="1"/>
          </p:cNvSpPr>
          <p:nvPr/>
        </p:nvSpPr>
        <p:spPr bwMode="auto">
          <a:xfrm>
            <a:off x="5602288" y="2601913"/>
            <a:ext cx="278765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90487" tIns="44450" rIns="90487" bIns="44450">
            <a:spAutoFit/>
          </a:bodyPr>
          <a:lstStyle/>
          <a:p>
            <a:pPr algn="l"/>
            <a:r>
              <a:rPr lang="en-US" sz="2400" b="1" i="1">
                <a:solidFill>
                  <a:schemeClr val="accent2"/>
                </a:solidFill>
                <a:latin typeface="Times" charset="0"/>
              </a:rPr>
              <a:t>LOKTI TENTET </a:t>
            </a:r>
          </a:p>
          <a:p>
            <a:pPr algn="l"/>
            <a:r>
              <a:rPr lang="en-US" sz="2400" b="1" i="1">
                <a:solidFill>
                  <a:schemeClr val="accent2"/>
                </a:solidFill>
                <a:latin typeface="Times" charset="0"/>
              </a:rPr>
              <a:t>               3</a:t>
            </a:r>
          </a:p>
          <a:p>
            <a:pPr algn="l"/>
            <a:endParaRPr lang="en-US" sz="2400" b="1" i="1">
              <a:solidFill>
                <a:schemeClr val="accent2"/>
              </a:solidFill>
              <a:latin typeface="Times" charset="0"/>
            </a:endParaRPr>
          </a:p>
        </p:txBody>
      </p:sp>
      <p:sp>
        <p:nvSpPr>
          <p:cNvPr id="157713" name="Text Box 17"/>
          <p:cNvSpPr txBox="1">
            <a:spLocks noChangeArrowheads="1"/>
          </p:cNvSpPr>
          <p:nvPr/>
        </p:nvSpPr>
        <p:spPr bwMode="auto">
          <a:xfrm>
            <a:off x="2954338" y="1260475"/>
            <a:ext cx="900112" cy="2713038"/>
          </a:xfrm>
          <a:prstGeom prst="rect">
            <a:avLst/>
          </a:prstGeom>
          <a:noFill/>
          <a:ln>
            <a:noFill/>
          </a:ln>
          <a:effectLst>
            <a:outerShdw blurRad="63500" dist="38099" dir="2700000" algn="ctr" rotWithShape="0">
              <a:srgbClr val="18753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7200" smtClean="0">
                <a:solidFill>
                  <a:schemeClr val="accent1"/>
                </a:solidFill>
                <a:effectLst>
                  <a:outerShdw blurRad="38100" dist="38100" dir="2700000" algn="tl">
                    <a:srgbClr val="000000"/>
                  </a:outerShdw>
                </a:effectLst>
                <a:latin typeface="Brush Script MT" charset="0"/>
              </a:rPr>
              <a:t>{</a:t>
            </a:r>
          </a:p>
        </p:txBody>
      </p:sp>
      <p:sp>
        <p:nvSpPr>
          <p:cNvPr id="157714" name="Text Box 18"/>
          <p:cNvSpPr txBox="1">
            <a:spLocks noChangeArrowheads="1"/>
          </p:cNvSpPr>
          <p:nvPr/>
        </p:nvSpPr>
        <p:spPr bwMode="auto">
          <a:xfrm>
            <a:off x="5133975" y="1254125"/>
            <a:ext cx="647700" cy="2713038"/>
          </a:xfrm>
          <a:prstGeom prst="rect">
            <a:avLst/>
          </a:prstGeom>
          <a:noFill/>
          <a:ln>
            <a:noFill/>
          </a:ln>
          <a:effectLst>
            <a:outerShdw blurRad="63500" dist="38099" dir="2700000" algn="ctr" rotWithShape="0">
              <a:srgbClr val="18753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7200" smtClean="0">
                <a:solidFill>
                  <a:schemeClr val="accent1"/>
                </a:solidFill>
                <a:effectLst>
                  <a:outerShdw blurRad="38100" dist="38100" dir="2700000" algn="tl">
                    <a:srgbClr val="000000"/>
                  </a:outerShdw>
                </a:effectLst>
                <a:latin typeface="Brush Script MT" charset="0"/>
              </a:rPr>
              <a:t>}</a:t>
            </a:r>
          </a:p>
        </p:txBody>
      </p:sp>
      <p:sp>
        <p:nvSpPr>
          <p:cNvPr id="138258" name="Rectangle 19"/>
          <p:cNvSpPr>
            <a:spLocks noChangeArrowheads="1"/>
          </p:cNvSpPr>
          <p:nvPr/>
        </p:nvSpPr>
        <p:spPr bwMode="auto">
          <a:xfrm>
            <a:off x="2332038" y="1238250"/>
            <a:ext cx="54546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90487" tIns="44450" rIns="90487" bIns="44450">
            <a:spAutoFit/>
          </a:bodyPr>
          <a:lstStyle/>
          <a:p>
            <a:pPr algn="l"/>
            <a:r>
              <a:rPr lang="en-US" sz="4000" b="1" i="1">
                <a:solidFill>
                  <a:schemeClr val="accent2"/>
                </a:solidFill>
                <a:latin typeface="Times" charset="0"/>
              </a:rPr>
              <a:t>T            7          O      Y</a:t>
            </a:r>
          </a:p>
        </p:txBody>
      </p:sp>
      <p:sp>
        <p:nvSpPr>
          <p:cNvPr id="138259" name="Line 20"/>
          <p:cNvSpPr>
            <a:spLocks noChangeShapeType="1"/>
          </p:cNvSpPr>
          <p:nvPr/>
        </p:nvSpPr>
        <p:spPr bwMode="auto">
          <a:xfrm>
            <a:off x="4260850" y="1604963"/>
            <a:ext cx="160338"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8260" name="Text Box 22"/>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38261" name="Text Box 27"/>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68</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2076450" y="1225550"/>
            <a:ext cx="2763838" cy="1343025"/>
            <a:chOff x="2412" y="2052"/>
            <a:chExt cx="1741" cy="846"/>
          </a:xfrm>
        </p:grpSpPr>
        <p:sp>
          <p:nvSpPr>
            <p:cNvPr id="140354" name="Rectangle 5"/>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40355" name="AutoShape 6"/>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40356" name="Rectangle 7"/>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36" name="Rectangle 8"/>
            <p:cNvSpPr>
              <a:spLocks noChangeArrowheads="1"/>
            </p:cNvSpPr>
            <p:nvPr/>
          </p:nvSpPr>
          <p:spPr bwMode="auto">
            <a:xfrm>
              <a:off x="2430" y="2078"/>
              <a:ext cx="923"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latin typeface="Helvetica" charset="0"/>
                </a:rPr>
                <a:t> </a:t>
              </a:r>
              <a:r>
                <a:rPr lang="en-US" sz="1600" b="1" dirty="0">
                  <a:solidFill>
                    <a:srgbClr val="790015"/>
                  </a:solidFill>
                  <a:latin typeface="Helvetica" charset="0"/>
                </a:rPr>
                <a:t>TEYANGLUBA</a:t>
              </a:r>
              <a:endParaRPr lang="en-US" sz="1600" b="1" dirty="0">
                <a:effectLst>
                  <a:outerShdw blurRad="38100" dist="38100" dir="2700000" algn="tl">
                    <a:srgbClr val="000000"/>
                  </a:outerShdw>
                </a:effectLst>
                <a:latin typeface="Helvetica" charset="0"/>
              </a:endParaRPr>
            </a:p>
          </p:txBody>
        </p:sp>
        <p:sp>
          <p:nvSpPr>
            <p:cNvPr id="140358" name="Line 9"/>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 name="Group 10"/>
          <p:cNvGrpSpPr>
            <a:grpSpLocks/>
          </p:cNvGrpSpPr>
          <p:nvPr/>
        </p:nvGrpSpPr>
        <p:grpSpPr bwMode="auto">
          <a:xfrm>
            <a:off x="2317750" y="1581150"/>
            <a:ext cx="2763838" cy="1343025"/>
            <a:chOff x="2412" y="2052"/>
            <a:chExt cx="1741" cy="846"/>
          </a:xfrm>
        </p:grpSpPr>
        <p:sp>
          <p:nvSpPr>
            <p:cNvPr id="140349" name="Rectangle 11"/>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40350" name="AutoShape 12"/>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40351" name="Rectangle 13"/>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42" name="Rectangle 14"/>
            <p:cNvSpPr>
              <a:spLocks noChangeArrowheads="1"/>
            </p:cNvSpPr>
            <p:nvPr/>
          </p:nvSpPr>
          <p:spPr bwMode="auto">
            <a:xfrm>
              <a:off x="2434" y="2078"/>
              <a:ext cx="864"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ABRAHAM</a:t>
              </a:r>
              <a:endParaRPr lang="en-US" sz="2800" b="1">
                <a:effectLst>
                  <a:outerShdw blurRad="38100" dist="38100" dir="2700000" algn="tl">
                    <a:srgbClr val="000000"/>
                  </a:outerShdw>
                </a:effectLst>
                <a:latin typeface="Helvetica" charset="0"/>
              </a:endParaRPr>
            </a:p>
          </p:txBody>
        </p:sp>
        <p:sp>
          <p:nvSpPr>
            <p:cNvPr id="140353" name="Line 15"/>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 name="Group 16"/>
          <p:cNvGrpSpPr>
            <a:grpSpLocks/>
          </p:cNvGrpSpPr>
          <p:nvPr/>
        </p:nvGrpSpPr>
        <p:grpSpPr bwMode="auto">
          <a:xfrm>
            <a:off x="2597150" y="1924050"/>
            <a:ext cx="2763838" cy="1343025"/>
            <a:chOff x="2412" y="2052"/>
            <a:chExt cx="1741" cy="846"/>
          </a:xfrm>
        </p:grpSpPr>
        <p:sp>
          <p:nvSpPr>
            <p:cNvPr id="140344" name="Rectangle 17"/>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40345" name="AutoShape 18"/>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40346" name="Rectangle 19"/>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48" name="Rectangle 20"/>
            <p:cNvSpPr>
              <a:spLocks noChangeArrowheads="1"/>
            </p:cNvSpPr>
            <p:nvPr/>
          </p:nvSpPr>
          <p:spPr bwMode="auto">
            <a:xfrm>
              <a:off x="2514" y="2078"/>
              <a:ext cx="619"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latin typeface="Helvetica" charset="0"/>
                </a:rPr>
                <a:t>   YOSEP</a:t>
              </a:r>
              <a:endParaRPr lang="en-US" sz="2800" b="1" dirty="0">
                <a:effectLst>
                  <a:outerShdw blurRad="38100" dist="38100" dir="2700000" algn="tl">
                    <a:srgbClr val="000000"/>
                  </a:outerShdw>
                </a:effectLst>
                <a:latin typeface="Helvetica" charset="0"/>
              </a:endParaRPr>
            </a:p>
          </p:txBody>
        </p:sp>
        <p:sp>
          <p:nvSpPr>
            <p:cNvPr id="140348" name="Line 21"/>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 name="Group 22"/>
          <p:cNvGrpSpPr>
            <a:grpSpLocks/>
          </p:cNvGrpSpPr>
          <p:nvPr/>
        </p:nvGrpSpPr>
        <p:grpSpPr bwMode="auto">
          <a:xfrm>
            <a:off x="2889250" y="2241550"/>
            <a:ext cx="2763838" cy="1343025"/>
            <a:chOff x="2412" y="2052"/>
            <a:chExt cx="1741" cy="846"/>
          </a:xfrm>
        </p:grpSpPr>
        <p:sp>
          <p:nvSpPr>
            <p:cNvPr id="140339" name="Rectangle 23"/>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40340" name="AutoShape 24"/>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40341" name="Rectangle 25"/>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54" name="Rectangle 26"/>
            <p:cNvSpPr>
              <a:spLocks noChangeArrowheads="1"/>
            </p:cNvSpPr>
            <p:nvPr/>
          </p:nvSpPr>
          <p:spPr bwMode="auto">
            <a:xfrm>
              <a:off x="2546" y="2078"/>
              <a:ext cx="557"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latin typeface="Helvetica" charset="0"/>
                </a:rPr>
                <a:t>   MOSA</a:t>
              </a:r>
              <a:endParaRPr lang="en-US" sz="2800" b="1" dirty="0">
                <a:effectLst>
                  <a:outerShdw blurRad="38100" dist="38100" dir="2700000" algn="tl">
                    <a:srgbClr val="000000"/>
                  </a:outerShdw>
                </a:effectLst>
                <a:latin typeface="Helvetica" charset="0"/>
              </a:endParaRPr>
            </a:p>
          </p:txBody>
        </p:sp>
        <p:sp>
          <p:nvSpPr>
            <p:cNvPr id="140343" name="Line 27"/>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 name="Group 28"/>
          <p:cNvGrpSpPr>
            <a:grpSpLocks/>
          </p:cNvGrpSpPr>
          <p:nvPr/>
        </p:nvGrpSpPr>
        <p:grpSpPr bwMode="auto">
          <a:xfrm>
            <a:off x="3155950" y="2546350"/>
            <a:ext cx="2763838" cy="1343025"/>
            <a:chOff x="2412" y="2052"/>
            <a:chExt cx="1741" cy="846"/>
          </a:xfrm>
        </p:grpSpPr>
        <p:sp>
          <p:nvSpPr>
            <p:cNvPr id="140334" name="Rectangle 29"/>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40335" name="AutoShape 30"/>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40336" name="Rectangle 31"/>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60" name="Rectangle 32"/>
            <p:cNvSpPr>
              <a:spLocks noChangeArrowheads="1"/>
            </p:cNvSpPr>
            <p:nvPr/>
          </p:nvSpPr>
          <p:spPr bwMode="auto">
            <a:xfrm>
              <a:off x="2506" y="2078"/>
              <a:ext cx="773"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latin typeface="Helvetica" charset="0"/>
                </a:rPr>
                <a:t>   YIHUSUA</a:t>
              </a:r>
              <a:endParaRPr lang="en-US" sz="2800" b="1" dirty="0">
                <a:effectLst>
                  <a:outerShdw blurRad="38100" dist="38100" dir="2700000" algn="tl">
                    <a:srgbClr val="000000"/>
                  </a:outerShdw>
                </a:effectLst>
                <a:latin typeface="Helvetica" charset="0"/>
              </a:endParaRPr>
            </a:p>
          </p:txBody>
        </p:sp>
        <p:sp>
          <p:nvSpPr>
            <p:cNvPr id="140338" name="Line 33"/>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 name="Group 34"/>
          <p:cNvGrpSpPr>
            <a:grpSpLocks/>
          </p:cNvGrpSpPr>
          <p:nvPr/>
        </p:nvGrpSpPr>
        <p:grpSpPr bwMode="auto">
          <a:xfrm>
            <a:off x="3435350" y="2851150"/>
            <a:ext cx="2763838" cy="1343025"/>
            <a:chOff x="2412" y="2052"/>
            <a:chExt cx="1741" cy="846"/>
          </a:xfrm>
        </p:grpSpPr>
        <p:sp>
          <p:nvSpPr>
            <p:cNvPr id="140329" name="Rectangle 35"/>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40330" name="AutoShape 36"/>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40331" name="Rectangle 37"/>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66" name="Rectangle 38"/>
            <p:cNvSpPr>
              <a:spLocks noChangeArrowheads="1"/>
            </p:cNvSpPr>
            <p:nvPr/>
          </p:nvSpPr>
          <p:spPr bwMode="auto">
            <a:xfrm>
              <a:off x="2446" y="2078"/>
              <a:ext cx="1097" cy="174"/>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a:t>
              </a:r>
              <a:r>
                <a:rPr lang="en-US" sz="1600" b="1">
                  <a:solidFill>
                    <a:srgbClr val="790015"/>
                  </a:solidFill>
                  <a:latin typeface="Helvetica" charset="0"/>
                </a:rPr>
                <a:t>OZÜNG ANEMER</a:t>
              </a:r>
              <a:endParaRPr lang="en-US" sz="1600" b="1">
                <a:effectLst>
                  <a:outerShdw blurRad="38100" dist="38100" dir="2700000" algn="tl">
                    <a:srgbClr val="000000"/>
                  </a:outerShdw>
                </a:effectLst>
                <a:latin typeface="Helvetica" charset="0"/>
              </a:endParaRPr>
            </a:p>
          </p:txBody>
        </p:sp>
        <p:sp>
          <p:nvSpPr>
            <p:cNvPr id="140333" name="Line 39"/>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 name="Group 40"/>
          <p:cNvGrpSpPr>
            <a:grpSpLocks/>
          </p:cNvGrpSpPr>
          <p:nvPr/>
        </p:nvGrpSpPr>
        <p:grpSpPr bwMode="auto">
          <a:xfrm>
            <a:off x="3727450" y="3168650"/>
            <a:ext cx="2763838" cy="1343025"/>
            <a:chOff x="2412" y="2052"/>
            <a:chExt cx="1741" cy="846"/>
          </a:xfrm>
        </p:grpSpPr>
        <p:sp>
          <p:nvSpPr>
            <p:cNvPr id="140324" name="Rectangle 41"/>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40325" name="AutoShape 42"/>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40326" name="Rectangle 43"/>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72" name="Rectangle 44"/>
            <p:cNvSpPr>
              <a:spLocks noChangeArrowheads="1"/>
            </p:cNvSpPr>
            <p:nvPr/>
          </p:nvSpPr>
          <p:spPr bwMode="auto">
            <a:xfrm>
              <a:off x="2462" y="2078"/>
              <a:ext cx="987" cy="174"/>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rPr>
                <a:t> </a:t>
              </a:r>
              <a:r>
                <a:rPr lang="en-US" sz="1600" b="1">
                  <a:solidFill>
                    <a:srgbClr val="790015"/>
                  </a:solidFill>
                  <a:latin typeface="Helvetica" charset="0"/>
                </a:rPr>
                <a:t>YIMSÜSERTEM</a:t>
              </a:r>
              <a:endParaRPr lang="en-US" sz="1600" b="1">
                <a:effectLst>
                  <a:outerShdw blurRad="38100" dist="38100" dir="2700000" algn="tl">
                    <a:srgbClr val="000000"/>
                  </a:outerShdw>
                </a:effectLst>
                <a:latin typeface="Helvetica" charset="0"/>
              </a:endParaRPr>
            </a:p>
          </p:txBody>
        </p:sp>
        <p:sp>
          <p:nvSpPr>
            <p:cNvPr id="140328" name="Line 45"/>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9" name="Group 46"/>
          <p:cNvGrpSpPr>
            <a:grpSpLocks/>
          </p:cNvGrpSpPr>
          <p:nvPr/>
        </p:nvGrpSpPr>
        <p:grpSpPr bwMode="auto">
          <a:xfrm>
            <a:off x="3968750" y="3524250"/>
            <a:ext cx="2763838" cy="1343025"/>
            <a:chOff x="2412" y="2052"/>
            <a:chExt cx="1741" cy="846"/>
          </a:xfrm>
        </p:grpSpPr>
        <p:sp>
          <p:nvSpPr>
            <p:cNvPr id="140319" name="Rectangle 47"/>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40320" name="AutoShape 48"/>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40321" name="Rectangle 49"/>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78" name="Rectangle 50"/>
            <p:cNvSpPr>
              <a:spLocks noChangeArrowheads="1"/>
            </p:cNvSpPr>
            <p:nvPr/>
          </p:nvSpPr>
          <p:spPr bwMode="auto">
            <a:xfrm>
              <a:off x="2598" y="2070"/>
              <a:ext cx="670"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latin typeface="Helvetica" charset="0"/>
                </a:rPr>
                <a:t> </a:t>
              </a:r>
              <a:r>
                <a:rPr lang="en-US" sz="1600" b="1" dirty="0">
                  <a:solidFill>
                    <a:srgbClr val="790015"/>
                  </a:solidFill>
                  <a:latin typeface="Helvetica" charset="0"/>
                </a:rPr>
                <a:t>ALARTEM</a:t>
              </a:r>
              <a:endParaRPr lang="en-US" sz="1600" b="1" dirty="0">
                <a:effectLst>
                  <a:outerShdw blurRad="38100" dist="38100" dir="2700000" algn="tl">
                    <a:srgbClr val="000000"/>
                  </a:outerShdw>
                </a:effectLst>
                <a:latin typeface="Helvetica" charset="0"/>
              </a:endParaRPr>
            </a:p>
          </p:txBody>
        </p:sp>
        <p:sp>
          <p:nvSpPr>
            <p:cNvPr id="140323" name="Line 51"/>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 name="Group 52"/>
          <p:cNvGrpSpPr>
            <a:grpSpLocks/>
          </p:cNvGrpSpPr>
          <p:nvPr/>
        </p:nvGrpSpPr>
        <p:grpSpPr bwMode="auto">
          <a:xfrm>
            <a:off x="4273550" y="3859213"/>
            <a:ext cx="2760663" cy="1333500"/>
            <a:chOff x="2652" y="2271"/>
            <a:chExt cx="1739" cy="840"/>
          </a:xfrm>
        </p:grpSpPr>
        <p:sp>
          <p:nvSpPr>
            <p:cNvPr id="140315" name="Rectangle 53"/>
            <p:cNvSpPr>
              <a:spLocks noChangeArrowheads="1"/>
            </p:cNvSpPr>
            <p:nvPr/>
          </p:nvSpPr>
          <p:spPr bwMode="auto">
            <a:xfrm>
              <a:off x="2652" y="2559"/>
              <a:ext cx="1739" cy="552"/>
            </a:xfrm>
            <a:prstGeom prst="rect">
              <a:avLst/>
            </a:prstGeom>
            <a:solidFill>
              <a:srgbClr val="FFD34A"/>
            </a:solidFill>
            <a:ln w="31750">
              <a:solidFill>
                <a:srgbClr val="1A0004"/>
              </a:solidFill>
              <a:miter lim="800000"/>
              <a:headEnd/>
              <a:tailEnd/>
            </a:ln>
          </p:spPr>
          <p:txBody>
            <a:bodyPr/>
            <a:lstStyle/>
            <a:p>
              <a:endParaRPr lang="en-US"/>
            </a:p>
          </p:txBody>
        </p:sp>
        <p:sp>
          <p:nvSpPr>
            <p:cNvPr id="140316" name="AutoShape 54"/>
            <p:cNvSpPr>
              <a:spLocks noChangeArrowheads="1"/>
            </p:cNvSpPr>
            <p:nvPr/>
          </p:nvSpPr>
          <p:spPr bwMode="auto">
            <a:xfrm>
              <a:off x="2652" y="2271"/>
              <a:ext cx="1006" cy="71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40317" name="Rectangle 55"/>
            <p:cNvSpPr>
              <a:spLocks noChangeArrowheads="1"/>
            </p:cNvSpPr>
            <p:nvPr/>
          </p:nvSpPr>
          <p:spPr bwMode="auto">
            <a:xfrm>
              <a:off x="2678" y="2585"/>
              <a:ext cx="1227" cy="502"/>
            </a:xfrm>
            <a:prstGeom prst="rect">
              <a:avLst/>
            </a:prstGeom>
            <a:solidFill>
              <a:srgbClr val="FFD34A"/>
            </a:solidFill>
            <a:ln w="31750">
              <a:solidFill>
                <a:srgbClr val="FFD34A"/>
              </a:solidFill>
              <a:miter lim="800000"/>
              <a:headEnd/>
              <a:tailEnd/>
            </a:ln>
          </p:spPr>
          <p:txBody>
            <a:bodyPr/>
            <a:lstStyle/>
            <a:p>
              <a:endParaRPr lang="en-US"/>
            </a:p>
          </p:txBody>
        </p:sp>
        <p:sp>
          <p:nvSpPr>
            <p:cNvPr id="150584" name="Rectangle 56"/>
            <p:cNvSpPr>
              <a:spLocks noChangeArrowheads="1"/>
            </p:cNvSpPr>
            <p:nvPr/>
          </p:nvSpPr>
          <p:spPr bwMode="auto">
            <a:xfrm>
              <a:off x="2763" y="2298"/>
              <a:ext cx="869"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latin typeface="Helvetica" charset="0"/>
                </a:rPr>
                <a:t> </a:t>
              </a:r>
              <a:r>
                <a:rPr lang="en-US" sz="1600" b="1" dirty="0">
                  <a:solidFill>
                    <a:srgbClr val="790015"/>
                  </a:solidFill>
                  <a:latin typeface="Helvetica" charset="0"/>
                </a:rPr>
                <a:t>OLA MADOKI</a:t>
              </a:r>
              <a:endParaRPr lang="en-US" sz="1600" b="1" dirty="0">
                <a:effectLst>
                  <a:outerShdw blurRad="38100" dist="38100" dir="2700000" algn="tl">
                    <a:srgbClr val="000000"/>
                  </a:outerShdw>
                </a:effectLst>
                <a:latin typeface="Helvetica" charset="0"/>
              </a:endParaRPr>
            </a:p>
          </p:txBody>
        </p:sp>
      </p:grpSp>
      <p:grpSp>
        <p:nvGrpSpPr>
          <p:cNvPr id="11" name="Group 57"/>
          <p:cNvGrpSpPr>
            <a:grpSpLocks/>
          </p:cNvGrpSpPr>
          <p:nvPr/>
        </p:nvGrpSpPr>
        <p:grpSpPr bwMode="auto">
          <a:xfrm>
            <a:off x="4540250" y="4208463"/>
            <a:ext cx="2762250" cy="1479550"/>
            <a:chOff x="3948" y="107"/>
            <a:chExt cx="1740" cy="932"/>
          </a:xfrm>
        </p:grpSpPr>
        <p:sp>
          <p:nvSpPr>
            <p:cNvPr id="140307" name="Rectangle 58"/>
            <p:cNvSpPr>
              <a:spLocks noChangeArrowheads="1"/>
            </p:cNvSpPr>
            <p:nvPr/>
          </p:nvSpPr>
          <p:spPr bwMode="auto">
            <a:xfrm>
              <a:off x="3948" y="472"/>
              <a:ext cx="1740" cy="567"/>
            </a:xfrm>
            <a:prstGeom prst="rect">
              <a:avLst/>
            </a:prstGeom>
            <a:solidFill>
              <a:srgbClr val="FFD34A"/>
            </a:solidFill>
            <a:ln w="31750">
              <a:solidFill>
                <a:srgbClr val="1A0004"/>
              </a:solidFill>
              <a:miter lim="800000"/>
              <a:headEnd/>
              <a:tailEnd/>
            </a:ln>
          </p:spPr>
          <p:txBody>
            <a:bodyPr/>
            <a:lstStyle/>
            <a:p>
              <a:endParaRPr lang="en-US"/>
            </a:p>
          </p:txBody>
        </p:sp>
        <p:sp>
          <p:nvSpPr>
            <p:cNvPr id="140308" name="AutoShape 59"/>
            <p:cNvSpPr>
              <a:spLocks noChangeArrowheads="1"/>
            </p:cNvSpPr>
            <p:nvPr/>
          </p:nvSpPr>
          <p:spPr bwMode="auto">
            <a:xfrm>
              <a:off x="3948" y="107"/>
              <a:ext cx="1007" cy="71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40309" name="Rectangle 60"/>
            <p:cNvSpPr>
              <a:spLocks noChangeArrowheads="1"/>
            </p:cNvSpPr>
            <p:nvPr/>
          </p:nvSpPr>
          <p:spPr bwMode="auto">
            <a:xfrm>
              <a:off x="3953" y="472"/>
              <a:ext cx="1245" cy="470"/>
            </a:xfrm>
            <a:prstGeom prst="rect">
              <a:avLst/>
            </a:prstGeom>
            <a:solidFill>
              <a:srgbClr val="FFD34A"/>
            </a:solidFill>
            <a:ln w="31750">
              <a:solidFill>
                <a:srgbClr val="FFD34A"/>
              </a:solidFill>
              <a:miter lim="800000"/>
              <a:headEnd/>
              <a:tailEnd/>
            </a:ln>
          </p:spPr>
          <p:txBody>
            <a:bodyPr/>
            <a:lstStyle/>
            <a:p>
              <a:endParaRPr lang="en-US"/>
            </a:p>
          </p:txBody>
        </p:sp>
        <p:grpSp>
          <p:nvGrpSpPr>
            <p:cNvPr id="140310" name="Group 61"/>
            <p:cNvGrpSpPr>
              <a:grpSpLocks/>
            </p:cNvGrpSpPr>
            <p:nvPr/>
          </p:nvGrpSpPr>
          <p:grpSpPr bwMode="auto">
            <a:xfrm>
              <a:off x="4057" y="130"/>
              <a:ext cx="547" cy="284"/>
              <a:chOff x="3078" y="3101"/>
              <a:chExt cx="428" cy="235"/>
            </a:xfrm>
          </p:grpSpPr>
          <p:sp>
            <p:nvSpPr>
              <p:cNvPr id="150590" name="Rectangle 62"/>
              <p:cNvSpPr>
                <a:spLocks noChangeArrowheads="1"/>
              </p:cNvSpPr>
              <p:nvPr/>
            </p:nvSpPr>
            <p:spPr bwMode="auto">
              <a:xfrm>
                <a:off x="3084" y="3113"/>
                <a:ext cx="146" cy="223"/>
              </a:xfrm>
              <a:prstGeom prst="rect">
                <a:avLst/>
              </a:prstGeom>
              <a:noFill/>
              <a:ln w="9525">
                <a:noFill/>
                <a:miter lim="800000"/>
                <a:headEnd/>
                <a:tailEnd/>
              </a:ln>
            </p:spPr>
            <p:txBody>
              <a:bodyPr wrap="none" lIns="0" tIns="0" rIns="0" bIns="0">
                <a:spAutoFit/>
              </a:bodyPr>
              <a:lstStyle/>
              <a:p>
                <a:pPr>
                  <a:defRPr/>
                </a:pPr>
                <a:r>
                  <a:rPr lang="en-US" sz="2800" b="1">
                    <a:solidFill>
                      <a:srgbClr val="790015"/>
                    </a:solidFill>
                    <a:latin typeface="Helvetica" charset="0"/>
                  </a:rPr>
                  <a:t>   </a:t>
                </a:r>
                <a:endParaRPr lang="en-US" sz="4000" b="1">
                  <a:effectLst>
                    <a:outerShdw blurRad="38100" dist="38100" dir="2700000" algn="tl">
                      <a:srgbClr val="000000"/>
                    </a:outerShdw>
                  </a:effectLst>
                  <a:latin typeface="Helvetica" charset="0"/>
                </a:endParaRPr>
              </a:p>
            </p:txBody>
          </p:sp>
          <p:sp>
            <p:nvSpPr>
              <p:cNvPr id="150591" name="Rectangle 63"/>
              <p:cNvSpPr>
                <a:spLocks noChangeArrowheads="1"/>
              </p:cNvSpPr>
              <p:nvPr/>
            </p:nvSpPr>
            <p:spPr bwMode="auto">
              <a:xfrm>
                <a:off x="3078" y="3101"/>
                <a:ext cx="428" cy="233"/>
              </a:xfrm>
              <a:prstGeom prst="rect">
                <a:avLst/>
              </a:prstGeom>
              <a:noFill/>
              <a:ln w="9525">
                <a:noFill/>
                <a:miter lim="800000"/>
                <a:headEnd/>
                <a:tailEnd/>
              </a:ln>
            </p:spPr>
            <p:txBody>
              <a:bodyPr wrap="none" lIns="0" tIns="0" rIns="0" bIns="0">
                <a:spAutoFit/>
              </a:bodyPr>
              <a:lstStyle/>
              <a:p>
                <a:pPr>
                  <a:defRPr/>
                </a:pPr>
                <a:r>
                  <a:rPr lang="en-US" sz="2900" b="1" dirty="0">
                    <a:solidFill>
                      <a:srgbClr val="790015"/>
                    </a:solidFill>
                    <a:latin typeface="Helvetica" charset="0"/>
                  </a:rPr>
                  <a:t>YISU</a:t>
                </a:r>
                <a:endParaRPr lang="en-US" sz="4000" b="1" dirty="0">
                  <a:effectLst>
                    <a:outerShdw blurRad="38100" dist="38100" dir="2700000" algn="tl">
                      <a:srgbClr val="000000"/>
                    </a:outerShdw>
                  </a:effectLst>
                  <a:latin typeface="Helvetica" charset="0"/>
                </a:endParaRPr>
              </a:p>
            </p:txBody>
          </p:sp>
        </p:grpSp>
        <p:sp>
          <p:nvSpPr>
            <p:cNvPr id="140311" name="Line 64"/>
            <p:cNvSpPr>
              <a:spLocks noChangeShapeType="1"/>
            </p:cNvSpPr>
            <p:nvPr/>
          </p:nvSpPr>
          <p:spPr bwMode="auto">
            <a:xfrm>
              <a:off x="3948" y="412"/>
              <a:ext cx="1"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312" name="Line 65"/>
            <p:cNvSpPr>
              <a:spLocks noChangeShapeType="1"/>
            </p:cNvSpPr>
            <p:nvPr/>
          </p:nvSpPr>
          <p:spPr bwMode="auto">
            <a:xfrm>
              <a:off x="4945" y="472"/>
              <a:ext cx="545" cy="2"/>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40299" name="Text Box 68"/>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40300" name="Text Box 72"/>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69</a:t>
            </a:r>
          </a:p>
        </p:txBody>
      </p:sp>
      <p:sp>
        <p:nvSpPr>
          <p:cNvPr id="150606" name="Rectangle 78"/>
          <p:cNvSpPr>
            <a:spLocks noChangeArrowheads="1"/>
          </p:cNvSpPr>
          <p:nvPr/>
        </p:nvSpPr>
        <p:spPr bwMode="auto">
          <a:xfrm>
            <a:off x="474663" y="574675"/>
            <a:ext cx="8669337" cy="5788025"/>
          </a:xfrm>
          <a:prstGeom prst="rect">
            <a:avLst/>
          </a:prstGeom>
          <a:solidFill>
            <a:schemeClr val="bg2">
              <a:alpha val="50195"/>
            </a:schemeClr>
          </a:solidFill>
          <a:ln w="76200">
            <a:solidFill>
              <a:srgbClr val="990033"/>
            </a:solidFill>
            <a:miter lim="800000"/>
            <a:headEnd/>
            <a:tailEnd/>
          </a:ln>
        </p:spPr>
        <p:txBody>
          <a:bodyPr wrap="none" anchor="ctr"/>
          <a:lstStyle/>
          <a:p>
            <a:endParaRPr lang="en-US"/>
          </a:p>
        </p:txBody>
      </p:sp>
      <p:sp>
        <p:nvSpPr>
          <p:cNvPr id="150595" name="Text Box 67"/>
          <p:cNvSpPr txBox="1">
            <a:spLocks noChangeArrowheads="1"/>
          </p:cNvSpPr>
          <p:nvPr/>
        </p:nvSpPr>
        <p:spPr bwMode="auto">
          <a:xfrm>
            <a:off x="0" y="684213"/>
            <a:ext cx="9144000" cy="523875"/>
          </a:xfrm>
          <a:prstGeom prst="rect">
            <a:avLst/>
          </a:prstGeom>
          <a:noFill/>
          <a:ln w="12700">
            <a:noFill/>
            <a:miter lim="800000"/>
            <a:headEnd/>
            <a:tailEnd/>
          </a:ln>
          <a:effectLst>
            <a:outerShdw blurRad="63500" dist="71842"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2800" b="1" dirty="0" smtClean="0">
                <a:solidFill>
                  <a:schemeClr val="tx2"/>
                </a:solidFill>
                <a:latin typeface="Comic Sans MS" charset="0"/>
              </a:rPr>
              <a:t>NÜ TOKOLOK NUNG LAISHIBA KAKETPONG!</a:t>
            </a:r>
          </a:p>
        </p:txBody>
      </p:sp>
      <p:sp>
        <p:nvSpPr>
          <p:cNvPr id="150602" name="Text Box 74"/>
          <p:cNvSpPr txBox="1">
            <a:spLocks noChangeArrowheads="1"/>
          </p:cNvSpPr>
          <p:nvPr/>
        </p:nvSpPr>
        <p:spPr bwMode="auto">
          <a:xfrm>
            <a:off x="-34925" y="2114550"/>
            <a:ext cx="9496425" cy="1138238"/>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p>
            <a:pPr>
              <a:spcBef>
                <a:spcPct val="50000"/>
              </a:spcBef>
              <a:defRPr/>
            </a:pPr>
            <a:r>
              <a:rPr lang="en-US" sz="6800" b="1" dirty="0">
                <a:solidFill>
                  <a:schemeClr val="tx1"/>
                </a:solidFill>
                <a:latin typeface="Arial" pitchFamily="-107" charset="0"/>
                <a:ea typeface="+mn-ea"/>
                <a:cs typeface="+mn-cs"/>
              </a:rPr>
              <a:t>TASHI TAIT</a:t>
            </a:r>
          </a:p>
        </p:txBody>
      </p:sp>
      <p:sp>
        <p:nvSpPr>
          <p:cNvPr id="150603" name="Text Box 75"/>
          <p:cNvSpPr txBox="1">
            <a:spLocks noChangeArrowheads="1"/>
          </p:cNvSpPr>
          <p:nvPr/>
        </p:nvSpPr>
        <p:spPr bwMode="auto">
          <a:xfrm>
            <a:off x="88900" y="3267075"/>
            <a:ext cx="9248775" cy="1138238"/>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p>
            <a:pPr>
              <a:spcBef>
                <a:spcPct val="50000"/>
              </a:spcBef>
              <a:defRPr/>
            </a:pPr>
            <a:r>
              <a:rPr lang="en-US" sz="6600" b="1" dirty="0">
                <a:solidFill>
                  <a:schemeClr val="tx1"/>
                </a:solidFill>
                <a:latin typeface="Arial" pitchFamily="-107" charset="0"/>
                <a:ea typeface="+mn-ea"/>
                <a:cs typeface="+mn-cs"/>
              </a:rPr>
              <a:t>AJAK TERENNEMTET</a:t>
            </a:r>
          </a:p>
        </p:txBody>
      </p:sp>
      <p:sp>
        <p:nvSpPr>
          <p:cNvPr id="150607" name="Text Box 79"/>
          <p:cNvSpPr txBox="1">
            <a:spLocks noChangeArrowheads="1"/>
          </p:cNvSpPr>
          <p:nvPr/>
        </p:nvSpPr>
        <p:spPr bwMode="auto">
          <a:xfrm>
            <a:off x="141288" y="4419600"/>
            <a:ext cx="9144000" cy="1138238"/>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p>
            <a:pPr>
              <a:spcBef>
                <a:spcPct val="50000"/>
              </a:spcBef>
              <a:defRPr/>
            </a:pPr>
            <a:r>
              <a:rPr lang="en-US" sz="6800" b="1" dirty="0">
                <a:solidFill>
                  <a:schemeClr val="tx1"/>
                </a:solidFill>
                <a:latin typeface="Arial" pitchFamily="-107" charset="0"/>
                <a:ea typeface="+mn-ea"/>
                <a:cs typeface="+mn-cs"/>
              </a:rPr>
              <a:t>PERIA AGATETBA</a:t>
            </a:r>
          </a:p>
        </p:txBody>
      </p:sp>
      <p:sp>
        <p:nvSpPr>
          <p:cNvPr id="140306" name="Text Box 81"/>
          <p:cNvSpPr txBox="1">
            <a:spLocks noChangeArrowheads="1"/>
          </p:cNvSpPr>
          <p:nvPr/>
        </p:nvSpPr>
        <p:spPr bwMode="auto">
          <a:xfrm>
            <a:off x="8747125"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4</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10" presetClass="entr" presetSubtype="0" fill="hold" nodeType="afterEffect">
                                  <p:stCondLst>
                                    <p:cond delay="1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nodeType="afterGroup">
                            <p:stCondLst>
                              <p:cond delay="1100"/>
                            </p:stCondLst>
                            <p:childTnLst>
                              <p:par>
                                <p:cTn id="13" presetID="10" presetClass="entr" presetSubtype="0" fill="hold" nodeType="afterEffect">
                                  <p:stCondLst>
                                    <p:cond delay="1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nodeType="afterGroup">
                            <p:stCondLst>
                              <p:cond delay="1700"/>
                            </p:stCondLst>
                            <p:childTnLst>
                              <p:par>
                                <p:cTn id="17" presetID="10" presetClass="entr" presetSubtype="0" fill="hold" nodeType="afterEffect">
                                  <p:stCondLst>
                                    <p:cond delay="1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nodeType="afterGroup">
                            <p:stCondLst>
                              <p:cond delay="2300"/>
                            </p:stCondLst>
                            <p:childTnLst>
                              <p:par>
                                <p:cTn id="21" presetID="10" presetClass="entr" presetSubtype="0" fill="hold" nodeType="afterEffect">
                                  <p:stCondLst>
                                    <p:cond delay="10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nodeType="afterGroup">
                            <p:stCondLst>
                              <p:cond delay="2900"/>
                            </p:stCondLst>
                            <p:childTnLst>
                              <p:par>
                                <p:cTn id="25" presetID="10" presetClass="entr" presetSubtype="0" fill="hold" nodeType="afterEffect">
                                  <p:stCondLst>
                                    <p:cond delay="1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nodeType="afterGroup">
                            <p:stCondLst>
                              <p:cond delay="3500"/>
                            </p:stCondLst>
                            <p:childTnLst>
                              <p:par>
                                <p:cTn id="29" presetID="10" presetClass="entr" presetSubtype="0" fill="hold" nodeType="afterEffect">
                                  <p:stCondLst>
                                    <p:cond delay="10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nodeType="afterGroup">
                            <p:stCondLst>
                              <p:cond delay="4100"/>
                            </p:stCondLst>
                            <p:childTnLst>
                              <p:par>
                                <p:cTn id="33" presetID="10" presetClass="entr" presetSubtype="0" fill="hold" nodeType="afterEffect">
                                  <p:stCondLst>
                                    <p:cond delay="10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nodeType="afterGroup">
                            <p:stCondLst>
                              <p:cond delay="4700"/>
                            </p:stCondLst>
                            <p:childTnLst>
                              <p:par>
                                <p:cTn id="37" presetID="10" presetClass="entr" presetSubtype="0" fill="hold" nodeType="afterEffect">
                                  <p:stCondLst>
                                    <p:cond delay="10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nodeType="afterGroup">
                            <p:stCondLst>
                              <p:cond delay="5300"/>
                            </p:stCondLst>
                            <p:childTnLst>
                              <p:par>
                                <p:cTn id="41" presetID="10" presetClass="entr" presetSubtype="0" fill="hold" nodeType="afterEffect">
                                  <p:stCondLst>
                                    <p:cond delay="10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50606"/>
                                        </p:tgtEl>
                                        <p:attrNameLst>
                                          <p:attrName>style.visibility</p:attrName>
                                        </p:attrNameLst>
                                      </p:cBhvr>
                                      <p:to>
                                        <p:strVal val="visible"/>
                                      </p:to>
                                    </p:set>
                                    <p:animEffect transition="in" filter="fade">
                                      <p:cBhvr>
                                        <p:cTn id="48" dur="500"/>
                                        <p:tgtEl>
                                          <p:spTgt spid="150606"/>
                                        </p:tgtEl>
                                      </p:cBhvr>
                                    </p:animEffect>
                                  </p:childTnLst>
                                </p:cTn>
                              </p:par>
                            </p:childTnLst>
                          </p:cTn>
                        </p:par>
                        <p:par>
                          <p:cTn id="49" fill="hold" nodeType="afterGroup">
                            <p:stCondLst>
                              <p:cond delay="500"/>
                            </p:stCondLst>
                            <p:childTnLst>
                              <p:par>
                                <p:cTn id="50" presetID="2" presetClass="entr" presetSubtype="2" fill="hold" grpId="0" nodeType="afterEffect">
                                  <p:stCondLst>
                                    <p:cond delay="0"/>
                                  </p:stCondLst>
                                  <p:childTnLst>
                                    <p:set>
                                      <p:cBhvr>
                                        <p:cTn id="51" dur="1" fill="hold">
                                          <p:stCondLst>
                                            <p:cond delay="0"/>
                                          </p:stCondLst>
                                        </p:cTn>
                                        <p:tgtEl>
                                          <p:spTgt spid="150595"/>
                                        </p:tgtEl>
                                        <p:attrNameLst>
                                          <p:attrName>style.visibility</p:attrName>
                                        </p:attrNameLst>
                                      </p:cBhvr>
                                      <p:to>
                                        <p:strVal val="visible"/>
                                      </p:to>
                                    </p:set>
                                    <p:anim calcmode="lin" valueType="num">
                                      <p:cBhvr additive="base">
                                        <p:cTn id="52" dur="1000" fill="hold"/>
                                        <p:tgtEl>
                                          <p:spTgt spid="150595"/>
                                        </p:tgtEl>
                                        <p:attrNameLst>
                                          <p:attrName>ppt_x</p:attrName>
                                        </p:attrNameLst>
                                      </p:cBhvr>
                                      <p:tavLst>
                                        <p:tav tm="0">
                                          <p:val>
                                            <p:strVal val="1+#ppt_w/2"/>
                                          </p:val>
                                        </p:tav>
                                        <p:tav tm="100000">
                                          <p:val>
                                            <p:strVal val="#ppt_x"/>
                                          </p:val>
                                        </p:tav>
                                      </p:tavLst>
                                    </p:anim>
                                    <p:anim calcmode="lin" valueType="num">
                                      <p:cBhvr additive="base">
                                        <p:cTn id="53" dur="1000" fill="hold"/>
                                        <p:tgtEl>
                                          <p:spTgt spid="150595"/>
                                        </p:tgtEl>
                                        <p:attrNameLst>
                                          <p:attrName>ppt_y</p:attrName>
                                        </p:attrNameLst>
                                      </p:cBhvr>
                                      <p:tavLst>
                                        <p:tav tm="0">
                                          <p:val>
                                            <p:strVal val="#ppt_y"/>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50602"/>
                                        </p:tgtEl>
                                        <p:attrNameLst>
                                          <p:attrName>style.visibility</p:attrName>
                                        </p:attrNameLst>
                                      </p:cBhvr>
                                      <p:to>
                                        <p:strVal val="visible"/>
                                      </p:to>
                                    </p:set>
                                    <p:animEffect transition="in" filter="wipe(left)">
                                      <p:cBhvr>
                                        <p:cTn id="58" dur="500"/>
                                        <p:tgtEl>
                                          <p:spTgt spid="15060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50603"/>
                                        </p:tgtEl>
                                        <p:attrNameLst>
                                          <p:attrName>style.visibility</p:attrName>
                                        </p:attrNameLst>
                                      </p:cBhvr>
                                      <p:to>
                                        <p:strVal val="visible"/>
                                      </p:to>
                                    </p:set>
                                    <p:animEffect transition="in" filter="wipe(left)">
                                      <p:cBhvr>
                                        <p:cTn id="63" dur="500"/>
                                        <p:tgtEl>
                                          <p:spTgt spid="15060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50607"/>
                                        </p:tgtEl>
                                        <p:attrNameLst>
                                          <p:attrName>style.visibility</p:attrName>
                                        </p:attrNameLst>
                                      </p:cBhvr>
                                      <p:to>
                                        <p:strVal val="visible"/>
                                      </p:to>
                                    </p:set>
                                    <p:animEffect transition="in" filter="wipe(left)">
                                      <p:cBhvr>
                                        <p:cTn id="68" dur="500"/>
                                        <p:tgtEl>
                                          <p:spTgt spid="150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606" grpId="0" animBg="1"/>
      <p:bldP spid="150595" grpId="0" autoUpdateAnimBg="0"/>
      <p:bldP spid="150602" grpId="0" autoUpdateAnimBg="0"/>
      <p:bldP spid="150603" grpId="0" autoUpdateAnimBg="0"/>
      <p:bldP spid="15060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8466" name="Rectangle 2"/>
          <p:cNvSpPr>
            <a:spLocks noChangeArrowheads="1"/>
          </p:cNvSpPr>
          <p:nvPr/>
        </p:nvSpPr>
        <p:spPr bwMode="auto">
          <a:xfrm>
            <a:off x="0" y="0"/>
            <a:ext cx="9144000" cy="6858000"/>
          </a:xfrm>
          <a:prstGeom prst="rect">
            <a:avLst/>
          </a:prstGeom>
          <a:gradFill rotWithShape="0">
            <a:gsLst>
              <a:gs pos="0">
                <a:schemeClr val="accent2">
                  <a:gamma/>
                  <a:shade val="0"/>
                  <a:invGamma/>
                </a:schemeClr>
              </a:gs>
              <a:gs pos="50000">
                <a:schemeClr val="accent2"/>
              </a:gs>
              <a:gs pos="100000">
                <a:schemeClr val="accent2">
                  <a:gamma/>
                  <a:shade val="0"/>
                  <a:invGamma/>
                </a:schemeClr>
              </a:gs>
            </a:gsLst>
            <a:lin ang="5400000" scaled="1"/>
          </a:gradFill>
          <a:ln w="12700">
            <a:noFill/>
            <a:miter lim="800000"/>
            <a:headEnd/>
            <a:tailEnd/>
          </a:ln>
          <a:effectLst/>
        </p:spPr>
        <p:txBody>
          <a:bodyPr wrap="none" anchor="ctr"/>
          <a:lstStyle/>
          <a:p>
            <a:pPr>
              <a:defRPr/>
            </a:pPr>
            <a:endParaRPr lang="en-US">
              <a:latin typeface="Arial" pitchFamily="-107" charset="0"/>
              <a:ea typeface="+mn-ea"/>
              <a:cs typeface="+mn-cs"/>
            </a:endParaRPr>
          </a:p>
        </p:txBody>
      </p:sp>
      <p:sp>
        <p:nvSpPr>
          <p:cNvPr id="17410" name="Rectangle 3"/>
          <p:cNvSpPr>
            <a:spLocks noChangeArrowheads="1"/>
          </p:cNvSpPr>
          <p:nvPr/>
        </p:nvSpPr>
        <p:spPr bwMode="auto">
          <a:xfrm>
            <a:off x="-1047750" y="1225550"/>
            <a:ext cx="7870825" cy="564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0">
                <a:solidFill>
                  <a:srgbClr val="000000"/>
                </a:solidFill>
                <a:miter lim="800000"/>
                <a:headEnd/>
                <a:tailEnd/>
              </a14:hiddenLine>
            </a:ext>
          </a:extLst>
        </p:spPr>
        <p:txBody>
          <a:bodyPr wrap="none" anchor="ctr"/>
          <a:lstStyle/>
          <a:p>
            <a:endParaRPr lang="en-US"/>
          </a:p>
        </p:txBody>
      </p:sp>
      <p:sp>
        <p:nvSpPr>
          <p:cNvPr id="17411" name="Text Box 4"/>
          <p:cNvSpPr txBox="1">
            <a:spLocks noChangeArrowheads="1"/>
          </p:cNvSpPr>
          <p:nvPr/>
        </p:nvSpPr>
        <p:spPr bwMode="auto">
          <a:xfrm>
            <a:off x="8135938" y="6519863"/>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a:solidFill>
                  <a:srgbClr val="FFFFFF"/>
                </a:solidFill>
              </a:rPr>
              <a:t>07</a:t>
            </a:r>
            <a:endParaRPr lang="en-US" sz="1400">
              <a:solidFill>
                <a:srgbClr val="FFFFFF"/>
              </a:solidFill>
            </a:endParaRPr>
          </a:p>
        </p:txBody>
      </p:sp>
      <p:sp>
        <p:nvSpPr>
          <p:cNvPr id="17412" name="Text Box 5"/>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17413" name="Rectangle 8"/>
          <p:cNvSpPr>
            <a:spLocks noChangeArrowheads="1"/>
          </p:cNvSpPr>
          <p:nvPr/>
        </p:nvSpPr>
        <p:spPr bwMode="auto">
          <a:xfrm>
            <a:off x="692150" y="622300"/>
            <a:ext cx="8086725" cy="5915025"/>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pic>
        <p:nvPicPr>
          <p:cNvPr id="1741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63" y="612775"/>
            <a:ext cx="7854950"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
        <p:nvSpPr>
          <p:cNvPr id="17415" name="Rectangle 10"/>
          <p:cNvSpPr>
            <a:spLocks noChangeArrowheads="1"/>
          </p:cNvSpPr>
          <p:nvPr/>
        </p:nvSpPr>
        <p:spPr bwMode="auto">
          <a:xfrm>
            <a:off x="596900" y="615950"/>
            <a:ext cx="7870825" cy="5640388"/>
          </a:xfrm>
          <a:prstGeom prst="rect">
            <a:avLst/>
          </a:prstGeom>
          <a:noFill/>
          <a:ln w="190500">
            <a:solidFill>
              <a:srgbClr val="79001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17416" name="Picture 14"/>
          <p:cNvPicPr>
            <a:picLocks noChangeAspect="1" noChangeArrowheads="1"/>
          </p:cNvPicPr>
          <p:nvPr/>
        </p:nvPicPr>
        <p:blipFill>
          <a:blip r:embed="rId3">
            <a:extLst>
              <a:ext uri="{28A0092B-C50C-407E-A947-70E740481C1C}">
                <a14:useLocalDpi xmlns:a14="http://schemas.microsoft.com/office/drawing/2010/main" val="0"/>
              </a:ext>
            </a:extLst>
          </a:blip>
          <a:srcRect t="1367"/>
          <a:stretch>
            <a:fillRect/>
          </a:stretch>
        </p:blipFill>
        <p:spPr bwMode="auto">
          <a:xfrm>
            <a:off x="871538" y="687388"/>
            <a:ext cx="7499350" cy="549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17417" name="Picture 15"/>
          <p:cNvPicPr>
            <a:picLocks noChangeAspect="1" noChangeArrowheads="1"/>
          </p:cNvPicPr>
          <p:nvPr/>
        </p:nvPicPr>
        <p:blipFill>
          <a:blip r:embed="rId4">
            <a:extLst>
              <a:ext uri="{28A0092B-C50C-407E-A947-70E740481C1C}">
                <a14:useLocalDpi xmlns:a14="http://schemas.microsoft.com/office/drawing/2010/main" val="0"/>
              </a:ext>
            </a:extLst>
          </a:blip>
          <a:srcRect b="2444"/>
          <a:stretch>
            <a:fillRect/>
          </a:stretch>
        </p:blipFill>
        <p:spPr bwMode="auto">
          <a:xfrm>
            <a:off x="677863" y="687388"/>
            <a:ext cx="7693025" cy="551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
        <p:nvSpPr>
          <p:cNvPr id="17418" name="Rectangle 16"/>
          <p:cNvSpPr>
            <a:spLocks noChangeArrowheads="1"/>
          </p:cNvSpPr>
          <p:nvPr/>
        </p:nvSpPr>
        <p:spPr bwMode="auto">
          <a:xfrm>
            <a:off x="666750" y="687388"/>
            <a:ext cx="7704138" cy="5511800"/>
          </a:xfrm>
          <a:prstGeom prst="rect">
            <a:avLst/>
          </a:prstGeom>
          <a:solidFill>
            <a:srgbClr val="080808">
              <a:alpha val="50195"/>
            </a:srgbClr>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p>
            <a:endParaRPr lang="en-US"/>
          </a:p>
        </p:txBody>
      </p:sp>
      <p:sp>
        <p:nvSpPr>
          <p:cNvPr id="318481" name="Text Box 17"/>
          <p:cNvSpPr txBox="1">
            <a:spLocks noChangeArrowheads="1"/>
          </p:cNvSpPr>
          <p:nvPr/>
        </p:nvSpPr>
        <p:spPr bwMode="auto">
          <a:xfrm>
            <a:off x="957263" y="1377950"/>
            <a:ext cx="7497762" cy="2862263"/>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6000" b="1" i="1" smtClean="0">
                <a:solidFill>
                  <a:srgbClr val="FFFC1E"/>
                </a:solidFill>
              </a:rPr>
              <a:t>LAISHIBA… TONGMELANG RAJEM</a:t>
            </a:r>
            <a:endParaRPr lang="en-US" sz="6000" b="1" i="1" baseline="100000" smtClean="0">
              <a:solidFill>
                <a:srgbClr val="27FC31"/>
              </a:solidFill>
            </a:endParaRPr>
          </a:p>
        </p:txBody>
      </p:sp>
      <p:sp>
        <p:nvSpPr>
          <p:cNvPr id="318482" name="Text Box 18"/>
          <p:cNvSpPr txBox="1">
            <a:spLocks noChangeArrowheads="1"/>
          </p:cNvSpPr>
          <p:nvPr/>
        </p:nvSpPr>
        <p:spPr bwMode="auto">
          <a:xfrm>
            <a:off x="3327400" y="4164013"/>
            <a:ext cx="1978025" cy="584200"/>
          </a:xfrm>
          <a:prstGeom prst="rect">
            <a:avLst/>
          </a:prstGeom>
          <a:noFill/>
          <a:ln w="12700">
            <a:noFill/>
            <a:miter lim="800000"/>
            <a:headEnd/>
            <a:tailEnd/>
          </a:ln>
          <a:effectLst>
            <a:outerShdw blurRad="63500" dist="53882"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3200" b="1" smtClean="0">
                <a:solidFill>
                  <a:schemeClr val="tx1"/>
                </a:solidFill>
                <a:effectLst>
                  <a:outerShdw blurRad="38100" dist="38100" dir="2700000" algn="tl">
                    <a:srgbClr val="000000"/>
                  </a:outerShdw>
                </a:effectLst>
              </a:rPr>
              <a:t>TAPU KA</a:t>
            </a:r>
          </a:p>
        </p:txBody>
      </p:sp>
      <p:sp>
        <p:nvSpPr>
          <p:cNvPr id="17421" name="Text Box 19"/>
          <p:cNvSpPr txBox="1">
            <a:spLocks noChangeArrowheads="1"/>
          </p:cNvSpPr>
          <p:nvPr/>
        </p:nvSpPr>
        <p:spPr bwMode="auto">
          <a:xfrm>
            <a:off x="6053138" y="3276600"/>
            <a:ext cx="463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b="1" i="1">
                <a:solidFill>
                  <a:srgbClr val="FFFC1E"/>
                </a:solidFill>
              </a:rPr>
              <a:t>®</a:t>
            </a:r>
          </a:p>
        </p:txBody>
      </p:sp>
      <p:sp>
        <p:nvSpPr>
          <p:cNvPr id="318484" name="Text Box 20"/>
          <p:cNvSpPr txBox="1">
            <a:spLocks noChangeArrowheads="1"/>
          </p:cNvSpPr>
          <p:nvPr/>
        </p:nvSpPr>
        <p:spPr bwMode="auto">
          <a:xfrm>
            <a:off x="436563" y="731838"/>
            <a:ext cx="7989887" cy="892175"/>
          </a:xfrm>
          <a:prstGeom prst="rect">
            <a:avLst/>
          </a:prstGeom>
          <a:noFill/>
          <a:ln w="12700">
            <a:noFill/>
            <a:miter lim="800000"/>
            <a:headEnd/>
            <a:tailEnd/>
          </a:ln>
          <a:effectLst>
            <a:outerShdw blurRad="63500" dist="81320" dir="2319588"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2600" b="1" i="1" smtClean="0">
                <a:solidFill>
                  <a:schemeClr val="tx1"/>
                </a:solidFill>
                <a:effectLst>
                  <a:outerShdw blurRad="38100" dist="38100" dir="2700000" algn="tl">
                    <a:srgbClr val="000000"/>
                  </a:outerShdw>
                </a:effectLst>
                <a:latin typeface="Comic Sans MS" charset="0"/>
              </a:rPr>
              <a:t>(Nükjidong: Laishiba Tokolok Agi Rajema Angatettsü Atema !)</a:t>
            </a:r>
          </a:p>
        </p:txBody>
      </p:sp>
      <p:sp>
        <p:nvSpPr>
          <p:cNvPr id="318485" name="Text Box 21"/>
          <p:cNvSpPr txBox="1">
            <a:spLocks noChangeArrowheads="1"/>
          </p:cNvSpPr>
          <p:nvPr/>
        </p:nvSpPr>
        <p:spPr bwMode="auto">
          <a:xfrm>
            <a:off x="969963" y="4818063"/>
            <a:ext cx="7024687" cy="1200150"/>
          </a:xfrm>
          <a:prstGeom prst="rect">
            <a:avLst/>
          </a:prstGeom>
          <a:noFill/>
          <a:ln w="12700">
            <a:noFill/>
            <a:miter lim="800000"/>
            <a:headEnd/>
            <a:tailEnd/>
          </a:ln>
          <a:effectLst>
            <a:outerShdw blurRad="63500" dist="53882"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ja-JP" altLang="en-US" sz="3600" b="1" i="1" smtClean="0">
                <a:solidFill>
                  <a:srgbClr val="77FD68"/>
                </a:solidFill>
                <a:effectLst>
                  <a:outerShdw blurRad="38100" dist="38100" dir="2700000" algn="tl">
                    <a:srgbClr val="000000"/>
                  </a:outerShdw>
                </a:effectLst>
              </a:rPr>
              <a:t>“</a:t>
            </a:r>
            <a:r>
              <a:rPr lang="en-US" sz="3600" b="1" i="1" smtClean="0">
                <a:solidFill>
                  <a:srgbClr val="77FD68"/>
                </a:solidFill>
                <a:effectLst>
                  <a:outerShdw blurRad="38100" dist="38100" dir="2700000" algn="tl">
                    <a:srgbClr val="000000"/>
                  </a:outerShdw>
                </a:effectLst>
              </a:rPr>
              <a:t>Laishiba Kaketpong</a:t>
            </a:r>
            <a:r>
              <a:rPr lang="ja-JP" altLang="en-US" sz="3600" b="1" i="1" smtClean="0">
                <a:solidFill>
                  <a:srgbClr val="77FD68"/>
                </a:solidFill>
                <a:effectLst>
                  <a:outerShdw blurRad="38100" dist="38100" dir="2700000" algn="tl">
                    <a:srgbClr val="000000"/>
                  </a:outerShdw>
                </a:effectLst>
              </a:rPr>
              <a:t>”</a:t>
            </a:r>
            <a:r>
              <a:rPr lang="en-US" sz="3600" b="1" i="1" smtClean="0">
                <a:solidFill>
                  <a:srgbClr val="77FD68"/>
                </a:solidFill>
                <a:effectLst>
                  <a:outerShdw blurRad="38100" dist="38100" dir="2700000" algn="tl">
                    <a:srgbClr val="000000"/>
                  </a:outerShdw>
                </a:effectLst>
              </a:rPr>
              <a:t/>
            </a:r>
            <a:br>
              <a:rPr lang="en-US" sz="3600" b="1" i="1" smtClean="0">
                <a:solidFill>
                  <a:srgbClr val="77FD68"/>
                </a:solidFill>
                <a:effectLst>
                  <a:outerShdw blurRad="38100" dist="38100" dir="2700000" algn="tl">
                    <a:srgbClr val="000000"/>
                  </a:outerShdw>
                </a:effectLst>
              </a:rPr>
            </a:br>
            <a:r>
              <a:rPr lang="en-US" sz="3600" b="1" i="1" smtClean="0">
                <a:solidFill>
                  <a:srgbClr val="77FD68"/>
                </a:solidFill>
                <a:effectLst>
                  <a:outerShdw blurRad="38100" dist="38100" dir="2700000" algn="tl">
                    <a:srgbClr val="000000"/>
                  </a:outerShdw>
                </a:effectLst>
              </a:rPr>
              <a:t>Lapokyim</a:t>
            </a:r>
            <a:endParaRPr lang="en-US" sz="3200" b="1" smtClean="0">
              <a:solidFill>
                <a:srgbClr val="FFFFFF"/>
              </a:solidFill>
              <a:effectLst>
                <a:outerShdw blurRad="38100" dist="38100" dir="2700000" algn="tl">
                  <a:srgbClr val="000000"/>
                </a:outerShdw>
              </a:effectLst>
            </a:endParaRPr>
          </a:p>
        </p:txBody>
      </p:sp>
      <p:sp>
        <p:nvSpPr>
          <p:cNvPr id="318486" name="Rectangle 22"/>
          <p:cNvSpPr>
            <a:spLocks noChangeArrowheads="1"/>
          </p:cNvSpPr>
          <p:nvPr/>
        </p:nvSpPr>
        <p:spPr bwMode="auto">
          <a:xfrm>
            <a:off x="7580313" y="6529388"/>
            <a:ext cx="73660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8485"/>
                                        </p:tgtEl>
                                        <p:attrNameLst>
                                          <p:attrName>style.visibility</p:attrName>
                                        </p:attrNameLst>
                                      </p:cBhvr>
                                      <p:to>
                                        <p:strVal val="visible"/>
                                      </p:to>
                                    </p:set>
                                    <p:animEffect transition="in" filter="fade">
                                      <p:cBhvr>
                                        <p:cTn id="7" dur="1000"/>
                                        <p:tgtEl>
                                          <p:spTgt spid="318485"/>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18484"/>
                                        </p:tgtEl>
                                        <p:attrNameLst>
                                          <p:attrName>style.visibility</p:attrName>
                                        </p:attrNameLst>
                                      </p:cBhvr>
                                      <p:to>
                                        <p:strVal val="visible"/>
                                      </p:to>
                                    </p:set>
                                    <p:animEffect transition="in" filter="wipe(left)">
                                      <p:cBhvr>
                                        <p:cTn id="11" dur="2000"/>
                                        <p:tgtEl>
                                          <p:spTgt spid="318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84" grpId="0"/>
      <p:bldP spid="318485"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4"/>
          <p:cNvGrpSpPr>
            <a:grpSpLocks/>
          </p:cNvGrpSpPr>
          <p:nvPr/>
        </p:nvGrpSpPr>
        <p:grpSpPr bwMode="auto">
          <a:xfrm>
            <a:off x="0" y="3108325"/>
            <a:ext cx="8918575" cy="3011488"/>
            <a:chOff x="224" y="1982"/>
            <a:chExt cx="5027" cy="1830"/>
          </a:xfrm>
        </p:grpSpPr>
        <p:grpSp>
          <p:nvGrpSpPr>
            <p:cNvPr id="142348" name="Group 19"/>
            <p:cNvGrpSpPr>
              <a:grpSpLocks/>
            </p:cNvGrpSpPr>
            <p:nvPr/>
          </p:nvGrpSpPr>
          <p:grpSpPr bwMode="auto">
            <a:xfrm>
              <a:off x="224" y="1982"/>
              <a:ext cx="5027" cy="1830"/>
              <a:chOff x="336" y="1982"/>
              <a:chExt cx="5027" cy="1830"/>
            </a:xfrm>
          </p:grpSpPr>
          <p:sp>
            <p:nvSpPr>
              <p:cNvPr id="227346" name="AutoShape 18"/>
              <p:cNvSpPr>
                <a:spLocks noChangeArrowheads="1"/>
              </p:cNvSpPr>
              <p:nvPr/>
            </p:nvSpPr>
            <p:spPr bwMode="auto">
              <a:xfrm>
                <a:off x="525" y="1982"/>
                <a:ext cx="4838" cy="1830"/>
              </a:xfrm>
              <a:prstGeom prst="roundRect">
                <a:avLst>
                  <a:gd name="adj" fmla="val 16667"/>
                </a:avLst>
              </a:prstGeom>
              <a:gradFill rotWithShape="0">
                <a:gsLst>
                  <a:gs pos="0">
                    <a:srgbClr val="187534">
                      <a:gamma/>
                      <a:shade val="0"/>
                      <a:invGamma/>
                    </a:srgbClr>
                  </a:gs>
                  <a:gs pos="50000">
                    <a:srgbClr val="187534"/>
                  </a:gs>
                  <a:gs pos="100000">
                    <a:srgbClr val="187534">
                      <a:gamma/>
                      <a:shade val="0"/>
                      <a:invGamma/>
                    </a:srgbClr>
                  </a:gs>
                </a:gsLst>
                <a:lin ang="5400000" scaled="1"/>
              </a:gradFill>
              <a:ln w="76200">
                <a:solidFill>
                  <a:srgbClr val="1FCC16"/>
                </a:solidFill>
                <a:round/>
                <a:headEnd/>
                <a:tailEnd/>
              </a:ln>
              <a:effectLst>
                <a:outerShdw blurRad="63500" dist="81320" dir="3080412" algn="ctr" rotWithShape="0">
                  <a:srgbClr val="040404">
                    <a:alpha val="74998"/>
                  </a:srgbClr>
                </a:outerShdw>
              </a:effectLst>
            </p:spPr>
            <p:txBody>
              <a:bodyPr wrap="none" anchor="ctr"/>
              <a:lstStyle/>
              <a:p>
                <a:pPr>
                  <a:defRPr/>
                </a:pPr>
                <a:endParaRPr lang="en-US" sz="2000">
                  <a:solidFill>
                    <a:schemeClr val="tx1"/>
                  </a:solidFill>
                  <a:latin typeface="Arial" pitchFamily="-107" charset="0"/>
                  <a:ea typeface="+mn-ea"/>
                  <a:cs typeface="+mn-cs"/>
                </a:endParaRPr>
              </a:p>
            </p:txBody>
          </p:sp>
          <p:sp>
            <p:nvSpPr>
              <p:cNvPr id="227344" name="Text Box 16"/>
              <p:cNvSpPr txBox="1">
                <a:spLocks noChangeArrowheads="1"/>
              </p:cNvSpPr>
              <p:nvPr/>
            </p:nvSpPr>
            <p:spPr bwMode="auto">
              <a:xfrm>
                <a:off x="336" y="2368"/>
                <a:ext cx="1978" cy="756"/>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r">
                  <a:spcBef>
                    <a:spcPct val="50000"/>
                  </a:spcBef>
                  <a:defRPr/>
                </a:pPr>
                <a:r>
                  <a:rPr lang="en-US" sz="2400" b="1" smtClean="0">
                    <a:solidFill>
                      <a:srgbClr val="FFEA18"/>
                    </a:solidFill>
                  </a:rPr>
                  <a:t>TASUNGDANGBA ASEM LANGZÜTSÜ LIR</a:t>
                </a:r>
              </a:p>
            </p:txBody>
          </p:sp>
        </p:grpSp>
        <p:sp>
          <p:nvSpPr>
            <p:cNvPr id="227351" name="Line 23"/>
            <p:cNvSpPr>
              <a:spLocks noChangeShapeType="1"/>
            </p:cNvSpPr>
            <p:nvPr/>
          </p:nvSpPr>
          <p:spPr bwMode="auto">
            <a:xfrm>
              <a:off x="2247" y="2149"/>
              <a:ext cx="0" cy="1439"/>
            </a:xfrm>
            <a:prstGeom prst="line">
              <a:avLst/>
            </a:prstGeom>
            <a:noFill/>
            <a:ln w="57150">
              <a:solidFill>
                <a:srgbClr val="FFEA18"/>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227332" name="Text Box 4"/>
          <p:cNvSpPr txBox="1">
            <a:spLocks noChangeArrowheads="1"/>
          </p:cNvSpPr>
          <p:nvPr/>
        </p:nvSpPr>
        <p:spPr bwMode="auto">
          <a:xfrm>
            <a:off x="2730500" y="358775"/>
            <a:ext cx="6418263" cy="1077913"/>
          </a:xfrm>
          <a:prstGeom prst="rect">
            <a:avLst/>
          </a:prstGeom>
          <a:noFill/>
          <a:ln w="9525">
            <a:noFill/>
            <a:miter lim="800000"/>
            <a:headEnd/>
            <a:tailEnd/>
          </a:ln>
          <a:effectLst>
            <a:outerShdw blurRad="63500" dist="71842" dir="2700000" algn="ctr" rotWithShape="0">
              <a:srgbClr val="040404">
                <a:alpha val="74998"/>
              </a:srgb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3200" b="1" i="1" dirty="0" err="1" smtClean="0">
                <a:solidFill>
                  <a:schemeClr val="tx1"/>
                </a:solidFill>
                <a:latin typeface="Comic Sans MS" charset="0"/>
              </a:rPr>
              <a:t>Joko</a:t>
            </a:r>
            <a:r>
              <a:rPr lang="en-US" sz="3200" b="1" i="1" dirty="0" smtClean="0">
                <a:solidFill>
                  <a:schemeClr val="tx1"/>
                </a:solidFill>
                <a:latin typeface="Comic Sans MS" charset="0"/>
              </a:rPr>
              <a:t> </a:t>
            </a:r>
            <a:r>
              <a:rPr lang="en-US" sz="3200" b="1" i="1" dirty="0" err="1" smtClean="0">
                <a:solidFill>
                  <a:schemeClr val="tx1"/>
                </a:solidFill>
                <a:latin typeface="Comic Sans MS" charset="0"/>
              </a:rPr>
              <a:t>dangbo</a:t>
            </a:r>
            <a:r>
              <a:rPr lang="en-US" sz="3200" b="1" i="1" dirty="0" smtClean="0">
                <a:solidFill>
                  <a:schemeClr val="tx1"/>
                </a:solidFill>
                <a:latin typeface="Comic Sans MS" charset="0"/>
              </a:rPr>
              <a:t> </a:t>
            </a:r>
            <a:r>
              <a:rPr lang="en-US" sz="3200" b="1" i="1" dirty="0" err="1" smtClean="0">
                <a:solidFill>
                  <a:schemeClr val="tx1"/>
                </a:solidFill>
                <a:latin typeface="Comic Sans MS" charset="0"/>
              </a:rPr>
              <a:t>nai</a:t>
            </a:r>
            <a:r>
              <a:rPr lang="en-US" sz="3200" b="1" i="1" dirty="0" smtClean="0">
                <a:solidFill>
                  <a:schemeClr val="tx1"/>
                </a:solidFill>
                <a:latin typeface="Comic Sans MS" charset="0"/>
              </a:rPr>
              <a:t> </a:t>
            </a:r>
            <a:r>
              <a:rPr lang="en-US" sz="3200" b="1" i="1" dirty="0" err="1" smtClean="0">
                <a:solidFill>
                  <a:schemeClr val="tx1"/>
                </a:solidFill>
                <a:latin typeface="Comic Sans MS" charset="0"/>
              </a:rPr>
              <a:t>Tongmelang</a:t>
            </a:r>
            <a:r>
              <a:rPr lang="en-US" sz="3200" b="1" i="1" dirty="0" smtClean="0">
                <a:solidFill>
                  <a:schemeClr val="tx1"/>
                </a:solidFill>
                <a:latin typeface="Comic Sans MS" charset="0"/>
              </a:rPr>
              <a:t> </a:t>
            </a:r>
            <a:r>
              <a:rPr lang="en-US" sz="3200" b="1" i="1" dirty="0" err="1" smtClean="0">
                <a:solidFill>
                  <a:schemeClr val="tx1"/>
                </a:solidFill>
                <a:latin typeface="Comic Sans MS" charset="0"/>
              </a:rPr>
              <a:t>agi</a:t>
            </a:r>
            <a:r>
              <a:rPr lang="en-US" sz="3200" b="1" i="1" dirty="0" smtClean="0">
                <a:solidFill>
                  <a:schemeClr val="tx1"/>
                </a:solidFill>
                <a:latin typeface="Comic Sans MS" charset="0"/>
              </a:rPr>
              <a:t> </a:t>
            </a:r>
            <a:r>
              <a:rPr lang="en-US" sz="3200" b="1" i="1" dirty="0" err="1" smtClean="0">
                <a:solidFill>
                  <a:schemeClr val="tx1"/>
                </a:solidFill>
                <a:latin typeface="Comic Sans MS" charset="0"/>
              </a:rPr>
              <a:t>Laishiba</a:t>
            </a:r>
            <a:r>
              <a:rPr lang="en-US" sz="3200" b="1" i="1" dirty="0" smtClean="0">
                <a:solidFill>
                  <a:schemeClr val="tx1"/>
                </a:solidFill>
                <a:latin typeface="Comic Sans MS" charset="0"/>
              </a:rPr>
              <a:t> </a:t>
            </a:r>
            <a:r>
              <a:rPr lang="en-US" sz="3200" b="1" i="1" dirty="0" err="1" smtClean="0">
                <a:solidFill>
                  <a:schemeClr val="tx1"/>
                </a:solidFill>
                <a:latin typeface="Comic Sans MS" charset="0"/>
              </a:rPr>
              <a:t>agatetba</a:t>
            </a:r>
            <a:r>
              <a:rPr lang="en-US" sz="3200" b="1" i="1" dirty="0" smtClean="0">
                <a:solidFill>
                  <a:schemeClr val="tx1"/>
                </a:solidFill>
                <a:latin typeface="Comic Sans MS" charset="0"/>
              </a:rPr>
              <a:t> </a:t>
            </a:r>
            <a:r>
              <a:rPr lang="en-US" sz="3200" b="1" i="1" dirty="0" err="1" smtClean="0">
                <a:solidFill>
                  <a:schemeClr val="tx1"/>
                </a:solidFill>
                <a:latin typeface="Comic Sans MS" charset="0"/>
              </a:rPr>
              <a:t>nungi</a:t>
            </a:r>
            <a:r>
              <a:rPr lang="en-US" sz="3200" b="1" i="1" dirty="0" smtClean="0">
                <a:solidFill>
                  <a:schemeClr val="tx1"/>
                </a:solidFill>
                <a:latin typeface="Comic Sans MS" charset="0"/>
              </a:rPr>
              <a:t>…</a:t>
            </a:r>
          </a:p>
        </p:txBody>
      </p:sp>
      <p:sp>
        <p:nvSpPr>
          <p:cNvPr id="227333" name="Text Box 5"/>
          <p:cNvSpPr txBox="1">
            <a:spLocks noChangeArrowheads="1"/>
          </p:cNvSpPr>
          <p:nvPr/>
        </p:nvSpPr>
        <p:spPr bwMode="auto">
          <a:xfrm>
            <a:off x="352425" y="1392238"/>
            <a:ext cx="8772525" cy="2009775"/>
          </a:xfrm>
          <a:prstGeom prst="rect">
            <a:avLst/>
          </a:prstGeom>
          <a:noFill/>
          <a:ln w="9525">
            <a:noFill/>
            <a:miter lim="800000"/>
            <a:headEnd/>
            <a:tailEnd/>
          </a:ln>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2400" b="1" dirty="0" smtClean="0">
                <a:solidFill>
                  <a:srgbClr val="FFCC18"/>
                </a:solidFill>
                <a:effectLst>
                  <a:outerShdw blurRad="38100" dist="38100" dir="2700000" algn="tl">
                    <a:srgbClr val="000000"/>
                  </a:outerShdw>
                </a:effectLst>
                <a:latin typeface="Comic Sans MS" charset="0"/>
              </a:rPr>
              <a:t>                  •</a:t>
            </a:r>
            <a:r>
              <a:rPr lang="en-US" altLang="ja-JP" sz="2400" b="1" dirty="0" smtClean="0">
                <a:solidFill>
                  <a:srgbClr val="FFFF00"/>
                </a:solidFill>
                <a:effectLst>
                  <a:outerShdw blurRad="38100" dist="38100" dir="2700000" algn="tl">
                    <a:srgbClr val="000000"/>
                  </a:outerShdw>
                </a:effectLst>
                <a:latin typeface="Comic Sans MS" charset="0"/>
              </a:rPr>
              <a:t>"</a:t>
            </a:r>
            <a:r>
              <a:rPr lang="en-US" altLang="ja-JP" sz="2400" b="1" dirty="0" err="1" smtClean="0">
                <a:solidFill>
                  <a:srgbClr val="FFFF00"/>
                </a:solidFill>
                <a:effectLst>
                  <a:outerShdw blurRad="38100" dist="38100" dir="2700000" algn="tl">
                    <a:srgbClr val="000000"/>
                  </a:outerShdw>
                </a:effectLst>
                <a:latin typeface="Comic Sans MS" charset="0"/>
              </a:rPr>
              <a:t>Laishiba</a:t>
            </a:r>
            <a:r>
              <a:rPr lang="en-US" altLang="ja-JP" sz="2400" b="1" dirty="0" smtClean="0">
                <a:solidFill>
                  <a:srgbClr val="FFFF00"/>
                </a:solidFill>
                <a:effectLst>
                  <a:outerShdw blurRad="38100" dist="38100" dir="2700000" algn="tl">
                    <a:srgbClr val="000000"/>
                  </a:outerShdw>
                </a:effectLst>
                <a:latin typeface="Comic Sans MS" charset="0"/>
              </a:rPr>
              <a:t> </a:t>
            </a:r>
            <a:r>
              <a:rPr lang="en-US" altLang="ja-JP" sz="2400" b="1" dirty="0" err="1" smtClean="0">
                <a:solidFill>
                  <a:srgbClr val="FFFF00"/>
                </a:solidFill>
                <a:effectLst>
                  <a:outerShdw blurRad="38100" dist="38100" dir="2700000" algn="tl">
                    <a:srgbClr val="000000"/>
                  </a:outerShdw>
                </a:effectLst>
                <a:latin typeface="Comic Sans MS" charset="0"/>
              </a:rPr>
              <a:t>kaketpong</a:t>
            </a:r>
            <a:r>
              <a:rPr lang="en-US" altLang="ja-JP" sz="2400" b="1" dirty="0" smtClean="0">
                <a:solidFill>
                  <a:srgbClr val="FFFF00"/>
                </a:solidFill>
                <a:effectLst>
                  <a:outerShdw blurRad="38100" dist="38100" dir="2700000" algn="tl">
                    <a:srgbClr val="000000"/>
                  </a:outerShdw>
                </a:effectLst>
                <a:latin typeface="Comic Sans MS" charset="0"/>
              </a:rPr>
              <a:t> </a:t>
            </a:r>
            <a:r>
              <a:rPr lang="en-US" altLang="ja-JP" sz="2400" b="1" dirty="0" err="1" smtClean="0">
                <a:solidFill>
                  <a:srgbClr val="FFFF00"/>
                </a:solidFill>
                <a:effectLst>
                  <a:outerShdw blurRad="38100" dist="38100" dir="2700000" algn="tl">
                    <a:srgbClr val="000000"/>
                  </a:outerShdw>
                </a:effectLst>
                <a:latin typeface="Comic Sans MS" charset="0"/>
              </a:rPr>
              <a:t>ka</a:t>
            </a:r>
            <a:r>
              <a:rPr lang="en-US" altLang="ja-JP" sz="2400" b="1" dirty="0" smtClean="0">
                <a:solidFill>
                  <a:srgbClr val="FFFF00"/>
                </a:solidFill>
                <a:effectLst>
                  <a:outerShdw blurRad="38100" dist="38100" dir="2700000" algn="tl">
                    <a:srgbClr val="000000"/>
                  </a:outerShdw>
                </a:effectLst>
                <a:latin typeface="Comic Sans MS" charset="0"/>
              </a:rPr>
              <a:t>,“ </a:t>
            </a:r>
            <a:r>
              <a:rPr lang="en-US" sz="2400" b="1" dirty="0" err="1" smtClean="0">
                <a:solidFill>
                  <a:srgbClr val="FFCC18"/>
                </a:solidFill>
                <a:effectLst>
                  <a:outerShdw blurRad="38100" dist="38100" dir="2700000" algn="tl">
                    <a:srgbClr val="000000"/>
                  </a:outerShdw>
                </a:effectLst>
                <a:latin typeface="Comic Sans MS" charset="0"/>
              </a:rPr>
              <a:t>aser</a:t>
            </a:r>
            <a:r>
              <a:rPr lang="en-US" sz="2400" b="1" dirty="0" smtClean="0">
                <a:solidFill>
                  <a:srgbClr val="FFCC18"/>
                </a:solidFill>
                <a:effectLst>
                  <a:outerShdw blurRad="38100" dist="38100" dir="2700000" algn="tl">
                    <a:srgbClr val="000000"/>
                  </a:outerShdw>
                </a:effectLst>
                <a:latin typeface="Comic Sans MS" charset="0"/>
              </a:rPr>
              <a:t> </a:t>
            </a:r>
            <a:r>
              <a:rPr lang="en-US" sz="2400" b="1" dirty="0" err="1" smtClean="0">
                <a:solidFill>
                  <a:srgbClr val="FFCC18"/>
                </a:solidFill>
                <a:effectLst>
                  <a:outerShdw blurRad="38100" dist="38100" dir="2700000" algn="tl">
                    <a:srgbClr val="000000"/>
                  </a:outerShdw>
                </a:effectLst>
                <a:latin typeface="Comic Sans MS" charset="0"/>
              </a:rPr>
              <a:t>iba</a:t>
            </a:r>
            <a:endParaRPr lang="en-US" altLang="ja-JP" sz="2400" b="1" dirty="0" smtClean="0">
              <a:solidFill>
                <a:srgbClr val="FFCC18"/>
              </a:solidFill>
              <a:effectLst>
                <a:outerShdw blurRad="38100" dist="38100" dir="2700000" algn="tl">
                  <a:srgbClr val="000000"/>
                </a:outerShdw>
              </a:effectLst>
              <a:latin typeface="Comic Sans MS" charset="0"/>
            </a:endParaRPr>
          </a:p>
          <a:p>
            <a:pPr algn="l">
              <a:spcBef>
                <a:spcPct val="50000"/>
              </a:spcBef>
              <a:defRPr/>
            </a:pPr>
            <a:r>
              <a:rPr lang="en-US" sz="2400" b="1" dirty="0" smtClean="0">
                <a:solidFill>
                  <a:srgbClr val="FFCC18"/>
                </a:solidFill>
                <a:effectLst>
                  <a:outerShdw blurRad="38100" dist="38100" dir="2700000" algn="tl">
                    <a:srgbClr val="000000"/>
                  </a:outerShdw>
                </a:effectLst>
                <a:latin typeface="Comic Sans MS" charset="0"/>
              </a:rPr>
              <a:t>•</a:t>
            </a:r>
            <a:r>
              <a:rPr lang="en-US" altLang="ja-JP" sz="2400" b="1" dirty="0" smtClean="0">
                <a:solidFill>
                  <a:srgbClr val="FFCC18"/>
                </a:solidFill>
                <a:effectLst>
                  <a:outerShdw blurRad="38100" dist="38100" dir="2700000" algn="tl">
                    <a:srgbClr val="000000"/>
                  </a:outerShdw>
                </a:effectLst>
                <a:latin typeface="Comic Sans MS" charset="0"/>
              </a:rPr>
              <a:t> “</a:t>
            </a:r>
            <a:r>
              <a:rPr lang="en-US" altLang="ja-JP" sz="2400" b="1" dirty="0" err="1" smtClean="0">
                <a:solidFill>
                  <a:srgbClr val="FFCC18"/>
                </a:solidFill>
                <a:effectLst>
                  <a:outerShdw blurRad="38100" dist="38100" dir="2700000" algn="tl">
                    <a:srgbClr val="000000"/>
                  </a:outerShdw>
                </a:effectLst>
                <a:latin typeface="Comic Sans MS" charset="0"/>
              </a:rPr>
              <a:t>Laishiba</a:t>
            </a:r>
            <a:r>
              <a:rPr lang="en-US" altLang="ja-JP" sz="2400" b="1" dirty="0" smtClean="0">
                <a:solidFill>
                  <a:srgbClr val="FFCC18"/>
                </a:solidFill>
                <a:effectLst>
                  <a:outerShdw blurRad="38100" dist="38100" dir="2700000" algn="tl">
                    <a:srgbClr val="000000"/>
                  </a:outerShdw>
                </a:effectLst>
                <a:latin typeface="Comic Sans MS" charset="0"/>
              </a:rPr>
              <a:t> </a:t>
            </a:r>
            <a:r>
              <a:rPr lang="en-US" altLang="ja-JP" sz="2400" b="1" dirty="0" err="1" smtClean="0">
                <a:solidFill>
                  <a:srgbClr val="FFCC18"/>
                </a:solidFill>
                <a:effectLst>
                  <a:outerShdw blurRad="38100" dist="38100" dir="2700000" algn="tl">
                    <a:srgbClr val="000000"/>
                  </a:outerShdw>
                </a:effectLst>
                <a:latin typeface="Comic Sans MS" charset="0"/>
              </a:rPr>
              <a:t>kaketpong</a:t>
            </a:r>
            <a:r>
              <a:rPr lang="en-US" altLang="ja-JP" sz="2400" b="1" dirty="0" smtClean="0">
                <a:solidFill>
                  <a:srgbClr val="FFCC18"/>
                </a:solidFill>
                <a:effectLst>
                  <a:outerShdw blurRad="38100" dist="38100" dir="2700000" algn="tl">
                    <a:srgbClr val="000000"/>
                  </a:outerShdw>
                </a:effectLst>
                <a:latin typeface="Comic Sans MS" charset="0"/>
              </a:rPr>
              <a:t>“ </a:t>
            </a:r>
            <a:r>
              <a:rPr lang="en-US" sz="2400" b="1" dirty="0" err="1" smtClean="0">
                <a:solidFill>
                  <a:srgbClr val="FFCC18"/>
                </a:solidFill>
                <a:effectLst>
                  <a:outerShdw blurRad="38100" dist="38100" dir="2700000" algn="tl">
                    <a:srgbClr val="000000"/>
                  </a:outerShdw>
                </a:effectLst>
                <a:latin typeface="Comic Sans MS" charset="0"/>
              </a:rPr>
              <a:t>lapoktsü</a:t>
            </a:r>
            <a:r>
              <a:rPr lang="en-US" sz="2400" b="1" dirty="0" smtClean="0">
                <a:solidFill>
                  <a:srgbClr val="FFCC18"/>
                </a:solidFill>
                <a:effectLst>
                  <a:outerShdw blurRad="38100" dist="38100" dir="2700000" algn="tl">
                    <a:srgbClr val="000000"/>
                  </a:outerShdw>
                </a:effectLst>
                <a:latin typeface="Comic Sans MS" charset="0"/>
              </a:rPr>
              <a:t> </a:t>
            </a:r>
            <a:r>
              <a:rPr lang="en-US" sz="2400" b="1" dirty="0" err="1" smtClean="0">
                <a:solidFill>
                  <a:srgbClr val="FFCC18"/>
                </a:solidFill>
                <a:effectLst>
                  <a:outerShdw blurRad="38100" dist="38100" dir="2700000" algn="tl">
                    <a:srgbClr val="000000"/>
                  </a:outerShdw>
                </a:effectLst>
                <a:latin typeface="Comic Sans MS" charset="0"/>
              </a:rPr>
              <a:t>asoshi</a:t>
            </a:r>
            <a:r>
              <a:rPr lang="en-US" sz="2400" b="1" dirty="0" smtClean="0">
                <a:solidFill>
                  <a:srgbClr val="FFCC18"/>
                </a:solidFill>
                <a:effectLst>
                  <a:outerShdw blurRad="38100" dist="38100" dir="2700000" algn="tl">
                    <a:srgbClr val="000000"/>
                  </a:outerShdw>
                </a:effectLst>
                <a:latin typeface="Comic Sans MS" charset="0"/>
              </a:rPr>
              <a:t> </a:t>
            </a:r>
            <a:r>
              <a:rPr lang="en-US" sz="2400" b="1" dirty="0" err="1" smtClean="0">
                <a:solidFill>
                  <a:srgbClr val="FFFF00"/>
                </a:solidFill>
                <a:effectLst>
                  <a:outerShdw blurRad="38100" dist="38100" dir="2700000" algn="tl">
                    <a:srgbClr val="000000"/>
                  </a:outerShdw>
                </a:effectLst>
                <a:latin typeface="Comic Sans MS" charset="0"/>
              </a:rPr>
              <a:t>Tokolok</a:t>
            </a:r>
            <a:r>
              <a:rPr lang="en-US" sz="2400" b="1" dirty="0" smtClean="0">
                <a:solidFill>
                  <a:srgbClr val="FFFF00"/>
                </a:solidFill>
                <a:effectLst>
                  <a:outerShdw blurRad="38100" dist="38100" dir="2700000" algn="tl">
                    <a:srgbClr val="000000"/>
                  </a:outerShdw>
                </a:effectLst>
                <a:latin typeface="Comic Sans MS" charset="0"/>
              </a:rPr>
              <a:t> </a:t>
            </a:r>
            <a:r>
              <a:rPr lang="en-US" sz="2400" b="1" dirty="0" err="1" smtClean="0">
                <a:solidFill>
                  <a:srgbClr val="FFFF00"/>
                </a:solidFill>
                <a:effectLst>
                  <a:outerShdw blurRad="38100" dist="38100" dir="2700000" algn="tl">
                    <a:srgbClr val="000000"/>
                  </a:outerShdw>
                </a:effectLst>
                <a:latin typeface="Comic Sans MS" charset="0"/>
              </a:rPr>
              <a:t>sabi</a:t>
            </a:r>
            <a:r>
              <a:rPr lang="en-US" sz="2400" b="1" dirty="0" smtClean="0">
                <a:solidFill>
                  <a:srgbClr val="1EAFCC"/>
                </a:solidFill>
                <a:effectLst>
                  <a:outerShdw blurRad="38100" dist="38100" dir="2700000" algn="tl">
                    <a:srgbClr val="000000"/>
                  </a:outerShdw>
                </a:effectLst>
                <a:latin typeface="Comic Sans MS" charset="0"/>
              </a:rPr>
              <a:t> </a:t>
            </a:r>
            <a:r>
              <a:rPr lang="en-US" sz="2400" b="1" dirty="0" err="1" smtClean="0">
                <a:solidFill>
                  <a:srgbClr val="FFCC18"/>
                </a:solidFill>
                <a:effectLst>
                  <a:outerShdw blurRad="38100" dist="38100" dir="2700000" algn="tl">
                    <a:srgbClr val="000000"/>
                  </a:outerShdw>
                </a:effectLst>
                <a:latin typeface="Comic Sans MS" charset="0"/>
              </a:rPr>
              <a:t>meteta</a:t>
            </a:r>
            <a:r>
              <a:rPr lang="en-US" sz="2400" b="1" dirty="0" smtClean="0">
                <a:solidFill>
                  <a:srgbClr val="FFCC18"/>
                </a:solidFill>
                <a:effectLst>
                  <a:outerShdw blurRad="38100" dist="38100" dir="2700000" algn="tl">
                    <a:srgbClr val="000000"/>
                  </a:outerShdw>
                </a:effectLst>
                <a:latin typeface="Comic Sans MS" charset="0"/>
              </a:rPr>
              <a:t> </a:t>
            </a:r>
            <a:r>
              <a:rPr lang="en-US" sz="2400" b="1" dirty="0" err="1" smtClean="0">
                <a:solidFill>
                  <a:srgbClr val="FFCC18"/>
                </a:solidFill>
                <a:effectLst>
                  <a:outerShdw blurRad="38100" dist="38100" dir="2700000" algn="tl">
                    <a:srgbClr val="000000"/>
                  </a:outerShdw>
                </a:effectLst>
                <a:latin typeface="Comic Sans MS" charset="0"/>
              </a:rPr>
              <a:t>lir</a:t>
            </a:r>
            <a:r>
              <a:rPr lang="en-US" sz="2400" b="1" dirty="0" smtClean="0">
                <a:solidFill>
                  <a:srgbClr val="FFCC18"/>
                </a:solidFill>
                <a:effectLst>
                  <a:outerShdw blurRad="38100" dist="38100" dir="2700000" algn="tl">
                    <a:srgbClr val="000000"/>
                  </a:outerShdw>
                </a:effectLst>
                <a:latin typeface="Comic Sans MS" charset="0"/>
              </a:rPr>
              <a:t>… T</a:t>
            </a:r>
            <a:r>
              <a:rPr lang="en-US" altLang="ja-JP" sz="2400" b="1" dirty="0" smtClean="0">
                <a:solidFill>
                  <a:srgbClr val="FFCC18"/>
                </a:solidFill>
                <a:effectLst>
                  <a:outerShdw blurRad="38100" dist="38100" dir="2700000" algn="tl">
                    <a:srgbClr val="000000"/>
                  </a:outerShdw>
                </a:effectLst>
                <a:latin typeface="Comic Sans MS" charset="0"/>
              </a:rPr>
              <a:t> 7 O Y</a:t>
            </a:r>
          </a:p>
          <a:p>
            <a:pPr algn="l">
              <a:spcBef>
                <a:spcPct val="50000"/>
              </a:spcBef>
              <a:defRPr/>
            </a:pPr>
            <a:endParaRPr lang="en-US" sz="2400" b="1" dirty="0" smtClean="0">
              <a:solidFill>
                <a:srgbClr val="FFCC18"/>
              </a:solidFill>
              <a:effectLst>
                <a:outerShdw blurRad="38100" dist="38100" dir="2700000" algn="tl">
                  <a:srgbClr val="000000"/>
                </a:outerShdw>
              </a:effectLst>
              <a:latin typeface="Comic Sans MS" charset="0"/>
            </a:endParaRPr>
          </a:p>
        </p:txBody>
      </p:sp>
      <p:sp>
        <p:nvSpPr>
          <p:cNvPr id="227336" name="AutoShape 8"/>
          <p:cNvSpPr>
            <a:spLocks noChangeArrowheads="1"/>
          </p:cNvSpPr>
          <p:nvPr/>
        </p:nvSpPr>
        <p:spPr bwMode="auto">
          <a:xfrm>
            <a:off x="400050" y="1420813"/>
            <a:ext cx="7956550" cy="1377950"/>
          </a:xfrm>
          <a:prstGeom prst="roundRect">
            <a:avLst>
              <a:gd name="adj" fmla="val 16667"/>
            </a:avLst>
          </a:prstGeom>
          <a:noFill/>
          <a:ln w="76200">
            <a:solidFill>
              <a:srgbClr val="1FCC16"/>
            </a:solidFill>
            <a:round/>
            <a:headEnd/>
            <a:tailEnd/>
          </a:ln>
          <a:effectLst>
            <a:outerShdw blurRad="63500" dist="81320" dir="3080412" algn="ctr" rotWithShape="0">
              <a:srgbClr val="040404">
                <a:alpha val="74998"/>
              </a:srgbClr>
            </a:outerShdw>
          </a:effectLst>
        </p:spPr>
        <p:txBody>
          <a:bodyPr wrap="none" anchor="ctr"/>
          <a:lstStyle/>
          <a:p>
            <a:pPr>
              <a:defRPr/>
            </a:pPr>
            <a:endParaRPr lang="en-US">
              <a:latin typeface="Arial" pitchFamily="-107" charset="0"/>
              <a:ea typeface="+mn-ea"/>
              <a:cs typeface="+mn-cs"/>
            </a:endParaRPr>
          </a:p>
        </p:txBody>
      </p:sp>
      <p:sp>
        <p:nvSpPr>
          <p:cNvPr id="142341" name="Text Box 11"/>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70</a:t>
            </a:r>
          </a:p>
        </p:txBody>
      </p:sp>
      <p:sp>
        <p:nvSpPr>
          <p:cNvPr id="227343" name="Text Box 15"/>
          <p:cNvSpPr txBox="1">
            <a:spLocks noChangeArrowheads="1"/>
          </p:cNvSpPr>
          <p:nvPr/>
        </p:nvSpPr>
        <p:spPr bwMode="auto">
          <a:xfrm>
            <a:off x="3744913" y="4559300"/>
            <a:ext cx="4713287" cy="1384300"/>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lvl1pPr marL="419100" indent="-419100">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3000" b="1" smtClean="0">
                <a:solidFill>
                  <a:srgbClr val="FFEA18"/>
                </a:solidFill>
              </a:rPr>
              <a:t>3.</a:t>
            </a:r>
            <a:r>
              <a:rPr lang="en-US" sz="3000" b="1" i="1" smtClean="0">
                <a:solidFill>
                  <a:schemeClr val="tx1"/>
                </a:solidFill>
              </a:rPr>
              <a:t> </a:t>
            </a:r>
            <a:r>
              <a:rPr lang="en-US" sz="1800" b="1" smtClean="0">
                <a:solidFill>
                  <a:srgbClr val="FFEA18"/>
                </a:solidFill>
              </a:rPr>
              <a:t>LAISHIBA NUNG KETA ALIBA TAPU ASER TEKONGTEM AJANGA IBA NUNGIKOMA </a:t>
            </a:r>
            <a:r>
              <a:rPr lang="en-US" sz="1800" b="1" i="1" smtClean="0">
                <a:solidFill>
                  <a:schemeClr val="tx1"/>
                </a:solidFill>
              </a:rPr>
              <a:t>TASHI AGÜTSÜ</a:t>
            </a:r>
            <a:r>
              <a:rPr lang="en-US" sz="1800" b="1" smtClean="0">
                <a:solidFill>
                  <a:srgbClr val="FFEA18"/>
                </a:solidFill>
              </a:rPr>
              <a:t>  MESÜRA YANGLUTSÜR?</a:t>
            </a:r>
          </a:p>
        </p:txBody>
      </p:sp>
      <p:sp>
        <p:nvSpPr>
          <p:cNvPr id="227348" name="Text Box 20"/>
          <p:cNvSpPr txBox="1">
            <a:spLocks noChangeArrowheads="1"/>
          </p:cNvSpPr>
          <p:nvPr/>
        </p:nvSpPr>
        <p:spPr bwMode="auto">
          <a:xfrm>
            <a:off x="3714750" y="3243263"/>
            <a:ext cx="4622800" cy="549275"/>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p>
            <a:pPr algn="l">
              <a:spcBef>
                <a:spcPct val="50000"/>
              </a:spcBef>
              <a:defRPr/>
            </a:pPr>
            <a:r>
              <a:rPr lang="en-US" sz="3000" b="1" dirty="0">
                <a:solidFill>
                  <a:srgbClr val="FFEA18"/>
                </a:solidFill>
                <a:latin typeface="Arial" pitchFamily="-107" charset="0"/>
                <a:ea typeface="+mn-ea"/>
                <a:cs typeface="+mn-cs"/>
              </a:rPr>
              <a:t>1.</a:t>
            </a:r>
            <a:r>
              <a:rPr lang="en-US" sz="3000" b="1" i="1" dirty="0">
                <a:solidFill>
                  <a:srgbClr val="FFEA18"/>
                </a:solidFill>
                <a:latin typeface="Arial" pitchFamily="-107" charset="0"/>
                <a:ea typeface="+mn-ea"/>
                <a:cs typeface="+mn-cs"/>
              </a:rPr>
              <a:t> </a:t>
            </a:r>
            <a:r>
              <a:rPr lang="en-US" sz="3000" b="1" i="1" dirty="0">
                <a:solidFill>
                  <a:schemeClr val="tx1"/>
                </a:solidFill>
                <a:latin typeface="Arial" pitchFamily="-107" charset="0"/>
                <a:ea typeface="+mn-ea"/>
                <a:cs typeface="+mn-cs"/>
              </a:rPr>
              <a:t>KECHI</a:t>
            </a:r>
            <a:r>
              <a:rPr lang="en-US" sz="3000" b="1" dirty="0">
                <a:solidFill>
                  <a:srgbClr val="FFEA18"/>
                </a:solidFill>
                <a:latin typeface="Arial" pitchFamily="-107" charset="0"/>
                <a:ea typeface="+mn-ea"/>
                <a:cs typeface="+mn-cs"/>
              </a:rPr>
              <a:t>  ATALOK?</a:t>
            </a:r>
          </a:p>
        </p:txBody>
      </p:sp>
      <p:sp>
        <p:nvSpPr>
          <p:cNvPr id="227349" name="Text Box 21"/>
          <p:cNvSpPr txBox="1">
            <a:spLocks noChangeArrowheads="1"/>
          </p:cNvSpPr>
          <p:nvPr/>
        </p:nvSpPr>
        <p:spPr bwMode="auto">
          <a:xfrm>
            <a:off x="3724275" y="3890963"/>
            <a:ext cx="5419725" cy="554037"/>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p>
            <a:pPr algn="l">
              <a:spcBef>
                <a:spcPct val="50000"/>
              </a:spcBef>
              <a:defRPr/>
            </a:pPr>
            <a:r>
              <a:rPr lang="en-US" sz="3000" b="1" dirty="0">
                <a:solidFill>
                  <a:srgbClr val="FFEA18"/>
                </a:solidFill>
                <a:latin typeface="Arial" pitchFamily="-107" charset="0"/>
                <a:ea typeface="+mn-ea"/>
                <a:cs typeface="+mn-cs"/>
              </a:rPr>
              <a:t>2. </a:t>
            </a:r>
            <a:r>
              <a:rPr lang="en-US" sz="3000" b="1" i="1" dirty="0">
                <a:solidFill>
                  <a:schemeClr val="tx1"/>
                </a:solidFill>
                <a:latin typeface="Arial" pitchFamily="-107" charset="0"/>
                <a:ea typeface="+mn-ea"/>
                <a:cs typeface="+mn-cs"/>
              </a:rPr>
              <a:t>KECHIBA</a:t>
            </a:r>
            <a:r>
              <a:rPr lang="en-US" sz="3000" b="1" dirty="0">
                <a:solidFill>
                  <a:srgbClr val="FFEA18"/>
                </a:solidFill>
                <a:latin typeface="Arial" pitchFamily="-107" charset="0"/>
                <a:ea typeface="+mn-ea"/>
                <a:cs typeface="+mn-cs"/>
              </a:rPr>
              <a:t>  IBAJI ATALOK?</a:t>
            </a:r>
          </a:p>
        </p:txBody>
      </p:sp>
      <p:sp>
        <p:nvSpPr>
          <p:cNvPr id="142345" name="Text Box 25"/>
          <p:cNvSpPr txBox="1">
            <a:spLocks noChangeArrowheads="1"/>
          </p:cNvSpPr>
          <p:nvPr/>
        </p:nvSpPr>
        <p:spPr bwMode="auto">
          <a:xfrm>
            <a:off x="8747125"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4</a:t>
            </a:r>
          </a:p>
        </p:txBody>
      </p:sp>
      <p:pic>
        <p:nvPicPr>
          <p:cNvPr id="227330" name="Picture 2"/>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146050" y="219075"/>
            <a:ext cx="2287588" cy="1785938"/>
          </a:xfrm>
          <a:prstGeom prst="rect">
            <a:avLst/>
          </a:prstGeom>
          <a:noFill/>
          <a:ln>
            <a:noFill/>
          </a:ln>
          <a:effectLst>
            <a:outerShdw blurRad="63500" dist="38099" dir="2700000" algn="ctr" rotWithShape="0">
              <a:srgbClr val="0404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7331" name="Oval 3"/>
          <p:cNvSpPr>
            <a:spLocks noChangeArrowheads="1"/>
          </p:cNvSpPr>
          <p:nvPr/>
        </p:nvSpPr>
        <p:spPr bwMode="auto">
          <a:xfrm>
            <a:off x="666750" y="228600"/>
            <a:ext cx="939800" cy="939800"/>
          </a:xfrm>
          <a:prstGeom prst="ellipse">
            <a:avLst/>
          </a:prstGeom>
          <a:noFill/>
          <a:ln w="76200">
            <a:solidFill>
              <a:srgbClr val="FFEC14"/>
            </a:solidFill>
            <a:round/>
            <a:headEnd/>
            <a:tailEnd/>
          </a:ln>
          <a:effectLst>
            <a:outerShdw blurRad="63500" dist="53882" dir="2700000" algn="ctr" rotWithShape="0">
              <a:srgbClr val="040404">
                <a:alpha val="74998"/>
              </a:srgbClr>
            </a:outerShdw>
          </a:effectLst>
        </p:spPr>
        <p:txBody>
          <a:bodyPr wrap="none" anchor="ctr"/>
          <a:lstStyle/>
          <a:p>
            <a:pPr>
              <a:defRPr/>
            </a:pPr>
            <a:endParaRPr lang="en-US" sz="2400">
              <a:solidFill>
                <a:srgbClr val="FFEC14"/>
              </a:solidFill>
              <a:latin typeface="Times" pitchFamily="-107" charset="0"/>
              <a:ea typeface="+mn-ea"/>
              <a:cs typeface="+mn-cs"/>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grpId="0" nodeType="withEffect">
                                  <p:stCondLst>
                                    <p:cond delay="0"/>
                                  </p:stCondLst>
                                  <p:childTnLst>
                                    <p:set>
                                      <p:cBhvr>
                                        <p:cTn id="6" dur="1" fill="hold">
                                          <p:stCondLst>
                                            <p:cond delay="0"/>
                                          </p:stCondLst>
                                        </p:cTn>
                                        <p:tgtEl>
                                          <p:spTgt spid="227331"/>
                                        </p:tgtEl>
                                        <p:attrNameLst>
                                          <p:attrName>style.visibility</p:attrName>
                                        </p:attrNameLst>
                                      </p:cBhvr>
                                      <p:to>
                                        <p:strVal val="visible"/>
                                      </p:to>
                                    </p:set>
                                    <p:anim calcmode="lin" valueType="num">
                                      <p:cBhvr>
                                        <p:cTn id="7" dur="500" fill="hold"/>
                                        <p:tgtEl>
                                          <p:spTgt spid="227331"/>
                                        </p:tgtEl>
                                        <p:attrNameLst>
                                          <p:attrName>ppt_w</p:attrName>
                                        </p:attrNameLst>
                                      </p:cBhvr>
                                      <p:tavLst>
                                        <p:tav tm="0">
                                          <p:val>
                                            <p:strVal val="(6*min(max(#ppt_w*#ppt_h,.3),1)-7.4)/-.7*#ppt_w"/>
                                          </p:val>
                                        </p:tav>
                                        <p:tav tm="100000">
                                          <p:val>
                                            <p:strVal val="#ppt_w"/>
                                          </p:val>
                                        </p:tav>
                                      </p:tavLst>
                                    </p:anim>
                                    <p:anim calcmode="lin" valueType="num">
                                      <p:cBhvr>
                                        <p:cTn id="8" dur="500" fill="hold"/>
                                        <p:tgtEl>
                                          <p:spTgt spid="227331"/>
                                        </p:tgtEl>
                                        <p:attrNameLst>
                                          <p:attrName>ppt_h</p:attrName>
                                        </p:attrNameLst>
                                      </p:cBhvr>
                                      <p:tavLst>
                                        <p:tav tm="0">
                                          <p:val>
                                            <p:strVal val="(6*min(max(#ppt_w*#ppt_h,.3),1)-7.4)/-.7*#ppt_h"/>
                                          </p:val>
                                        </p:tav>
                                        <p:tav tm="100000">
                                          <p:val>
                                            <p:strVal val="#ppt_h"/>
                                          </p:val>
                                        </p:tav>
                                      </p:tavLst>
                                    </p:anim>
                                    <p:anim calcmode="lin" valueType="num">
                                      <p:cBhvr>
                                        <p:cTn id="9" dur="500" fill="hold"/>
                                        <p:tgtEl>
                                          <p:spTgt spid="227331"/>
                                        </p:tgtEl>
                                        <p:attrNameLst>
                                          <p:attrName>ppt_x</p:attrName>
                                        </p:attrNameLst>
                                      </p:cBhvr>
                                      <p:tavLst>
                                        <p:tav tm="0">
                                          <p:val>
                                            <p:fltVal val="0.5"/>
                                          </p:val>
                                        </p:tav>
                                        <p:tav tm="100000">
                                          <p:val>
                                            <p:strVal val="#ppt_x"/>
                                          </p:val>
                                        </p:tav>
                                      </p:tavLst>
                                    </p:anim>
                                    <p:anim calcmode="lin" valueType="num">
                                      <p:cBhvr>
                                        <p:cTn id="10" dur="500" fill="hold"/>
                                        <p:tgtEl>
                                          <p:spTgt spid="227331"/>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4" presetClass="entr" presetSubtype="32" fill="hold" grpId="0" nodeType="afterEffect">
                                  <p:stCondLst>
                                    <p:cond delay="0"/>
                                  </p:stCondLst>
                                  <p:childTnLst>
                                    <p:set>
                                      <p:cBhvr>
                                        <p:cTn id="13" dur="1" fill="hold">
                                          <p:stCondLst>
                                            <p:cond delay="0"/>
                                          </p:stCondLst>
                                        </p:cTn>
                                        <p:tgtEl>
                                          <p:spTgt spid="227333">
                                            <p:txEl>
                                              <p:pRg st="0" end="0"/>
                                            </p:txEl>
                                          </p:spTgt>
                                        </p:tgtEl>
                                        <p:attrNameLst>
                                          <p:attrName>style.visibility</p:attrName>
                                        </p:attrNameLst>
                                      </p:cBhvr>
                                      <p:to>
                                        <p:strVal val="visible"/>
                                      </p:to>
                                    </p:set>
                                    <p:animEffect transition="in" filter="box(out)">
                                      <p:cBhvr>
                                        <p:cTn id="14" dur="500"/>
                                        <p:tgtEl>
                                          <p:spTgt spid="227333">
                                            <p:txEl>
                                              <p:pRg st="0" end="0"/>
                                            </p:txEl>
                                          </p:spTgt>
                                        </p:tgtEl>
                                      </p:cBhvr>
                                    </p:animEffect>
                                  </p:childTnLst>
                                </p:cTn>
                              </p:par>
                            </p:childTnLst>
                          </p:cTn>
                        </p:par>
                        <p:par>
                          <p:cTn id="15" fill="hold" nodeType="afterGroup">
                            <p:stCondLst>
                              <p:cond delay="1000"/>
                            </p:stCondLst>
                            <p:childTnLst>
                              <p:par>
                                <p:cTn id="16" presetID="4" presetClass="entr" presetSubtype="32" fill="hold" grpId="0" nodeType="afterEffect">
                                  <p:stCondLst>
                                    <p:cond delay="0"/>
                                  </p:stCondLst>
                                  <p:childTnLst>
                                    <p:set>
                                      <p:cBhvr>
                                        <p:cTn id="17" dur="1" fill="hold">
                                          <p:stCondLst>
                                            <p:cond delay="0"/>
                                          </p:stCondLst>
                                        </p:cTn>
                                        <p:tgtEl>
                                          <p:spTgt spid="227333">
                                            <p:txEl>
                                              <p:pRg st="1" end="1"/>
                                            </p:txEl>
                                          </p:spTgt>
                                        </p:tgtEl>
                                        <p:attrNameLst>
                                          <p:attrName>style.visibility</p:attrName>
                                        </p:attrNameLst>
                                      </p:cBhvr>
                                      <p:to>
                                        <p:strVal val="visible"/>
                                      </p:to>
                                    </p:set>
                                    <p:animEffect transition="in" filter="box(out)">
                                      <p:cBhvr>
                                        <p:cTn id="18" dur="500"/>
                                        <p:tgtEl>
                                          <p:spTgt spid="227333">
                                            <p:txEl>
                                              <p:pRg st="1" end="1"/>
                                            </p:txEl>
                                          </p:spTgt>
                                        </p:tgtEl>
                                      </p:cBhvr>
                                    </p:animEffect>
                                  </p:childTnLst>
                                </p:cTn>
                              </p:par>
                            </p:childTnLst>
                          </p:cTn>
                        </p:par>
                        <p:par>
                          <p:cTn id="19" fill="hold" nodeType="afterGroup">
                            <p:stCondLst>
                              <p:cond delay="1500"/>
                            </p:stCondLst>
                            <p:childTnLst>
                              <p:par>
                                <p:cTn id="20" presetID="23" presetClass="entr" presetSubtype="272" fill="hold" grpId="0" nodeType="afterEffect">
                                  <p:stCondLst>
                                    <p:cond delay="0"/>
                                  </p:stCondLst>
                                  <p:childTnLst>
                                    <p:set>
                                      <p:cBhvr>
                                        <p:cTn id="21" dur="1" fill="hold">
                                          <p:stCondLst>
                                            <p:cond delay="0"/>
                                          </p:stCondLst>
                                        </p:cTn>
                                        <p:tgtEl>
                                          <p:spTgt spid="227336"/>
                                        </p:tgtEl>
                                        <p:attrNameLst>
                                          <p:attrName>style.visibility</p:attrName>
                                        </p:attrNameLst>
                                      </p:cBhvr>
                                      <p:to>
                                        <p:strVal val="visible"/>
                                      </p:to>
                                    </p:set>
                                    <p:anim calcmode="lin" valueType="num">
                                      <p:cBhvr>
                                        <p:cTn id="22" dur="500" fill="hold"/>
                                        <p:tgtEl>
                                          <p:spTgt spid="227336"/>
                                        </p:tgtEl>
                                        <p:attrNameLst>
                                          <p:attrName>ppt_w</p:attrName>
                                        </p:attrNameLst>
                                      </p:cBhvr>
                                      <p:tavLst>
                                        <p:tav tm="0">
                                          <p:val>
                                            <p:strVal val="2/3*#ppt_w"/>
                                          </p:val>
                                        </p:tav>
                                        <p:tav tm="100000">
                                          <p:val>
                                            <p:strVal val="#ppt_w"/>
                                          </p:val>
                                        </p:tav>
                                      </p:tavLst>
                                    </p:anim>
                                    <p:anim calcmode="lin" valueType="num">
                                      <p:cBhvr>
                                        <p:cTn id="23" dur="500" fill="hold"/>
                                        <p:tgtEl>
                                          <p:spTgt spid="227336"/>
                                        </p:tgtEl>
                                        <p:attrNameLst>
                                          <p:attrName>ppt_h</p:attrName>
                                        </p:attrNameLst>
                                      </p:cBhvr>
                                      <p:tavLst>
                                        <p:tav tm="0">
                                          <p:val>
                                            <p:strVal val="2/3*#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227348"/>
                                        </p:tgtEl>
                                        <p:attrNameLst>
                                          <p:attrName>style.visibility</p:attrName>
                                        </p:attrNameLst>
                                      </p:cBhvr>
                                      <p:to>
                                        <p:strVal val="visible"/>
                                      </p:to>
                                    </p:set>
                                    <p:anim calcmode="lin" valueType="num">
                                      <p:cBhvr additive="base">
                                        <p:cTn id="33" dur="500" fill="hold"/>
                                        <p:tgtEl>
                                          <p:spTgt spid="227348"/>
                                        </p:tgtEl>
                                        <p:attrNameLst>
                                          <p:attrName>ppt_x</p:attrName>
                                        </p:attrNameLst>
                                      </p:cBhvr>
                                      <p:tavLst>
                                        <p:tav tm="0">
                                          <p:val>
                                            <p:strVal val="1+#ppt_w/2"/>
                                          </p:val>
                                        </p:tav>
                                        <p:tav tm="100000">
                                          <p:val>
                                            <p:strVal val="#ppt_x"/>
                                          </p:val>
                                        </p:tav>
                                      </p:tavLst>
                                    </p:anim>
                                    <p:anim calcmode="lin" valueType="num">
                                      <p:cBhvr additive="base">
                                        <p:cTn id="34" dur="500" fill="hold"/>
                                        <p:tgtEl>
                                          <p:spTgt spid="227348"/>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227349"/>
                                        </p:tgtEl>
                                        <p:attrNameLst>
                                          <p:attrName>style.visibility</p:attrName>
                                        </p:attrNameLst>
                                      </p:cBhvr>
                                      <p:to>
                                        <p:strVal val="visible"/>
                                      </p:to>
                                    </p:set>
                                    <p:anim calcmode="lin" valueType="num">
                                      <p:cBhvr additive="base">
                                        <p:cTn id="39" dur="500" fill="hold"/>
                                        <p:tgtEl>
                                          <p:spTgt spid="227349"/>
                                        </p:tgtEl>
                                        <p:attrNameLst>
                                          <p:attrName>ppt_x</p:attrName>
                                        </p:attrNameLst>
                                      </p:cBhvr>
                                      <p:tavLst>
                                        <p:tav tm="0">
                                          <p:val>
                                            <p:strVal val="1+#ppt_w/2"/>
                                          </p:val>
                                        </p:tav>
                                        <p:tav tm="100000">
                                          <p:val>
                                            <p:strVal val="#ppt_x"/>
                                          </p:val>
                                        </p:tav>
                                      </p:tavLst>
                                    </p:anim>
                                    <p:anim calcmode="lin" valueType="num">
                                      <p:cBhvr additive="base">
                                        <p:cTn id="40" dur="500" fill="hold"/>
                                        <p:tgtEl>
                                          <p:spTgt spid="227349"/>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227343"/>
                                        </p:tgtEl>
                                        <p:attrNameLst>
                                          <p:attrName>style.visibility</p:attrName>
                                        </p:attrNameLst>
                                      </p:cBhvr>
                                      <p:to>
                                        <p:strVal val="visible"/>
                                      </p:to>
                                    </p:set>
                                    <p:anim calcmode="lin" valueType="num">
                                      <p:cBhvr additive="base">
                                        <p:cTn id="45" dur="500" fill="hold"/>
                                        <p:tgtEl>
                                          <p:spTgt spid="227343"/>
                                        </p:tgtEl>
                                        <p:attrNameLst>
                                          <p:attrName>ppt_x</p:attrName>
                                        </p:attrNameLst>
                                      </p:cBhvr>
                                      <p:tavLst>
                                        <p:tav tm="0">
                                          <p:val>
                                            <p:strVal val="1+#ppt_w/2"/>
                                          </p:val>
                                        </p:tav>
                                        <p:tav tm="100000">
                                          <p:val>
                                            <p:strVal val="#ppt_x"/>
                                          </p:val>
                                        </p:tav>
                                      </p:tavLst>
                                    </p:anim>
                                    <p:anim calcmode="lin" valueType="num">
                                      <p:cBhvr additive="base">
                                        <p:cTn id="46" dur="500" fill="hold"/>
                                        <p:tgtEl>
                                          <p:spTgt spid="2273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3" grpId="0" build="p" autoUpdateAnimBg="0" advAuto="0"/>
      <p:bldP spid="227336" grpId="0" animBg="1"/>
      <p:bldP spid="227343" grpId="0" autoUpdateAnimBg="0"/>
      <p:bldP spid="227348" grpId="0" autoUpdateAnimBg="0"/>
      <p:bldP spid="227349" grpId="0" autoUpdateAnimBg="0"/>
      <p:bldP spid="227331" grpId="0" animBg="1"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ChangeArrowheads="1"/>
          </p:cNvSpPr>
          <p:nvPr/>
        </p:nvSpPr>
        <p:spPr bwMode="auto">
          <a:xfrm>
            <a:off x="0" y="0"/>
            <a:ext cx="9144000" cy="6858000"/>
          </a:xfrm>
          <a:prstGeom prst="rect">
            <a:avLst/>
          </a:prstGeom>
          <a:solidFill>
            <a:srgbClr val="000000"/>
          </a:solidFill>
          <a:ln w="12700">
            <a:noFill/>
            <a:miter lim="800000"/>
            <a:headEnd/>
            <a:tailEnd/>
          </a:ln>
          <a:effectLst>
            <a:outerShdw blurRad="63500" dist="53882" dir="2700000" algn="ctr" rotWithShape="0">
              <a:schemeClr val="bg2">
                <a:alpha val="74998"/>
              </a:schemeClr>
            </a:outerShdw>
          </a:effectLst>
        </p:spPr>
        <p:txBody>
          <a:bodyPr wrap="none" anchor="ctr"/>
          <a:lstStyle/>
          <a:p>
            <a:pPr>
              <a:defRPr/>
            </a:pPr>
            <a:endParaRPr lang="en-US" sz="800" dirty="0">
              <a:latin typeface="Geneva"/>
              <a:ea typeface="+mn-ea"/>
              <a:cs typeface="Geneva"/>
            </a:endParaRPr>
          </a:p>
        </p:txBody>
      </p:sp>
      <p:pic>
        <p:nvPicPr>
          <p:cNvPr id="212995" name="Picture 3"/>
          <p:cNvPicPr>
            <a:picLocks noChangeAspect="1" noChangeArrowheads="1"/>
          </p:cNvPicPr>
          <p:nvPr/>
        </p:nvPicPr>
        <p:blipFill>
          <a:blip r:embed="rId3">
            <a:extLst>
              <a:ext uri="{28A0092B-C50C-407E-A947-70E740481C1C}">
                <a14:useLocalDpi xmlns:a14="http://schemas.microsoft.com/office/drawing/2010/main" val="0"/>
              </a:ext>
            </a:extLst>
          </a:blip>
          <a:srcRect l="37312" t="11980" r="20161" b="3720"/>
          <a:stretch>
            <a:fillRect/>
          </a:stretch>
        </p:blipFill>
        <p:spPr bwMode="auto">
          <a:xfrm>
            <a:off x="1933575" y="55563"/>
            <a:ext cx="5191125" cy="6858000"/>
          </a:xfrm>
          <a:prstGeom prst="rect">
            <a:avLst/>
          </a:prstGeom>
          <a:solidFill>
            <a:schemeClr val="tx1"/>
          </a:solidFill>
          <a:ln>
            <a:noFill/>
          </a:ln>
          <a:effectLst>
            <a:outerShdw blurRad="63500" dist="53882" dir="2700000" algn="ctr" rotWithShape="0">
              <a:srgbClr val="000000">
                <a:alpha val="74997"/>
              </a:srgbClr>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212996" name="Text Box 4"/>
          <p:cNvSpPr txBox="1">
            <a:spLocks noChangeArrowheads="1"/>
          </p:cNvSpPr>
          <p:nvPr/>
        </p:nvSpPr>
        <p:spPr bwMode="auto">
          <a:xfrm>
            <a:off x="2605088" y="1073150"/>
            <a:ext cx="865187" cy="1323975"/>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p>
            <a:pPr>
              <a:spcBef>
                <a:spcPct val="50000"/>
              </a:spcBef>
              <a:defRPr/>
            </a:pPr>
            <a:r>
              <a:rPr lang="en-US" sz="8000" dirty="0">
                <a:solidFill>
                  <a:srgbClr val="ED181E"/>
                </a:solidFill>
                <a:latin typeface="Lucida Handwriting" pitchFamily="-107" charset="0"/>
                <a:ea typeface="+mn-ea"/>
                <a:cs typeface="+mn-cs"/>
              </a:rPr>
              <a:t>T</a:t>
            </a:r>
          </a:p>
        </p:txBody>
      </p:sp>
      <p:sp>
        <p:nvSpPr>
          <p:cNvPr id="212997" name="Text Box 5"/>
          <p:cNvSpPr txBox="1">
            <a:spLocks noChangeArrowheads="1"/>
          </p:cNvSpPr>
          <p:nvPr/>
        </p:nvSpPr>
        <p:spPr bwMode="auto">
          <a:xfrm>
            <a:off x="3595688" y="1079500"/>
            <a:ext cx="869950" cy="1311275"/>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p>
            <a:pPr>
              <a:spcBef>
                <a:spcPct val="50000"/>
              </a:spcBef>
              <a:defRPr/>
            </a:pPr>
            <a:r>
              <a:rPr lang="en-US" sz="8000">
                <a:solidFill>
                  <a:srgbClr val="ED181E"/>
                </a:solidFill>
                <a:latin typeface="Lucida Handwriting" pitchFamily="-107" charset="0"/>
                <a:ea typeface="+mn-ea"/>
                <a:cs typeface="+mn-cs"/>
              </a:rPr>
              <a:t>7</a:t>
            </a:r>
          </a:p>
        </p:txBody>
      </p:sp>
      <p:sp>
        <p:nvSpPr>
          <p:cNvPr id="212998" name="Text Box 6"/>
          <p:cNvSpPr txBox="1">
            <a:spLocks noChangeArrowheads="1"/>
          </p:cNvSpPr>
          <p:nvPr/>
        </p:nvSpPr>
        <p:spPr bwMode="auto">
          <a:xfrm>
            <a:off x="4624388" y="1073150"/>
            <a:ext cx="1071562" cy="1323975"/>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p>
            <a:pPr>
              <a:spcBef>
                <a:spcPct val="50000"/>
              </a:spcBef>
              <a:defRPr/>
            </a:pPr>
            <a:r>
              <a:rPr lang="en-US" sz="8000" dirty="0">
                <a:solidFill>
                  <a:srgbClr val="ED181E"/>
                </a:solidFill>
                <a:latin typeface="Lucida Handwriting" pitchFamily="-107" charset="0"/>
                <a:ea typeface="+mn-ea"/>
                <a:cs typeface="+mn-cs"/>
              </a:rPr>
              <a:t>O</a:t>
            </a:r>
          </a:p>
        </p:txBody>
      </p:sp>
      <p:sp>
        <p:nvSpPr>
          <p:cNvPr id="212999" name="Text Box 7"/>
          <p:cNvSpPr txBox="1">
            <a:spLocks noChangeArrowheads="1"/>
          </p:cNvSpPr>
          <p:nvPr/>
        </p:nvSpPr>
        <p:spPr bwMode="auto">
          <a:xfrm>
            <a:off x="5611813" y="1073150"/>
            <a:ext cx="784225" cy="1323975"/>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p>
            <a:pPr>
              <a:spcBef>
                <a:spcPct val="50000"/>
              </a:spcBef>
              <a:defRPr/>
            </a:pPr>
            <a:r>
              <a:rPr lang="en-US" sz="8000" dirty="0">
                <a:solidFill>
                  <a:srgbClr val="ED181E"/>
                </a:solidFill>
                <a:latin typeface="Lucida Handwriting" pitchFamily="-107" charset="0"/>
                <a:ea typeface="+mn-ea"/>
                <a:cs typeface="+mn-cs"/>
              </a:rPr>
              <a:t>Y</a:t>
            </a:r>
          </a:p>
        </p:txBody>
      </p:sp>
      <p:sp>
        <p:nvSpPr>
          <p:cNvPr id="213000" name="Text Box 8"/>
          <p:cNvSpPr txBox="1">
            <a:spLocks noChangeArrowheads="1"/>
          </p:cNvSpPr>
          <p:nvPr/>
        </p:nvSpPr>
        <p:spPr bwMode="auto">
          <a:xfrm>
            <a:off x="2387600" y="2343150"/>
            <a:ext cx="1009650" cy="230188"/>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b="1" dirty="0">
                <a:solidFill>
                  <a:srgbClr val="ED181E"/>
                </a:solidFill>
                <a:latin typeface="Lucida Handwriting" pitchFamily="-107" charset="0"/>
                <a:ea typeface="+mn-ea"/>
                <a:cs typeface="+mn-cs"/>
              </a:rPr>
              <a:t>TEYANGLUBA</a:t>
            </a:r>
          </a:p>
        </p:txBody>
      </p:sp>
      <p:sp>
        <p:nvSpPr>
          <p:cNvPr id="213001" name="Text Box 9"/>
          <p:cNvSpPr txBox="1">
            <a:spLocks noChangeArrowheads="1"/>
          </p:cNvSpPr>
          <p:nvPr/>
        </p:nvSpPr>
        <p:spPr bwMode="auto">
          <a:xfrm>
            <a:off x="4611688" y="2330450"/>
            <a:ext cx="1022350" cy="230188"/>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b="1" dirty="0">
                <a:solidFill>
                  <a:srgbClr val="ED181E"/>
                </a:solidFill>
                <a:latin typeface="Lucida Handwriting" pitchFamily="-107" charset="0"/>
                <a:ea typeface="+mn-ea"/>
                <a:cs typeface="+mn-cs"/>
              </a:rPr>
              <a:t>OLA MADOKI</a:t>
            </a:r>
          </a:p>
        </p:txBody>
      </p:sp>
      <p:sp>
        <p:nvSpPr>
          <p:cNvPr id="213009" name="Text Box 17"/>
          <p:cNvSpPr txBox="1">
            <a:spLocks noChangeArrowheads="1"/>
          </p:cNvSpPr>
          <p:nvPr/>
        </p:nvSpPr>
        <p:spPr bwMode="auto">
          <a:xfrm>
            <a:off x="3559175" y="3079750"/>
            <a:ext cx="828675" cy="228600"/>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b="1" dirty="0">
                <a:solidFill>
                  <a:srgbClr val="ED181E"/>
                </a:solidFill>
                <a:latin typeface="Lucida Handwriting" pitchFamily="-107" charset="0"/>
                <a:ea typeface="+mn-ea"/>
                <a:cs typeface="+mn-cs"/>
              </a:rPr>
              <a:t>ABRAHAM</a:t>
            </a:r>
          </a:p>
        </p:txBody>
      </p:sp>
      <p:sp>
        <p:nvSpPr>
          <p:cNvPr id="213010" name="Text Box 18"/>
          <p:cNvSpPr txBox="1">
            <a:spLocks noChangeArrowheads="1"/>
          </p:cNvSpPr>
          <p:nvPr/>
        </p:nvSpPr>
        <p:spPr bwMode="auto">
          <a:xfrm>
            <a:off x="4383088" y="3308350"/>
            <a:ext cx="566737" cy="230188"/>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b="1" dirty="0">
                <a:solidFill>
                  <a:srgbClr val="ED181E"/>
                </a:solidFill>
                <a:latin typeface="Lucida Handwriting" pitchFamily="-107" charset="0"/>
                <a:ea typeface="+mn-ea"/>
                <a:cs typeface="+mn-cs"/>
              </a:rPr>
              <a:t>YOSEP</a:t>
            </a:r>
          </a:p>
        </p:txBody>
      </p:sp>
      <p:sp>
        <p:nvSpPr>
          <p:cNvPr id="213011" name="Text Box 19"/>
          <p:cNvSpPr txBox="1">
            <a:spLocks noChangeArrowheads="1"/>
          </p:cNvSpPr>
          <p:nvPr/>
        </p:nvSpPr>
        <p:spPr bwMode="auto">
          <a:xfrm>
            <a:off x="5153025" y="3524250"/>
            <a:ext cx="544513" cy="230188"/>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b="1" dirty="0">
                <a:solidFill>
                  <a:srgbClr val="ED181E"/>
                </a:solidFill>
                <a:latin typeface="Lucida Handwriting" pitchFamily="-107" charset="0"/>
                <a:ea typeface="+mn-ea"/>
                <a:cs typeface="+mn-cs"/>
              </a:rPr>
              <a:t>MOSA</a:t>
            </a:r>
          </a:p>
        </p:txBody>
      </p:sp>
      <p:sp>
        <p:nvSpPr>
          <p:cNvPr id="213012" name="Text Box 20"/>
          <p:cNvSpPr txBox="1">
            <a:spLocks noChangeArrowheads="1"/>
          </p:cNvSpPr>
          <p:nvPr/>
        </p:nvSpPr>
        <p:spPr bwMode="auto">
          <a:xfrm>
            <a:off x="5762625" y="3752850"/>
            <a:ext cx="692150" cy="228600"/>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b="1">
                <a:solidFill>
                  <a:srgbClr val="ED181E"/>
                </a:solidFill>
                <a:latin typeface="Lucida Handwriting" pitchFamily="-107" charset="0"/>
                <a:ea typeface="+mn-ea"/>
                <a:cs typeface="+mn-cs"/>
              </a:rPr>
              <a:t>JOSHUA</a:t>
            </a:r>
          </a:p>
        </p:txBody>
      </p:sp>
      <p:sp>
        <p:nvSpPr>
          <p:cNvPr id="213013" name="Text Box 21"/>
          <p:cNvSpPr txBox="1">
            <a:spLocks noChangeArrowheads="1"/>
          </p:cNvSpPr>
          <p:nvPr/>
        </p:nvSpPr>
        <p:spPr bwMode="auto">
          <a:xfrm>
            <a:off x="4089400" y="4603750"/>
            <a:ext cx="1200150" cy="230188"/>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b="1" smtClean="0">
                <a:solidFill>
                  <a:srgbClr val="ED181E"/>
                </a:solidFill>
                <a:latin typeface="Lucida Handwriting" charset="0"/>
              </a:rPr>
              <a:t>OZÜNG ANEMER</a:t>
            </a:r>
          </a:p>
        </p:txBody>
      </p:sp>
      <p:sp>
        <p:nvSpPr>
          <p:cNvPr id="213014" name="Text Box 22"/>
          <p:cNvSpPr txBox="1">
            <a:spLocks noChangeArrowheads="1"/>
          </p:cNvSpPr>
          <p:nvPr/>
        </p:nvSpPr>
        <p:spPr bwMode="auto">
          <a:xfrm>
            <a:off x="4765675" y="4832350"/>
            <a:ext cx="1111250" cy="230188"/>
          </a:xfrm>
          <a:prstGeom prst="rect">
            <a:avLst/>
          </a:prstGeom>
          <a:noFill/>
          <a:ln w="12700">
            <a:noFill/>
            <a:miter lim="800000"/>
            <a:headEnd/>
            <a:tailEnd/>
          </a:ln>
          <a:effectLst>
            <a:outerShdw blurRad="63500" dist="17961"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b="1" smtClean="0">
                <a:solidFill>
                  <a:srgbClr val="ED181E"/>
                </a:solidFill>
                <a:latin typeface="Lucida Handwriting" charset="0"/>
              </a:rPr>
              <a:t>YIMSÜSERTEM</a:t>
            </a:r>
          </a:p>
        </p:txBody>
      </p:sp>
      <p:sp>
        <p:nvSpPr>
          <p:cNvPr id="213015" name="Text Box 23"/>
          <p:cNvSpPr txBox="1">
            <a:spLocks noChangeArrowheads="1"/>
          </p:cNvSpPr>
          <p:nvPr/>
        </p:nvSpPr>
        <p:spPr bwMode="auto">
          <a:xfrm>
            <a:off x="5684838" y="5060950"/>
            <a:ext cx="781050" cy="230188"/>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b="1" dirty="0">
                <a:solidFill>
                  <a:srgbClr val="ED181E"/>
                </a:solidFill>
                <a:latin typeface="Lucida Handwriting" pitchFamily="-107" charset="0"/>
                <a:ea typeface="+mn-ea"/>
                <a:cs typeface="+mn-cs"/>
              </a:rPr>
              <a:t>ALARTEM</a:t>
            </a:r>
          </a:p>
        </p:txBody>
      </p:sp>
      <p:sp>
        <p:nvSpPr>
          <p:cNvPr id="213016" name="Text Box 24"/>
          <p:cNvSpPr txBox="1">
            <a:spLocks noChangeArrowheads="1"/>
          </p:cNvSpPr>
          <p:nvPr/>
        </p:nvSpPr>
        <p:spPr bwMode="auto">
          <a:xfrm>
            <a:off x="6607175" y="3956050"/>
            <a:ext cx="2179638" cy="1200150"/>
          </a:xfrm>
          <a:prstGeom prst="rect">
            <a:avLst/>
          </a:prstGeom>
          <a:solidFill>
            <a:schemeClr val="accent1"/>
          </a:solidFill>
          <a:ln w="57150">
            <a:solidFill>
              <a:srgbClr val="FFFF00"/>
            </a:solidFill>
            <a:miter lim="800000"/>
            <a:headEnd/>
            <a:tailEnd/>
          </a:ln>
          <a:effectLst>
            <a:outerShdw blurRad="63500" dist="71842"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2400" b="1" smtClean="0">
                <a:solidFill>
                  <a:srgbClr val="FFFF00"/>
                </a:solidFill>
                <a:latin typeface="Comic Sans MS" charset="0"/>
              </a:rPr>
              <a:t>SHISATSÜ BUSHIBA YARIBA #01 </a:t>
            </a:r>
          </a:p>
        </p:txBody>
      </p:sp>
      <p:sp>
        <p:nvSpPr>
          <p:cNvPr id="144401" name="Rectangle 31"/>
          <p:cNvSpPr>
            <a:spLocks noChangeArrowheads="1"/>
          </p:cNvSpPr>
          <p:nvPr/>
        </p:nvSpPr>
        <p:spPr bwMode="auto">
          <a:xfrm>
            <a:off x="5241925" y="209550"/>
            <a:ext cx="1373188" cy="188913"/>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144402" name="Text Box 32"/>
          <p:cNvSpPr txBox="1">
            <a:spLocks noChangeArrowheads="1"/>
          </p:cNvSpPr>
          <p:nvPr/>
        </p:nvSpPr>
        <p:spPr bwMode="auto">
          <a:xfrm>
            <a:off x="282575" y="6523038"/>
            <a:ext cx="996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©2006 TBBMI</a:t>
            </a:r>
          </a:p>
        </p:txBody>
      </p:sp>
      <p:sp>
        <p:nvSpPr>
          <p:cNvPr id="213025" name="Rectangle 33"/>
          <p:cNvSpPr>
            <a:spLocks noChangeArrowheads="1"/>
          </p:cNvSpPr>
          <p:nvPr/>
        </p:nvSpPr>
        <p:spPr bwMode="auto">
          <a:xfrm>
            <a:off x="7580313" y="6523038"/>
            <a:ext cx="73660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a:t>
            </a:r>
          </a:p>
        </p:txBody>
      </p:sp>
      <p:sp>
        <p:nvSpPr>
          <p:cNvPr id="144404" name="Text Box 34"/>
          <p:cNvSpPr txBox="1">
            <a:spLocks noChangeArrowheads="1"/>
          </p:cNvSpPr>
          <p:nvPr/>
        </p:nvSpPr>
        <p:spPr bwMode="auto">
          <a:xfrm>
            <a:off x="8128000" y="6538913"/>
            <a:ext cx="33813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solidFill>
                  <a:srgbClr val="FFFFFF"/>
                </a:solidFill>
                <a:latin typeface="Geneva" charset="0"/>
              </a:rPr>
              <a:t>71</a:t>
            </a:r>
          </a:p>
        </p:txBody>
      </p:sp>
      <p:sp>
        <p:nvSpPr>
          <p:cNvPr id="144405" name="Text Box 35"/>
          <p:cNvSpPr txBox="1">
            <a:spLocks noChangeArrowheads="1"/>
          </p:cNvSpPr>
          <p:nvPr/>
        </p:nvSpPr>
        <p:spPr bwMode="auto">
          <a:xfrm>
            <a:off x="8683625" y="6397625"/>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20</a:t>
            </a:r>
          </a:p>
        </p:txBody>
      </p:sp>
      <p:sp>
        <p:nvSpPr>
          <p:cNvPr id="34" name="TextBox 33"/>
          <p:cNvSpPr txBox="1"/>
          <p:nvPr/>
        </p:nvSpPr>
        <p:spPr>
          <a:xfrm>
            <a:off x="2212975" y="2982913"/>
            <a:ext cx="1247775" cy="754062"/>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defRPr/>
            </a:pPr>
            <a:endParaRPr lang="en-US" sz="1100" b="1" dirty="0" smtClean="0">
              <a:solidFill>
                <a:srgbClr val="1A0004"/>
              </a:solidFill>
              <a:effectLst>
                <a:outerShdw blurRad="38100" dist="38100" dir="2700000" algn="tl">
                  <a:srgbClr val="DDDDDD"/>
                </a:outerShdw>
              </a:effectLst>
            </a:endParaRPr>
          </a:p>
          <a:p>
            <a:pPr>
              <a:defRPr/>
            </a:pPr>
            <a:r>
              <a:rPr lang="en-US" sz="1600" b="1" dirty="0" err="1" smtClean="0">
                <a:solidFill>
                  <a:srgbClr val="1A0004"/>
                </a:solidFill>
                <a:effectLst>
                  <a:outerShdw blurRad="38100" dist="38100" dir="2700000" algn="tl">
                    <a:srgbClr val="DDDDDD"/>
                  </a:outerShdw>
                </a:effectLst>
              </a:rPr>
              <a:t>Nisung</a:t>
            </a:r>
            <a:r>
              <a:rPr lang="en-US" sz="1600" b="1" dirty="0" smtClean="0">
                <a:solidFill>
                  <a:srgbClr val="1A0004"/>
                </a:solidFill>
                <a:effectLst>
                  <a:outerShdw blurRad="38100" dist="38100" dir="2700000" algn="tl">
                    <a:srgbClr val="DDDDDD"/>
                  </a:outerShdw>
                </a:effectLst>
              </a:rPr>
              <a:t> 4 :</a:t>
            </a:r>
          </a:p>
          <a:p>
            <a:pPr>
              <a:defRPr/>
            </a:pPr>
            <a:endParaRPr lang="en-US" sz="1600" b="1" dirty="0" smtClean="0">
              <a:solidFill>
                <a:srgbClr val="1A0004"/>
              </a:solidFill>
              <a:effectLst>
                <a:outerShdw blurRad="38100" dist="38100" dir="2700000" algn="tl">
                  <a:srgbClr val="DDDDDD"/>
                </a:outerShdw>
              </a:effectLst>
            </a:endParaRPr>
          </a:p>
        </p:txBody>
      </p:sp>
      <p:sp>
        <p:nvSpPr>
          <p:cNvPr id="213028" name="Text Box 36"/>
          <p:cNvSpPr txBox="1">
            <a:spLocks noChangeArrowheads="1"/>
          </p:cNvSpPr>
          <p:nvPr/>
        </p:nvSpPr>
        <p:spPr bwMode="auto">
          <a:xfrm>
            <a:off x="1962150" y="3135313"/>
            <a:ext cx="523875" cy="1311275"/>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p>
            <a:pPr>
              <a:spcBef>
                <a:spcPct val="50000"/>
              </a:spcBef>
              <a:defRPr/>
            </a:pPr>
            <a:r>
              <a:rPr lang="en-US" sz="8000" dirty="0">
                <a:solidFill>
                  <a:srgbClr val="EF1F1D"/>
                </a:solidFill>
                <a:latin typeface="Arial" pitchFamily="-107" charset="0"/>
                <a:ea typeface="+mn-ea"/>
                <a:cs typeface="+mn-cs"/>
              </a:rPr>
              <a:t>{</a:t>
            </a:r>
          </a:p>
        </p:txBody>
      </p:sp>
      <p:sp>
        <p:nvSpPr>
          <p:cNvPr id="144408" name="Rectangle 35"/>
          <p:cNvSpPr>
            <a:spLocks noChangeArrowheads="1"/>
          </p:cNvSpPr>
          <p:nvPr/>
        </p:nvSpPr>
        <p:spPr bwMode="auto">
          <a:xfrm>
            <a:off x="3352800" y="4421188"/>
            <a:ext cx="271463" cy="314325"/>
          </a:xfrm>
          <a:prstGeom prst="rect">
            <a:avLst/>
          </a:prstGeom>
          <a:solidFill>
            <a:srgbClr val="FFFFFF"/>
          </a:solidFill>
          <a:ln w="12700">
            <a:solidFill>
              <a:schemeClr val="tx1"/>
            </a:solidFill>
            <a:round/>
            <a:headEnd/>
            <a:tailEnd/>
          </a:ln>
        </p:spPr>
        <p:txBody>
          <a:bodyPr wrap="none" anchor="ctr"/>
          <a:lstStyle/>
          <a:p>
            <a:endParaRPr lang="en-US"/>
          </a:p>
        </p:txBody>
      </p:sp>
      <p:sp>
        <p:nvSpPr>
          <p:cNvPr id="35" name="TextBox 34"/>
          <p:cNvSpPr txBox="1"/>
          <p:nvPr/>
        </p:nvSpPr>
        <p:spPr>
          <a:xfrm>
            <a:off x="2590800" y="4398963"/>
            <a:ext cx="1538288" cy="584200"/>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1600" b="1" dirty="0" smtClean="0">
                <a:solidFill>
                  <a:srgbClr val="1A0004"/>
                </a:solidFill>
                <a:effectLst>
                  <a:outerShdw blurRad="38100" dist="38100" dir="2700000" algn="tl">
                    <a:srgbClr val="DDDDDD"/>
                  </a:outerShdw>
                </a:effectLst>
              </a:rPr>
              <a:t> Loti </a:t>
            </a:r>
            <a:r>
              <a:rPr lang="en-US" sz="1600" b="1" dirty="0" err="1" smtClean="0">
                <a:solidFill>
                  <a:srgbClr val="1A0004"/>
                </a:solidFill>
                <a:effectLst>
                  <a:outerShdw blurRad="38100" dist="38100" dir="2700000" algn="tl">
                    <a:srgbClr val="DDDDDD"/>
                  </a:outerShdw>
                </a:effectLst>
              </a:rPr>
              <a:t>tentet</a:t>
            </a:r>
            <a:r>
              <a:rPr lang="en-US" sz="1600" b="1" dirty="0" smtClean="0">
                <a:solidFill>
                  <a:srgbClr val="1A0004"/>
                </a:solidFill>
                <a:effectLst>
                  <a:outerShdw blurRad="38100" dist="38100" dir="2700000" algn="tl">
                    <a:srgbClr val="DDDDDD"/>
                  </a:outerShdw>
                </a:effectLst>
              </a:rPr>
              <a:t> 3:</a:t>
            </a:r>
          </a:p>
          <a:p>
            <a:pPr>
              <a:defRPr/>
            </a:pPr>
            <a:endParaRPr lang="en-US" sz="1600" b="1" dirty="0" smtClean="0">
              <a:solidFill>
                <a:srgbClr val="1A0004"/>
              </a:solidFill>
              <a:effectLst>
                <a:outerShdw blurRad="38100" dist="38100" dir="2700000" algn="tl">
                  <a:srgbClr val="DDDDDD"/>
                </a:outerShdw>
              </a:effectLst>
            </a:endParaRPr>
          </a:p>
        </p:txBody>
      </p:sp>
      <p:sp>
        <p:nvSpPr>
          <p:cNvPr id="213029" name="Text Box 37"/>
          <p:cNvSpPr txBox="1">
            <a:spLocks noChangeArrowheads="1"/>
          </p:cNvSpPr>
          <p:nvPr/>
        </p:nvSpPr>
        <p:spPr bwMode="auto">
          <a:xfrm>
            <a:off x="2498725" y="4518025"/>
            <a:ext cx="523875" cy="1311275"/>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p>
            <a:pPr>
              <a:spcBef>
                <a:spcPct val="50000"/>
              </a:spcBef>
              <a:defRPr/>
            </a:pPr>
            <a:r>
              <a:rPr lang="en-US" sz="8000" dirty="0">
                <a:solidFill>
                  <a:srgbClr val="EF1F1D"/>
                </a:solidFill>
                <a:latin typeface="Arial" pitchFamily="-107" charset="0"/>
                <a:ea typeface="+mn-ea"/>
                <a:cs typeface="+mn-cs"/>
              </a:rPr>
              <a:t>{</a:t>
            </a:r>
          </a:p>
        </p:txBody>
      </p:sp>
      <p:sp>
        <p:nvSpPr>
          <p:cNvPr id="37" name="TextBox 36"/>
          <p:cNvSpPr txBox="1"/>
          <p:nvPr/>
        </p:nvSpPr>
        <p:spPr>
          <a:xfrm>
            <a:off x="2439988" y="836613"/>
            <a:ext cx="1628775" cy="307975"/>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defRPr/>
            </a:pPr>
            <a:r>
              <a:rPr lang="en-US" sz="1400" b="1" dirty="0" err="1" smtClean="0">
                <a:solidFill>
                  <a:srgbClr val="1A0004"/>
                </a:solidFill>
                <a:effectLst>
                  <a:outerShdw blurRad="38100" dist="38100" dir="2700000" algn="tl">
                    <a:srgbClr val="DDDDDD"/>
                  </a:outerShdw>
                </a:effectLst>
              </a:rPr>
              <a:t>Yangii</a:t>
            </a:r>
            <a:r>
              <a:rPr lang="en-US" sz="1400" b="1" dirty="0" smtClean="0">
                <a:solidFill>
                  <a:srgbClr val="1A0004"/>
                </a:solidFill>
                <a:effectLst>
                  <a:outerShdw blurRad="38100" dist="38100" dir="2700000" algn="tl">
                    <a:srgbClr val="DDDDDD"/>
                  </a:outerShdw>
                </a:effectLst>
              </a:rPr>
              <a:t> </a:t>
            </a:r>
            <a:r>
              <a:rPr lang="en-US" sz="1400" b="1" dirty="0" err="1" smtClean="0">
                <a:solidFill>
                  <a:srgbClr val="1A0004"/>
                </a:solidFill>
                <a:effectLst>
                  <a:outerShdw blurRad="38100" dist="38100" dir="2700000" algn="tl">
                    <a:srgbClr val="DDDDDD"/>
                  </a:outerShdw>
                </a:effectLst>
              </a:rPr>
              <a:t>tenzuker</a:t>
            </a:r>
            <a:r>
              <a:rPr lang="en-US" sz="1400" b="1" dirty="0" smtClean="0">
                <a:solidFill>
                  <a:srgbClr val="1A0004"/>
                </a:solidFill>
                <a:effectLst>
                  <a:outerShdw blurRad="38100" dist="38100" dir="2700000" algn="tl">
                    <a:srgbClr val="DDDDDD"/>
                  </a:outerShdw>
                </a:effectLst>
              </a:rPr>
              <a:t>:</a:t>
            </a:r>
            <a:endParaRPr lang="en-US" sz="2000" b="1" dirty="0" smtClean="0">
              <a:solidFill>
                <a:srgbClr val="1A0004"/>
              </a:solidFill>
              <a:effectLst>
                <a:outerShdw blurRad="38100" dist="38100" dir="2700000" algn="tl">
                  <a:srgbClr val="DDDDDD"/>
                </a:outerShdw>
              </a:effectLst>
            </a:endParaRPr>
          </a:p>
        </p:txBody>
      </p:sp>
      <p:sp>
        <p:nvSpPr>
          <p:cNvPr id="38" name="TextBox 37"/>
          <p:cNvSpPr txBox="1"/>
          <p:nvPr/>
        </p:nvSpPr>
        <p:spPr>
          <a:xfrm>
            <a:off x="2308225" y="384175"/>
            <a:ext cx="4389438" cy="460375"/>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2400" b="1" dirty="0" err="1" smtClean="0">
                <a:solidFill>
                  <a:srgbClr val="1A0004"/>
                </a:solidFill>
                <a:effectLst>
                  <a:outerShdw blurRad="38100" dist="38100" dir="2700000" algn="tl">
                    <a:srgbClr val="DDDDDD"/>
                  </a:outerShdw>
                </a:effectLst>
                <a:latin typeface="Kosher-Normal" charset="0"/>
              </a:rPr>
              <a:t>Laishiba</a:t>
            </a:r>
            <a:r>
              <a:rPr lang="en-US" sz="2400" b="1" dirty="0" smtClean="0">
                <a:solidFill>
                  <a:srgbClr val="1A0004"/>
                </a:solidFill>
                <a:effectLst>
                  <a:outerShdw blurRad="38100" dist="38100" dir="2700000" algn="tl">
                    <a:srgbClr val="DDDDDD"/>
                  </a:outerShdw>
                </a:effectLst>
                <a:latin typeface="Kosher-Normal" charset="0"/>
              </a:rPr>
              <a:t>…</a:t>
            </a:r>
            <a:r>
              <a:rPr lang="en-US" sz="2400" b="1" dirty="0" err="1" smtClean="0">
                <a:solidFill>
                  <a:srgbClr val="1A0004"/>
                </a:solidFill>
                <a:effectLst>
                  <a:outerShdw blurRad="38100" dist="38100" dir="2700000" algn="tl">
                    <a:srgbClr val="DDDDDD"/>
                  </a:outerShdw>
                </a:effectLst>
                <a:latin typeface="Kosher-Normal" charset="0"/>
              </a:rPr>
              <a:t>Tongmelang</a:t>
            </a:r>
            <a:r>
              <a:rPr lang="en-US" sz="2400" b="1" dirty="0" smtClean="0">
                <a:solidFill>
                  <a:srgbClr val="1A0004"/>
                </a:solidFill>
                <a:effectLst>
                  <a:outerShdw blurRad="38100" dist="38100" dir="2700000" algn="tl">
                    <a:srgbClr val="DDDDDD"/>
                  </a:outerShdw>
                </a:effectLst>
                <a:latin typeface="Kosher-Normal" charset="0"/>
              </a:rPr>
              <a:t> </a:t>
            </a:r>
            <a:r>
              <a:rPr lang="en-US" sz="2400" b="1" dirty="0" err="1" smtClean="0">
                <a:solidFill>
                  <a:srgbClr val="1A0004"/>
                </a:solidFill>
                <a:effectLst>
                  <a:outerShdw blurRad="38100" dist="38100" dir="2700000" algn="tl">
                    <a:srgbClr val="DDDDDD"/>
                  </a:outerShdw>
                </a:effectLst>
                <a:latin typeface="Kosher-Normal" charset="0"/>
              </a:rPr>
              <a:t>Rajem</a:t>
            </a:r>
            <a:endParaRPr lang="en-US" sz="2400" b="1" dirty="0" smtClean="0">
              <a:solidFill>
                <a:srgbClr val="1A0004"/>
              </a:solidFill>
              <a:effectLst>
                <a:outerShdw blurRad="38100" dist="38100" dir="2700000" algn="tl">
                  <a:srgbClr val="DDDDDD"/>
                </a:outerShdw>
              </a:effectLst>
              <a:latin typeface="Kosher-Normal" charset="0"/>
            </a:endParaRPr>
          </a:p>
        </p:txBody>
      </p:sp>
      <p:sp>
        <p:nvSpPr>
          <p:cNvPr id="39" name="TextBox 38"/>
          <p:cNvSpPr txBox="1"/>
          <p:nvPr/>
        </p:nvSpPr>
        <p:spPr>
          <a:xfrm>
            <a:off x="2168525" y="5843588"/>
            <a:ext cx="4722813" cy="830262"/>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2400" b="1" dirty="0" smtClean="0">
                <a:solidFill>
                  <a:srgbClr val="1A0004"/>
                </a:solidFill>
                <a:effectLst>
                  <a:outerShdw blurRad="38100" dist="38100" dir="2700000" algn="tl">
                    <a:srgbClr val="DDDDDD"/>
                  </a:outerShdw>
                </a:effectLst>
                <a:cs typeface="Arial" charset="0"/>
              </a:rPr>
              <a:t>NÜ INDANG TOKOLOK LAISHIBA KAKETPONG!</a:t>
            </a:r>
            <a:endParaRPr lang="en-US" sz="3600" b="1" dirty="0" smtClean="0">
              <a:solidFill>
                <a:srgbClr val="1A0004"/>
              </a:solidFill>
              <a:effectLst>
                <a:outerShdw blurRad="38100" dist="38100" dir="2700000" algn="tl">
                  <a:srgbClr val="DDDDDD"/>
                </a:outerShdw>
              </a:effectLst>
              <a:cs typeface="Arial" charset="0"/>
            </a:endParaRPr>
          </a:p>
        </p:txBody>
      </p:sp>
      <p:sp>
        <p:nvSpPr>
          <p:cNvPr id="41" name="TextBox 40"/>
          <p:cNvSpPr txBox="1"/>
          <p:nvPr/>
        </p:nvSpPr>
        <p:spPr>
          <a:xfrm>
            <a:off x="2398713" y="3498850"/>
            <a:ext cx="293687" cy="276225"/>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1200" b="1" smtClean="0">
                <a:solidFill>
                  <a:srgbClr val="1A0004"/>
                </a:solidFill>
                <a:effectLst>
                  <a:outerShdw blurRad="38100" dist="38100" dir="2700000" algn="tl">
                    <a:srgbClr val="DDDDDD"/>
                  </a:outerShdw>
                </a:effectLst>
              </a:rPr>
              <a:t>A</a:t>
            </a:r>
            <a:endParaRPr lang="en-US" sz="1800" b="1" smtClean="0">
              <a:solidFill>
                <a:srgbClr val="1A0004"/>
              </a:solidFill>
              <a:effectLst>
                <a:outerShdw blurRad="38100" dist="38100" dir="2700000" algn="tl">
                  <a:srgbClr val="DDDDDD"/>
                </a:outerShdw>
              </a:effectLst>
            </a:endParaRPr>
          </a:p>
        </p:txBody>
      </p:sp>
      <p:sp>
        <p:nvSpPr>
          <p:cNvPr id="42" name="TextBox 41"/>
          <p:cNvSpPr txBox="1"/>
          <p:nvPr/>
        </p:nvSpPr>
        <p:spPr>
          <a:xfrm>
            <a:off x="2379663" y="3711575"/>
            <a:ext cx="293687" cy="276225"/>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1200" b="1" dirty="0" smtClean="0">
                <a:solidFill>
                  <a:srgbClr val="1A0004"/>
                </a:solidFill>
                <a:effectLst>
                  <a:outerShdw blurRad="38100" dist="38100" dir="2700000" algn="tl">
                    <a:srgbClr val="DDDDDD"/>
                  </a:outerShdw>
                </a:effectLst>
              </a:rPr>
              <a:t>Y</a:t>
            </a:r>
            <a:endParaRPr lang="en-US" sz="1800" b="1" dirty="0" smtClean="0">
              <a:solidFill>
                <a:srgbClr val="1A0004"/>
              </a:solidFill>
              <a:effectLst>
                <a:outerShdw blurRad="38100" dist="38100" dir="2700000" algn="tl">
                  <a:srgbClr val="DDDDDD"/>
                </a:outerShdw>
              </a:effectLst>
            </a:endParaRPr>
          </a:p>
        </p:txBody>
      </p:sp>
      <p:sp>
        <p:nvSpPr>
          <p:cNvPr id="43" name="TextBox 42"/>
          <p:cNvSpPr txBox="1"/>
          <p:nvPr/>
        </p:nvSpPr>
        <p:spPr>
          <a:xfrm>
            <a:off x="2374900" y="3927475"/>
            <a:ext cx="293688" cy="276225"/>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1200" b="1" dirty="0" smtClean="0">
                <a:solidFill>
                  <a:srgbClr val="1A0004"/>
                </a:solidFill>
                <a:effectLst>
                  <a:outerShdw blurRad="38100" dist="38100" dir="2700000" algn="tl">
                    <a:srgbClr val="DDDDDD"/>
                  </a:outerShdw>
                </a:effectLst>
              </a:rPr>
              <a:t>M</a:t>
            </a:r>
            <a:endParaRPr lang="en-US" sz="1800" b="1" dirty="0" smtClean="0">
              <a:solidFill>
                <a:srgbClr val="1A0004"/>
              </a:solidFill>
              <a:effectLst>
                <a:outerShdw blurRad="38100" dist="38100" dir="2700000" algn="tl">
                  <a:srgbClr val="DDDDDD"/>
                </a:outerShdw>
              </a:effectLst>
            </a:endParaRPr>
          </a:p>
        </p:txBody>
      </p:sp>
      <p:sp>
        <p:nvSpPr>
          <p:cNvPr id="44" name="TextBox 43"/>
          <p:cNvSpPr txBox="1"/>
          <p:nvPr/>
        </p:nvSpPr>
        <p:spPr>
          <a:xfrm>
            <a:off x="2379663" y="4149725"/>
            <a:ext cx="293687" cy="276225"/>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1200" b="1" dirty="0" smtClean="0">
                <a:solidFill>
                  <a:srgbClr val="1A0004"/>
                </a:solidFill>
                <a:effectLst>
                  <a:outerShdw blurRad="38100" dist="38100" dir="2700000" algn="tl">
                    <a:srgbClr val="DDDDDD"/>
                  </a:outerShdw>
                </a:effectLst>
              </a:rPr>
              <a:t>Y</a:t>
            </a:r>
            <a:endParaRPr lang="en-US" sz="1800" b="1" dirty="0" smtClean="0">
              <a:solidFill>
                <a:srgbClr val="1A0004"/>
              </a:solidFill>
              <a:effectLst>
                <a:outerShdw blurRad="38100" dist="38100" dir="2700000" algn="tl">
                  <a:srgbClr val="DDDDDD"/>
                </a:outerShdw>
              </a:effectLst>
            </a:endParaRPr>
          </a:p>
        </p:txBody>
      </p:sp>
      <p:cxnSp>
        <p:nvCxnSpPr>
          <p:cNvPr id="144418" name="Straight Connector 45"/>
          <p:cNvCxnSpPr>
            <a:cxnSpLocks noChangeShapeType="1"/>
          </p:cNvCxnSpPr>
          <p:nvPr/>
        </p:nvCxnSpPr>
        <p:spPr bwMode="auto">
          <a:xfrm>
            <a:off x="2352675" y="3746500"/>
            <a:ext cx="1247775" cy="1588"/>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cxnSp>
        <p:nvCxnSpPr>
          <p:cNvPr id="144419" name="Straight Connector 48"/>
          <p:cNvCxnSpPr>
            <a:cxnSpLocks noChangeShapeType="1"/>
          </p:cNvCxnSpPr>
          <p:nvPr/>
        </p:nvCxnSpPr>
        <p:spPr bwMode="auto">
          <a:xfrm>
            <a:off x="2365375" y="3949700"/>
            <a:ext cx="1285875" cy="3175"/>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cxnSp>
        <p:nvCxnSpPr>
          <p:cNvPr id="144420" name="Straight Connector 50"/>
          <p:cNvCxnSpPr>
            <a:cxnSpLocks noChangeShapeType="1"/>
          </p:cNvCxnSpPr>
          <p:nvPr/>
        </p:nvCxnSpPr>
        <p:spPr bwMode="auto">
          <a:xfrm>
            <a:off x="2365375" y="4149725"/>
            <a:ext cx="1285875" cy="3175"/>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cxnSp>
        <p:nvCxnSpPr>
          <p:cNvPr id="144421" name="Straight Connector 51"/>
          <p:cNvCxnSpPr>
            <a:cxnSpLocks noChangeShapeType="1"/>
          </p:cNvCxnSpPr>
          <p:nvPr/>
        </p:nvCxnSpPr>
        <p:spPr bwMode="auto">
          <a:xfrm>
            <a:off x="2365375" y="4365625"/>
            <a:ext cx="1285875" cy="3175"/>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sp>
        <p:nvSpPr>
          <p:cNvPr id="213002" name="Text Box 10"/>
          <p:cNvSpPr txBox="1">
            <a:spLocks noChangeArrowheads="1"/>
          </p:cNvSpPr>
          <p:nvPr/>
        </p:nvSpPr>
        <p:spPr bwMode="auto">
          <a:xfrm>
            <a:off x="2520950" y="3498850"/>
            <a:ext cx="868363" cy="277813"/>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lgn="l">
              <a:spcBef>
                <a:spcPct val="50000"/>
              </a:spcBef>
              <a:defRPr/>
            </a:pPr>
            <a:r>
              <a:rPr lang="en-US" sz="1200" b="1" dirty="0">
                <a:solidFill>
                  <a:srgbClr val="ED181E"/>
                </a:solidFill>
                <a:latin typeface="Lucida Handwriting" pitchFamily="-107" charset="0"/>
                <a:ea typeface="+mn-ea"/>
                <a:cs typeface="+mn-cs"/>
              </a:rPr>
              <a:t>BRAHAM</a:t>
            </a:r>
          </a:p>
        </p:txBody>
      </p:sp>
      <p:sp>
        <p:nvSpPr>
          <p:cNvPr id="213003" name="Text Box 11"/>
          <p:cNvSpPr txBox="1">
            <a:spLocks noChangeArrowheads="1"/>
          </p:cNvSpPr>
          <p:nvPr/>
        </p:nvSpPr>
        <p:spPr bwMode="auto">
          <a:xfrm>
            <a:off x="2520950" y="3716338"/>
            <a:ext cx="606425" cy="276225"/>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lgn="l">
              <a:spcBef>
                <a:spcPct val="50000"/>
              </a:spcBef>
              <a:defRPr/>
            </a:pPr>
            <a:r>
              <a:rPr lang="en-US" sz="1200" b="1" dirty="0">
                <a:solidFill>
                  <a:srgbClr val="ED181E"/>
                </a:solidFill>
                <a:latin typeface="Lucida Handwriting" pitchFamily="-107" charset="0"/>
                <a:ea typeface="+mn-ea"/>
                <a:cs typeface="+mn-cs"/>
              </a:rPr>
              <a:t>OSEP</a:t>
            </a:r>
          </a:p>
        </p:txBody>
      </p:sp>
      <p:sp>
        <p:nvSpPr>
          <p:cNvPr id="213004" name="Text Box 12"/>
          <p:cNvSpPr txBox="1">
            <a:spLocks noChangeArrowheads="1"/>
          </p:cNvSpPr>
          <p:nvPr/>
        </p:nvSpPr>
        <p:spPr bwMode="auto">
          <a:xfrm>
            <a:off x="2520950" y="3917950"/>
            <a:ext cx="520700" cy="276225"/>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lgn="l">
              <a:spcBef>
                <a:spcPct val="50000"/>
              </a:spcBef>
              <a:defRPr/>
            </a:pPr>
            <a:r>
              <a:rPr lang="en-US" sz="1200" b="1" dirty="0">
                <a:solidFill>
                  <a:srgbClr val="ED181E"/>
                </a:solidFill>
                <a:latin typeface="Lucida Handwriting" pitchFamily="-107" charset="0"/>
                <a:ea typeface="+mn-ea"/>
                <a:cs typeface="+mn-cs"/>
              </a:rPr>
              <a:t>OSA</a:t>
            </a:r>
          </a:p>
        </p:txBody>
      </p:sp>
      <p:sp>
        <p:nvSpPr>
          <p:cNvPr id="213005" name="Text Box 13"/>
          <p:cNvSpPr txBox="1">
            <a:spLocks noChangeArrowheads="1"/>
          </p:cNvSpPr>
          <p:nvPr/>
        </p:nvSpPr>
        <p:spPr bwMode="auto">
          <a:xfrm>
            <a:off x="2520950" y="4133850"/>
            <a:ext cx="736600" cy="276225"/>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lgn="l">
              <a:spcBef>
                <a:spcPct val="50000"/>
              </a:spcBef>
              <a:defRPr/>
            </a:pPr>
            <a:r>
              <a:rPr lang="en-US" sz="1200" b="1" dirty="0">
                <a:solidFill>
                  <a:srgbClr val="ED181E"/>
                </a:solidFill>
                <a:latin typeface="Lucida Handwriting" pitchFamily="-107" charset="0"/>
                <a:ea typeface="+mn-ea"/>
                <a:cs typeface="+mn-cs"/>
              </a:rPr>
              <a:t>IHSUA</a:t>
            </a:r>
          </a:p>
        </p:txBody>
      </p:sp>
      <p:sp>
        <p:nvSpPr>
          <p:cNvPr id="53" name="TextBox 52"/>
          <p:cNvSpPr txBox="1"/>
          <p:nvPr/>
        </p:nvSpPr>
        <p:spPr>
          <a:xfrm>
            <a:off x="2878138" y="4902200"/>
            <a:ext cx="293687" cy="276225"/>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1200" b="1" dirty="0" smtClean="0">
                <a:solidFill>
                  <a:srgbClr val="1A0004"/>
                </a:solidFill>
                <a:effectLst>
                  <a:outerShdw blurRad="38100" dist="38100" dir="2700000" algn="tl">
                    <a:srgbClr val="DDDDDD"/>
                  </a:outerShdw>
                </a:effectLst>
              </a:rPr>
              <a:t>O</a:t>
            </a:r>
            <a:endParaRPr lang="en-US" sz="1800" b="1" dirty="0" smtClean="0">
              <a:solidFill>
                <a:srgbClr val="1A0004"/>
              </a:solidFill>
              <a:effectLst>
                <a:outerShdw blurRad="38100" dist="38100" dir="2700000" algn="tl">
                  <a:srgbClr val="DDDDDD"/>
                </a:outerShdw>
              </a:effectLst>
            </a:endParaRPr>
          </a:p>
        </p:txBody>
      </p:sp>
      <p:sp>
        <p:nvSpPr>
          <p:cNvPr id="54" name="TextBox 53"/>
          <p:cNvSpPr txBox="1"/>
          <p:nvPr/>
        </p:nvSpPr>
        <p:spPr>
          <a:xfrm>
            <a:off x="2887663" y="5114925"/>
            <a:ext cx="293687" cy="276225"/>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1200" b="1" dirty="0" smtClean="0">
                <a:solidFill>
                  <a:srgbClr val="1A0004"/>
                </a:solidFill>
                <a:effectLst>
                  <a:outerShdw blurRad="38100" dist="38100" dir="2700000" algn="tl">
                    <a:srgbClr val="DDDDDD"/>
                  </a:outerShdw>
                </a:effectLst>
              </a:rPr>
              <a:t>Y</a:t>
            </a:r>
            <a:endParaRPr lang="en-US" sz="1800" b="1" dirty="0" smtClean="0">
              <a:solidFill>
                <a:srgbClr val="1A0004"/>
              </a:solidFill>
              <a:effectLst>
                <a:outerShdw blurRad="38100" dist="38100" dir="2700000" algn="tl">
                  <a:srgbClr val="DDDDDD"/>
                </a:outerShdw>
              </a:effectLst>
            </a:endParaRPr>
          </a:p>
        </p:txBody>
      </p:sp>
      <p:sp>
        <p:nvSpPr>
          <p:cNvPr id="55" name="TextBox 54"/>
          <p:cNvSpPr txBox="1"/>
          <p:nvPr/>
        </p:nvSpPr>
        <p:spPr>
          <a:xfrm>
            <a:off x="2881313" y="5356225"/>
            <a:ext cx="293687" cy="276225"/>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1200" b="1" dirty="0" smtClean="0">
                <a:solidFill>
                  <a:srgbClr val="1A0004"/>
                </a:solidFill>
                <a:effectLst>
                  <a:outerShdw blurRad="38100" dist="38100" dir="2700000" algn="tl">
                    <a:srgbClr val="DDDDDD"/>
                  </a:outerShdw>
                </a:effectLst>
              </a:rPr>
              <a:t>A</a:t>
            </a:r>
            <a:endParaRPr lang="en-US" sz="1800" b="1" dirty="0" smtClean="0">
              <a:solidFill>
                <a:srgbClr val="1A0004"/>
              </a:solidFill>
              <a:effectLst>
                <a:outerShdw blurRad="38100" dist="38100" dir="2700000" algn="tl">
                  <a:srgbClr val="DDDDDD"/>
                </a:outerShdw>
              </a:effectLst>
            </a:endParaRPr>
          </a:p>
        </p:txBody>
      </p:sp>
      <p:cxnSp>
        <p:nvCxnSpPr>
          <p:cNvPr id="144429" name="Straight Connector 55"/>
          <p:cNvCxnSpPr>
            <a:cxnSpLocks noChangeShapeType="1"/>
          </p:cNvCxnSpPr>
          <p:nvPr/>
        </p:nvCxnSpPr>
        <p:spPr bwMode="auto">
          <a:xfrm>
            <a:off x="2854325" y="5149850"/>
            <a:ext cx="1247775" cy="1588"/>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cxnSp>
        <p:nvCxnSpPr>
          <p:cNvPr id="144430" name="Straight Connector 56"/>
          <p:cNvCxnSpPr>
            <a:cxnSpLocks noChangeShapeType="1"/>
          </p:cNvCxnSpPr>
          <p:nvPr/>
        </p:nvCxnSpPr>
        <p:spPr bwMode="auto">
          <a:xfrm>
            <a:off x="2867025" y="5362575"/>
            <a:ext cx="1285875" cy="3175"/>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cxnSp>
        <p:nvCxnSpPr>
          <p:cNvPr id="144431" name="Straight Connector 57"/>
          <p:cNvCxnSpPr>
            <a:cxnSpLocks noChangeShapeType="1"/>
          </p:cNvCxnSpPr>
          <p:nvPr/>
        </p:nvCxnSpPr>
        <p:spPr bwMode="auto">
          <a:xfrm>
            <a:off x="2867025" y="5591175"/>
            <a:ext cx="1285875" cy="3175"/>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sp>
        <p:nvSpPr>
          <p:cNvPr id="213006" name="Text Box 14"/>
          <p:cNvSpPr txBox="1">
            <a:spLocks noChangeArrowheads="1"/>
          </p:cNvSpPr>
          <p:nvPr/>
        </p:nvSpPr>
        <p:spPr bwMode="auto">
          <a:xfrm>
            <a:off x="2933700" y="4902200"/>
            <a:ext cx="1422400" cy="276225"/>
          </a:xfrm>
          <a:prstGeom prst="rect">
            <a:avLst/>
          </a:prstGeom>
          <a:noFill/>
          <a:ln w="12700">
            <a:noFill/>
            <a:miter lim="800000"/>
            <a:headEnd/>
            <a:tailEnd/>
          </a:ln>
          <a:effectLst>
            <a:outerShdw blurRad="63500" dist="17961"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1200" b="1" smtClean="0">
                <a:solidFill>
                  <a:srgbClr val="ED181E"/>
                </a:solidFill>
                <a:latin typeface="Lucida Handwriting" charset="0"/>
              </a:rPr>
              <a:t>ZÜNG ANEMER</a:t>
            </a:r>
          </a:p>
        </p:txBody>
      </p:sp>
      <p:sp>
        <p:nvSpPr>
          <p:cNvPr id="213007" name="Text Box 15"/>
          <p:cNvSpPr txBox="1">
            <a:spLocks noChangeArrowheads="1"/>
          </p:cNvSpPr>
          <p:nvPr/>
        </p:nvSpPr>
        <p:spPr bwMode="auto">
          <a:xfrm>
            <a:off x="3009900" y="5119688"/>
            <a:ext cx="1279525" cy="276225"/>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1200" b="1" smtClean="0">
                <a:solidFill>
                  <a:srgbClr val="ED181E"/>
                </a:solidFill>
                <a:latin typeface="Lucida Handwriting" charset="0"/>
              </a:rPr>
              <a:t>IMSÜSERTEM</a:t>
            </a:r>
          </a:p>
        </p:txBody>
      </p:sp>
      <p:sp>
        <p:nvSpPr>
          <p:cNvPr id="213008" name="Text Box 16"/>
          <p:cNvSpPr txBox="1">
            <a:spLocks noChangeArrowheads="1"/>
          </p:cNvSpPr>
          <p:nvPr/>
        </p:nvSpPr>
        <p:spPr bwMode="auto">
          <a:xfrm>
            <a:off x="3009900" y="5353050"/>
            <a:ext cx="862013" cy="276225"/>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lgn="l">
              <a:spcBef>
                <a:spcPct val="50000"/>
              </a:spcBef>
              <a:defRPr/>
            </a:pPr>
            <a:r>
              <a:rPr lang="en-US" sz="1200" b="1" dirty="0">
                <a:solidFill>
                  <a:srgbClr val="ED181E"/>
                </a:solidFill>
                <a:latin typeface="Lucida Handwriting" pitchFamily="-107" charset="0"/>
                <a:ea typeface="+mn-ea"/>
                <a:cs typeface="+mn-cs"/>
              </a:rPr>
              <a:t>LARTEM</a:t>
            </a:r>
          </a:p>
        </p:txBody>
      </p:sp>
      <p:sp>
        <p:nvSpPr>
          <p:cNvPr id="144435" name="Rectangle 55"/>
          <p:cNvSpPr>
            <a:spLocks noChangeArrowheads="1"/>
          </p:cNvSpPr>
          <p:nvPr/>
        </p:nvSpPr>
        <p:spPr bwMode="auto">
          <a:xfrm>
            <a:off x="5829300" y="2400300"/>
            <a:ext cx="576263" cy="198438"/>
          </a:xfrm>
          <a:prstGeom prst="rect">
            <a:avLst/>
          </a:prstGeom>
          <a:solidFill>
            <a:srgbClr val="FFFFFF"/>
          </a:solidFill>
          <a:ln w="12700">
            <a:solidFill>
              <a:schemeClr val="tx1"/>
            </a:solidFill>
            <a:round/>
            <a:headEnd/>
            <a:tailEnd/>
          </a:ln>
        </p:spPr>
        <p:txBody>
          <a:bodyPr wrap="none" anchor="ctr"/>
          <a:lstStyle/>
          <a:p>
            <a:endParaRPr lang="en-US"/>
          </a:p>
        </p:txBody>
      </p:sp>
      <p:sp>
        <p:nvSpPr>
          <p:cNvPr id="57" name="Text Box 9"/>
          <p:cNvSpPr txBox="1">
            <a:spLocks noChangeArrowheads="1"/>
          </p:cNvSpPr>
          <p:nvPr/>
        </p:nvSpPr>
        <p:spPr bwMode="auto">
          <a:xfrm>
            <a:off x="5830888" y="2339975"/>
            <a:ext cx="509587" cy="230188"/>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b="1" dirty="0">
                <a:solidFill>
                  <a:srgbClr val="ED181E"/>
                </a:solidFill>
                <a:latin typeface="Lucida Handwriting" pitchFamily="-107" charset="0"/>
                <a:ea typeface="+mn-ea"/>
                <a:cs typeface="+mn-cs"/>
              </a:rPr>
              <a:t>YISU</a:t>
            </a:r>
          </a:p>
        </p:txBody>
      </p:sp>
      <p:cxnSp>
        <p:nvCxnSpPr>
          <p:cNvPr id="144437" name="Straight Connector 57"/>
          <p:cNvCxnSpPr>
            <a:cxnSpLocks noChangeShapeType="1"/>
          </p:cNvCxnSpPr>
          <p:nvPr/>
        </p:nvCxnSpPr>
        <p:spPr bwMode="auto">
          <a:xfrm flipV="1">
            <a:off x="5775325" y="2520950"/>
            <a:ext cx="635000" cy="3175"/>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cxn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grpId="0" nodeType="withEffect">
                                  <p:stCondLst>
                                    <p:cond delay="0"/>
                                  </p:stCondLst>
                                  <p:childTnLst>
                                    <p:set>
                                      <p:cBhvr>
                                        <p:cTn id="6" dur="1" fill="hold">
                                          <p:stCondLst>
                                            <p:cond delay="0"/>
                                          </p:stCondLst>
                                        </p:cTn>
                                        <p:tgtEl>
                                          <p:spTgt spid="213016"/>
                                        </p:tgtEl>
                                        <p:attrNameLst>
                                          <p:attrName>style.visibility</p:attrName>
                                        </p:attrNameLst>
                                      </p:cBhvr>
                                      <p:to>
                                        <p:strVal val="visible"/>
                                      </p:to>
                                    </p:set>
                                    <p:anim calcmode="lin" valueType="num">
                                      <p:cBhvr additive="base">
                                        <p:cTn id="7" dur="500" fill="hold"/>
                                        <p:tgtEl>
                                          <p:spTgt spid="213016"/>
                                        </p:tgtEl>
                                        <p:attrNameLst>
                                          <p:attrName>ppt_x</p:attrName>
                                        </p:attrNameLst>
                                      </p:cBhvr>
                                      <p:tavLst>
                                        <p:tav tm="0">
                                          <p:val>
                                            <p:strVal val="1+#ppt_w/2"/>
                                          </p:val>
                                        </p:tav>
                                        <p:tav tm="100000">
                                          <p:val>
                                            <p:strVal val="#ppt_x"/>
                                          </p:val>
                                        </p:tav>
                                      </p:tavLst>
                                    </p:anim>
                                    <p:anim calcmode="lin" valueType="num">
                                      <p:cBhvr additive="base">
                                        <p:cTn id="8" dur="500" fill="hold"/>
                                        <p:tgtEl>
                                          <p:spTgt spid="21301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212996"/>
                                        </p:tgtEl>
                                        <p:attrNameLst>
                                          <p:attrName>style.visibility</p:attrName>
                                        </p:attrNameLst>
                                      </p:cBhvr>
                                      <p:to>
                                        <p:strVal val="visible"/>
                                      </p:to>
                                    </p:set>
                                    <p:anim calcmode="lin" valueType="num">
                                      <p:cBhvr>
                                        <p:cTn id="13" dur="500" fill="hold"/>
                                        <p:tgtEl>
                                          <p:spTgt spid="212996"/>
                                        </p:tgtEl>
                                        <p:attrNameLst>
                                          <p:attrName>ppt_w</p:attrName>
                                        </p:attrNameLst>
                                      </p:cBhvr>
                                      <p:tavLst>
                                        <p:tav tm="0">
                                          <p:val>
                                            <p:strVal val="4*#ppt_w"/>
                                          </p:val>
                                        </p:tav>
                                        <p:tav tm="100000">
                                          <p:val>
                                            <p:strVal val="#ppt_w"/>
                                          </p:val>
                                        </p:tav>
                                      </p:tavLst>
                                    </p:anim>
                                    <p:anim calcmode="lin" valueType="num">
                                      <p:cBhvr>
                                        <p:cTn id="14" dur="500" fill="hold"/>
                                        <p:tgtEl>
                                          <p:spTgt spid="212996"/>
                                        </p:tgtEl>
                                        <p:attrNameLst>
                                          <p:attrName>ppt_h</p:attrName>
                                        </p:attrNameLst>
                                      </p:cBhvr>
                                      <p:tavLst>
                                        <p:tav tm="0">
                                          <p:val>
                                            <p:strVal val="4*#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213000"/>
                                        </p:tgtEl>
                                        <p:attrNameLst>
                                          <p:attrName>style.visibility</p:attrName>
                                        </p:attrNameLst>
                                      </p:cBhvr>
                                      <p:to>
                                        <p:strVal val="visible"/>
                                      </p:to>
                                    </p:set>
                                    <p:anim calcmode="lin" valueType="num">
                                      <p:cBhvr>
                                        <p:cTn id="19" dur="500" fill="hold"/>
                                        <p:tgtEl>
                                          <p:spTgt spid="213000"/>
                                        </p:tgtEl>
                                        <p:attrNameLst>
                                          <p:attrName>ppt_w</p:attrName>
                                        </p:attrNameLst>
                                      </p:cBhvr>
                                      <p:tavLst>
                                        <p:tav tm="0">
                                          <p:val>
                                            <p:strVal val="4*#ppt_w"/>
                                          </p:val>
                                        </p:tav>
                                        <p:tav tm="100000">
                                          <p:val>
                                            <p:strVal val="#ppt_w"/>
                                          </p:val>
                                        </p:tav>
                                      </p:tavLst>
                                    </p:anim>
                                    <p:anim calcmode="lin" valueType="num">
                                      <p:cBhvr>
                                        <p:cTn id="20" dur="500" fill="hold"/>
                                        <p:tgtEl>
                                          <p:spTgt spid="213000"/>
                                        </p:tgtEl>
                                        <p:attrNameLst>
                                          <p:attrName>ppt_h</p:attrName>
                                        </p:attrNameLst>
                                      </p:cBhvr>
                                      <p:tavLst>
                                        <p:tav tm="0">
                                          <p:val>
                                            <p:strVal val="4*#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32" fill="hold" grpId="0" nodeType="clickEffect">
                                  <p:stCondLst>
                                    <p:cond delay="0"/>
                                  </p:stCondLst>
                                  <p:childTnLst>
                                    <p:set>
                                      <p:cBhvr>
                                        <p:cTn id="24" dur="1" fill="hold">
                                          <p:stCondLst>
                                            <p:cond delay="0"/>
                                          </p:stCondLst>
                                        </p:cTn>
                                        <p:tgtEl>
                                          <p:spTgt spid="212997"/>
                                        </p:tgtEl>
                                        <p:attrNameLst>
                                          <p:attrName>style.visibility</p:attrName>
                                        </p:attrNameLst>
                                      </p:cBhvr>
                                      <p:to>
                                        <p:strVal val="visible"/>
                                      </p:to>
                                    </p:set>
                                    <p:anim calcmode="lin" valueType="num">
                                      <p:cBhvr>
                                        <p:cTn id="25" dur="500" fill="hold"/>
                                        <p:tgtEl>
                                          <p:spTgt spid="212997"/>
                                        </p:tgtEl>
                                        <p:attrNameLst>
                                          <p:attrName>ppt_w</p:attrName>
                                        </p:attrNameLst>
                                      </p:cBhvr>
                                      <p:tavLst>
                                        <p:tav tm="0">
                                          <p:val>
                                            <p:strVal val="4*#ppt_w"/>
                                          </p:val>
                                        </p:tav>
                                        <p:tav tm="100000">
                                          <p:val>
                                            <p:strVal val="#ppt_w"/>
                                          </p:val>
                                        </p:tav>
                                      </p:tavLst>
                                    </p:anim>
                                    <p:anim calcmode="lin" valueType="num">
                                      <p:cBhvr>
                                        <p:cTn id="26" dur="500" fill="hold"/>
                                        <p:tgtEl>
                                          <p:spTgt spid="212997"/>
                                        </p:tgtEl>
                                        <p:attrNameLst>
                                          <p:attrName>ppt_h</p:attrName>
                                        </p:attrNameLst>
                                      </p:cBhvr>
                                      <p:tavLst>
                                        <p:tav tm="0">
                                          <p:val>
                                            <p:strVal val="4*#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32" fill="hold" grpId="0" nodeType="clickEffect">
                                  <p:stCondLst>
                                    <p:cond delay="0"/>
                                  </p:stCondLst>
                                  <p:childTnLst>
                                    <p:set>
                                      <p:cBhvr>
                                        <p:cTn id="30" dur="1" fill="hold">
                                          <p:stCondLst>
                                            <p:cond delay="0"/>
                                          </p:stCondLst>
                                        </p:cTn>
                                        <p:tgtEl>
                                          <p:spTgt spid="213002"/>
                                        </p:tgtEl>
                                        <p:attrNameLst>
                                          <p:attrName>style.visibility</p:attrName>
                                        </p:attrNameLst>
                                      </p:cBhvr>
                                      <p:to>
                                        <p:strVal val="visible"/>
                                      </p:to>
                                    </p:set>
                                    <p:anim calcmode="lin" valueType="num">
                                      <p:cBhvr>
                                        <p:cTn id="31" dur="500" fill="hold"/>
                                        <p:tgtEl>
                                          <p:spTgt spid="213002"/>
                                        </p:tgtEl>
                                        <p:attrNameLst>
                                          <p:attrName>ppt_w</p:attrName>
                                        </p:attrNameLst>
                                      </p:cBhvr>
                                      <p:tavLst>
                                        <p:tav tm="0">
                                          <p:val>
                                            <p:strVal val="4*#ppt_w"/>
                                          </p:val>
                                        </p:tav>
                                        <p:tav tm="100000">
                                          <p:val>
                                            <p:strVal val="#ppt_w"/>
                                          </p:val>
                                        </p:tav>
                                      </p:tavLst>
                                    </p:anim>
                                    <p:anim calcmode="lin" valueType="num">
                                      <p:cBhvr>
                                        <p:cTn id="32" dur="500" fill="hold"/>
                                        <p:tgtEl>
                                          <p:spTgt spid="213002"/>
                                        </p:tgtEl>
                                        <p:attrNameLst>
                                          <p:attrName>ppt_h</p:attrName>
                                        </p:attrNameLst>
                                      </p:cBhvr>
                                      <p:tavLst>
                                        <p:tav tm="0">
                                          <p:val>
                                            <p:strVal val="4*#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32" fill="hold" grpId="0" nodeType="clickEffect">
                                  <p:stCondLst>
                                    <p:cond delay="0"/>
                                  </p:stCondLst>
                                  <p:childTnLst>
                                    <p:set>
                                      <p:cBhvr>
                                        <p:cTn id="36" dur="1" fill="hold">
                                          <p:stCondLst>
                                            <p:cond delay="0"/>
                                          </p:stCondLst>
                                        </p:cTn>
                                        <p:tgtEl>
                                          <p:spTgt spid="213009"/>
                                        </p:tgtEl>
                                        <p:attrNameLst>
                                          <p:attrName>style.visibility</p:attrName>
                                        </p:attrNameLst>
                                      </p:cBhvr>
                                      <p:to>
                                        <p:strVal val="visible"/>
                                      </p:to>
                                    </p:set>
                                    <p:anim calcmode="lin" valueType="num">
                                      <p:cBhvr>
                                        <p:cTn id="37" dur="500" fill="hold"/>
                                        <p:tgtEl>
                                          <p:spTgt spid="213009"/>
                                        </p:tgtEl>
                                        <p:attrNameLst>
                                          <p:attrName>ppt_w</p:attrName>
                                        </p:attrNameLst>
                                      </p:cBhvr>
                                      <p:tavLst>
                                        <p:tav tm="0">
                                          <p:val>
                                            <p:strVal val="4*#ppt_w"/>
                                          </p:val>
                                        </p:tav>
                                        <p:tav tm="100000">
                                          <p:val>
                                            <p:strVal val="#ppt_w"/>
                                          </p:val>
                                        </p:tav>
                                      </p:tavLst>
                                    </p:anim>
                                    <p:anim calcmode="lin" valueType="num">
                                      <p:cBhvr>
                                        <p:cTn id="38" dur="500" fill="hold"/>
                                        <p:tgtEl>
                                          <p:spTgt spid="213009"/>
                                        </p:tgtEl>
                                        <p:attrNameLst>
                                          <p:attrName>ppt_h</p:attrName>
                                        </p:attrNameLst>
                                      </p:cBhvr>
                                      <p:tavLst>
                                        <p:tav tm="0">
                                          <p:val>
                                            <p:strVal val="4*#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32" fill="hold" grpId="0" nodeType="clickEffect">
                                  <p:stCondLst>
                                    <p:cond delay="0"/>
                                  </p:stCondLst>
                                  <p:childTnLst>
                                    <p:set>
                                      <p:cBhvr>
                                        <p:cTn id="42" dur="1" fill="hold">
                                          <p:stCondLst>
                                            <p:cond delay="0"/>
                                          </p:stCondLst>
                                        </p:cTn>
                                        <p:tgtEl>
                                          <p:spTgt spid="213003"/>
                                        </p:tgtEl>
                                        <p:attrNameLst>
                                          <p:attrName>style.visibility</p:attrName>
                                        </p:attrNameLst>
                                      </p:cBhvr>
                                      <p:to>
                                        <p:strVal val="visible"/>
                                      </p:to>
                                    </p:set>
                                    <p:anim calcmode="lin" valueType="num">
                                      <p:cBhvr>
                                        <p:cTn id="43" dur="500" fill="hold"/>
                                        <p:tgtEl>
                                          <p:spTgt spid="213003"/>
                                        </p:tgtEl>
                                        <p:attrNameLst>
                                          <p:attrName>ppt_w</p:attrName>
                                        </p:attrNameLst>
                                      </p:cBhvr>
                                      <p:tavLst>
                                        <p:tav tm="0">
                                          <p:val>
                                            <p:strVal val="4*#ppt_w"/>
                                          </p:val>
                                        </p:tav>
                                        <p:tav tm="100000">
                                          <p:val>
                                            <p:strVal val="#ppt_w"/>
                                          </p:val>
                                        </p:tav>
                                      </p:tavLst>
                                    </p:anim>
                                    <p:anim calcmode="lin" valueType="num">
                                      <p:cBhvr>
                                        <p:cTn id="44" dur="500" fill="hold"/>
                                        <p:tgtEl>
                                          <p:spTgt spid="213003"/>
                                        </p:tgtEl>
                                        <p:attrNameLst>
                                          <p:attrName>ppt_h</p:attrName>
                                        </p:attrNameLst>
                                      </p:cBhvr>
                                      <p:tavLst>
                                        <p:tav tm="0">
                                          <p:val>
                                            <p:strVal val="4*#ppt_h"/>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32" fill="hold" grpId="0" nodeType="clickEffect">
                                  <p:stCondLst>
                                    <p:cond delay="0"/>
                                  </p:stCondLst>
                                  <p:childTnLst>
                                    <p:set>
                                      <p:cBhvr>
                                        <p:cTn id="48" dur="1" fill="hold">
                                          <p:stCondLst>
                                            <p:cond delay="0"/>
                                          </p:stCondLst>
                                        </p:cTn>
                                        <p:tgtEl>
                                          <p:spTgt spid="213010"/>
                                        </p:tgtEl>
                                        <p:attrNameLst>
                                          <p:attrName>style.visibility</p:attrName>
                                        </p:attrNameLst>
                                      </p:cBhvr>
                                      <p:to>
                                        <p:strVal val="visible"/>
                                      </p:to>
                                    </p:set>
                                    <p:anim calcmode="lin" valueType="num">
                                      <p:cBhvr>
                                        <p:cTn id="49" dur="500" fill="hold"/>
                                        <p:tgtEl>
                                          <p:spTgt spid="213010"/>
                                        </p:tgtEl>
                                        <p:attrNameLst>
                                          <p:attrName>ppt_w</p:attrName>
                                        </p:attrNameLst>
                                      </p:cBhvr>
                                      <p:tavLst>
                                        <p:tav tm="0">
                                          <p:val>
                                            <p:strVal val="4*#ppt_w"/>
                                          </p:val>
                                        </p:tav>
                                        <p:tav tm="100000">
                                          <p:val>
                                            <p:strVal val="#ppt_w"/>
                                          </p:val>
                                        </p:tav>
                                      </p:tavLst>
                                    </p:anim>
                                    <p:anim calcmode="lin" valueType="num">
                                      <p:cBhvr>
                                        <p:cTn id="50" dur="500" fill="hold"/>
                                        <p:tgtEl>
                                          <p:spTgt spid="213010"/>
                                        </p:tgtEl>
                                        <p:attrNameLst>
                                          <p:attrName>ppt_h</p:attrName>
                                        </p:attrNameLst>
                                      </p:cBhvr>
                                      <p:tavLst>
                                        <p:tav tm="0">
                                          <p:val>
                                            <p:strVal val="4*#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32" fill="hold" grpId="0" nodeType="clickEffect">
                                  <p:stCondLst>
                                    <p:cond delay="0"/>
                                  </p:stCondLst>
                                  <p:childTnLst>
                                    <p:set>
                                      <p:cBhvr>
                                        <p:cTn id="54" dur="1" fill="hold">
                                          <p:stCondLst>
                                            <p:cond delay="0"/>
                                          </p:stCondLst>
                                        </p:cTn>
                                        <p:tgtEl>
                                          <p:spTgt spid="213004"/>
                                        </p:tgtEl>
                                        <p:attrNameLst>
                                          <p:attrName>style.visibility</p:attrName>
                                        </p:attrNameLst>
                                      </p:cBhvr>
                                      <p:to>
                                        <p:strVal val="visible"/>
                                      </p:to>
                                    </p:set>
                                    <p:anim calcmode="lin" valueType="num">
                                      <p:cBhvr>
                                        <p:cTn id="55" dur="500" fill="hold"/>
                                        <p:tgtEl>
                                          <p:spTgt spid="213004"/>
                                        </p:tgtEl>
                                        <p:attrNameLst>
                                          <p:attrName>ppt_w</p:attrName>
                                        </p:attrNameLst>
                                      </p:cBhvr>
                                      <p:tavLst>
                                        <p:tav tm="0">
                                          <p:val>
                                            <p:strVal val="4*#ppt_w"/>
                                          </p:val>
                                        </p:tav>
                                        <p:tav tm="100000">
                                          <p:val>
                                            <p:strVal val="#ppt_w"/>
                                          </p:val>
                                        </p:tav>
                                      </p:tavLst>
                                    </p:anim>
                                    <p:anim calcmode="lin" valueType="num">
                                      <p:cBhvr>
                                        <p:cTn id="56" dur="500" fill="hold"/>
                                        <p:tgtEl>
                                          <p:spTgt spid="213004"/>
                                        </p:tgtEl>
                                        <p:attrNameLst>
                                          <p:attrName>ppt_h</p:attrName>
                                        </p:attrNameLst>
                                      </p:cBhvr>
                                      <p:tavLst>
                                        <p:tav tm="0">
                                          <p:val>
                                            <p:strVal val="4*#ppt_h"/>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32" fill="hold" grpId="0" nodeType="clickEffect">
                                  <p:stCondLst>
                                    <p:cond delay="0"/>
                                  </p:stCondLst>
                                  <p:childTnLst>
                                    <p:set>
                                      <p:cBhvr>
                                        <p:cTn id="60" dur="1" fill="hold">
                                          <p:stCondLst>
                                            <p:cond delay="0"/>
                                          </p:stCondLst>
                                        </p:cTn>
                                        <p:tgtEl>
                                          <p:spTgt spid="213011"/>
                                        </p:tgtEl>
                                        <p:attrNameLst>
                                          <p:attrName>style.visibility</p:attrName>
                                        </p:attrNameLst>
                                      </p:cBhvr>
                                      <p:to>
                                        <p:strVal val="visible"/>
                                      </p:to>
                                    </p:set>
                                    <p:anim calcmode="lin" valueType="num">
                                      <p:cBhvr>
                                        <p:cTn id="61" dur="500" fill="hold"/>
                                        <p:tgtEl>
                                          <p:spTgt spid="213011"/>
                                        </p:tgtEl>
                                        <p:attrNameLst>
                                          <p:attrName>ppt_w</p:attrName>
                                        </p:attrNameLst>
                                      </p:cBhvr>
                                      <p:tavLst>
                                        <p:tav tm="0">
                                          <p:val>
                                            <p:strVal val="4*#ppt_w"/>
                                          </p:val>
                                        </p:tav>
                                        <p:tav tm="100000">
                                          <p:val>
                                            <p:strVal val="#ppt_w"/>
                                          </p:val>
                                        </p:tav>
                                      </p:tavLst>
                                    </p:anim>
                                    <p:anim calcmode="lin" valueType="num">
                                      <p:cBhvr>
                                        <p:cTn id="62" dur="500" fill="hold"/>
                                        <p:tgtEl>
                                          <p:spTgt spid="213011"/>
                                        </p:tgtEl>
                                        <p:attrNameLst>
                                          <p:attrName>ppt_h</p:attrName>
                                        </p:attrNameLst>
                                      </p:cBhvr>
                                      <p:tavLst>
                                        <p:tav tm="0">
                                          <p:val>
                                            <p:strVal val="4*#ppt_h"/>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3" presetClass="entr" presetSubtype="32" fill="hold" grpId="0" nodeType="clickEffect">
                                  <p:stCondLst>
                                    <p:cond delay="0"/>
                                  </p:stCondLst>
                                  <p:childTnLst>
                                    <p:set>
                                      <p:cBhvr>
                                        <p:cTn id="66" dur="1" fill="hold">
                                          <p:stCondLst>
                                            <p:cond delay="0"/>
                                          </p:stCondLst>
                                        </p:cTn>
                                        <p:tgtEl>
                                          <p:spTgt spid="213005"/>
                                        </p:tgtEl>
                                        <p:attrNameLst>
                                          <p:attrName>style.visibility</p:attrName>
                                        </p:attrNameLst>
                                      </p:cBhvr>
                                      <p:to>
                                        <p:strVal val="visible"/>
                                      </p:to>
                                    </p:set>
                                    <p:anim calcmode="lin" valueType="num">
                                      <p:cBhvr>
                                        <p:cTn id="67" dur="500" fill="hold"/>
                                        <p:tgtEl>
                                          <p:spTgt spid="213005"/>
                                        </p:tgtEl>
                                        <p:attrNameLst>
                                          <p:attrName>ppt_w</p:attrName>
                                        </p:attrNameLst>
                                      </p:cBhvr>
                                      <p:tavLst>
                                        <p:tav tm="0">
                                          <p:val>
                                            <p:strVal val="4*#ppt_w"/>
                                          </p:val>
                                        </p:tav>
                                        <p:tav tm="100000">
                                          <p:val>
                                            <p:strVal val="#ppt_w"/>
                                          </p:val>
                                        </p:tav>
                                      </p:tavLst>
                                    </p:anim>
                                    <p:anim calcmode="lin" valueType="num">
                                      <p:cBhvr>
                                        <p:cTn id="68" dur="500" fill="hold"/>
                                        <p:tgtEl>
                                          <p:spTgt spid="213005"/>
                                        </p:tgtEl>
                                        <p:attrNameLst>
                                          <p:attrName>ppt_h</p:attrName>
                                        </p:attrNameLst>
                                      </p:cBhvr>
                                      <p:tavLst>
                                        <p:tav tm="0">
                                          <p:val>
                                            <p:strVal val="4*#ppt_h"/>
                                          </p:val>
                                        </p:tav>
                                        <p:tav tm="100000">
                                          <p:val>
                                            <p:strVal val="#ppt_h"/>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3" presetClass="entr" presetSubtype="32" fill="hold" grpId="0" nodeType="clickEffect">
                                  <p:stCondLst>
                                    <p:cond delay="0"/>
                                  </p:stCondLst>
                                  <p:childTnLst>
                                    <p:set>
                                      <p:cBhvr>
                                        <p:cTn id="72" dur="1" fill="hold">
                                          <p:stCondLst>
                                            <p:cond delay="0"/>
                                          </p:stCondLst>
                                        </p:cTn>
                                        <p:tgtEl>
                                          <p:spTgt spid="213012"/>
                                        </p:tgtEl>
                                        <p:attrNameLst>
                                          <p:attrName>style.visibility</p:attrName>
                                        </p:attrNameLst>
                                      </p:cBhvr>
                                      <p:to>
                                        <p:strVal val="visible"/>
                                      </p:to>
                                    </p:set>
                                    <p:anim calcmode="lin" valueType="num">
                                      <p:cBhvr>
                                        <p:cTn id="73" dur="500" fill="hold"/>
                                        <p:tgtEl>
                                          <p:spTgt spid="213012"/>
                                        </p:tgtEl>
                                        <p:attrNameLst>
                                          <p:attrName>ppt_w</p:attrName>
                                        </p:attrNameLst>
                                      </p:cBhvr>
                                      <p:tavLst>
                                        <p:tav tm="0">
                                          <p:val>
                                            <p:strVal val="4*#ppt_w"/>
                                          </p:val>
                                        </p:tav>
                                        <p:tav tm="100000">
                                          <p:val>
                                            <p:strVal val="#ppt_w"/>
                                          </p:val>
                                        </p:tav>
                                      </p:tavLst>
                                    </p:anim>
                                    <p:anim calcmode="lin" valueType="num">
                                      <p:cBhvr>
                                        <p:cTn id="74" dur="500" fill="hold"/>
                                        <p:tgtEl>
                                          <p:spTgt spid="213012"/>
                                        </p:tgtEl>
                                        <p:attrNameLst>
                                          <p:attrName>ppt_h</p:attrName>
                                        </p:attrNameLst>
                                      </p:cBhvr>
                                      <p:tavLst>
                                        <p:tav tm="0">
                                          <p:val>
                                            <p:strVal val="4*#ppt_h"/>
                                          </p:val>
                                        </p:tav>
                                        <p:tav tm="100000">
                                          <p:val>
                                            <p:strVal val="#ppt_h"/>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32" fill="hold" grpId="0" nodeType="clickEffect">
                                  <p:stCondLst>
                                    <p:cond delay="0"/>
                                  </p:stCondLst>
                                  <p:childTnLst>
                                    <p:set>
                                      <p:cBhvr>
                                        <p:cTn id="78" dur="1" fill="hold">
                                          <p:stCondLst>
                                            <p:cond delay="0"/>
                                          </p:stCondLst>
                                        </p:cTn>
                                        <p:tgtEl>
                                          <p:spTgt spid="213006"/>
                                        </p:tgtEl>
                                        <p:attrNameLst>
                                          <p:attrName>style.visibility</p:attrName>
                                        </p:attrNameLst>
                                      </p:cBhvr>
                                      <p:to>
                                        <p:strVal val="visible"/>
                                      </p:to>
                                    </p:set>
                                    <p:anim calcmode="lin" valueType="num">
                                      <p:cBhvr>
                                        <p:cTn id="79" dur="500" fill="hold"/>
                                        <p:tgtEl>
                                          <p:spTgt spid="213006"/>
                                        </p:tgtEl>
                                        <p:attrNameLst>
                                          <p:attrName>ppt_w</p:attrName>
                                        </p:attrNameLst>
                                      </p:cBhvr>
                                      <p:tavLst>
                                        <p:tav tm="0">
                                          <p:val>
                                            <p:strVal val="4*#ppt_w"/>
                                          </p:val>
                                        </p:tav>
                                        <p:tav tm="100000">
                                          <p:val>
                                            <p:strVal val="#ppt_w"/>
                                          </p:val>
                                        </p:tav>
                                      </p:tavLst>
                                    </p:anim>
                                    <p:anim calcmode="lin" valueType="num">
                                      <p:cBhvr>
                                        <p:cTn id="80" dur="500" fill="hold"/>
                                        <p:tgtEl>
                                          <p:spTgt spid="213006"/>
                                        </p:tgtEl>
                                        <p:attrNameLst>
                                          <p:attrName>ppt_h</p:attrName>
                                        </p:attrNameLst>
                                      </p:cBhvr>
                                      <p:tavLst>
                                        <p:tav tm="0">
                                          <p:val>
                                            <p:strVal val="4*#ppt_h"/>
                                          </p:val>
                                        </p:tav>
                                        <p:tav tm="100000">
                                          <p:val>
                                            <p:strVal val="#ppt_h"/>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3" presetClass="entr" presetSubtype="32" fill="hold" grpId="0" nodeType="clickEffect">
                                  <p:stCondLst>
                                    <p:cond delay="0"/>
                                  </p:stCondLst>
                                  <p:childTnLst>
                                    <p:set>
                                      <p:cBhvr>
                                        <p:cTn id="84" dur="1" fill="hold">
                                          <p:stCondLst>
                                            <p:cond delay="0"/>
                                          </p:stCondLst>
                                        </p:cTn>
                                        <p:tgtEl>
                                          <p:spTgt spid="213013"/>
                                        </p:tgtEl>
                                        <p:attrNameLst>
                                          <p:attrName>style.visibility</p:attrName>
                                        </p:attrNameLst>
                                      </p:cBhvr>
                                      <p:to>
                                        <p:strVal val="visible"/>
                                      </p:to>
                                    </p:set>
                                    <p:anim calcmode="lin" valueType="num">
                                      <p:cBhvr>
                                        <p:cTn id="85" dur="500" fill="hold"/>
                                        <p:tgtEl>
                                          <p:spTgt spid="213013"/>
                                        </p:tgtEl>
                                        <p:attrNameLst>
                                          <p:attrName>ppt_w</p:attrName>
                                        </p:attrNameLst>
                                      </p:cBhvr>
                                      <p:tavLst>
                                        <p:tav tm="0">
                                          <p:val>
                                            <p:strVal val="4*#ppt_w"/>
                                          </p:val>
                                        </p:tav>
                                        <p:tav tm="100000">
                                          <p:val>
                                            <p:strVal val="#ppt_w"/>
                                          </p:val>
                                        </p:tav>
                                      </p:tavLst>
                                    </p:anim>
                                    <p:anim calcmode="lin" valueType="num">
                                      <p:cBhvr>
                                        <p:cTn id="86" dur="500" fill="hold"/>
                                        <p:tgtEl>
                                          <p:spTgt spid="213013"/>
                                        </p:tgtEl>
                                        <p:attrNameLst>
                                          <p:attrName>ppt_h</p:attrName>
                                        </p:attrNameLst>
                                      </p:cBhvr>
                                      <p:tavLst>
                                        <p:tav tm="0">
                                          <p:val>
                                            <p:strVal val="4*#ppt_h"/>
                                          </p:val>
                                        </p:tav>
                                        <p:tav tm="100000">
                                          <p:val>
                                            <p:strVal val="#ppt_h"/>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3" presetClass="entr" presetSubtype="32" fill="hold" grpId="0" nodeType="clickEffect">
                                  <p:stCondLst>
                                    <p:cond delay="0"/>
                                  </p:stCondLst>
                                  <p:childTnLst>
                                    <p:set>
                                      <p:cBhvr>
                                        <p:cTn id="90" dur="1" fill="hold">
                                          <p:stCondLst>
                                            <p:cond delay="0"/>
                                          </p:stCondLst>
                                        </p:cTn>
                                        <p:tgtEl>
                                          <p:spTgt spid="213007"/>
                                        </p:tgtEl>
                                        <p:attrNameLst>
                                          <p:attrName>style.visibility</p:attrName>
                                        </p:attrNameLst>
                                      </p:cBhvr>
                                      <p:to>
                                        <p:strVal val="visible"/>
                                      </p:to>
                                    </p:set>
                                    <p:anim calcmode="lin" valueType="num">
                                      <p:cBhvr>
                                        <p:cTn id="91" dur="500" fill="hold"/>
                                        <p:tgtEl>
                                          <p:spTgt spid="213007"/>
                                        </p:tgtEl>
                                        <p:attrNameLst>
                                          <p:attrName>ppt_w</p:attrName>
                                        </p:attrNameLst>
                                      </p:cBhvr>
                                      <p:tavLst>
                                        <p:tav tm="0">
                                          <p:val>
                                            <p:strVal val="4*#ppt_w"/>
                                          </p:val>
                                        </p:tav>
                                        <p:tav tm="100000">
                                          <p:val>
                                            <p:strVal val="#ppt_w"/>
                                          </p:val>
                                        </p:tav>
                                      </p:tavLst>
                                    </p:anim>
                                    <p:anim calcmode="lin" valueType="num">
                                      <p:cBhvr>
                                        <p:cTn id="92" dur="500" fill="hold"/>
                                        <p:tgtEl>
                                          <p:spTgt spid="213007"/>
                                        </p:tgtEl>
                                        <p:attrNameLst>
                                          <p:attrName>ppt_h</p:attrName>
                                        </p:attrNameLst>
                                      </p:cBhvr>
                                      <p:tavLst>
                                        <p:tav tm="0">
                                          <p:val>
                                            <p:strVal val="4*#ppt_h"/>
                                          </p:val>
                                        </p:tav>
                                        <p:tav tm="100000">
                                          <p:val>
                                            <p:strVal val="#ppt_h"/>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3" presetClass="entr" presetSubtype="32" fill="hold" grpId="0" nodeType="clickEffect">
                                  <p:stCondLst>
                                    <p:cond delay="0"/>
                                  </p:stCondLst>
                                  <p:childTnLst>
                                    <p:set>
                                      <p:cBhvr>
                                        <p:cTn id="96" dur="1" fill="hold">
                                          <p:stCondLst>
                                            <p:cond delay="0"/>
                                          </p:stCondLst>
                                        </p:cTn>
                                        <p:tgtEl>
                                          <p:spTgt spid="213014"/>
                                        </p:tgtEl>
                                        <p:attrNameLst>
                                          <p:attrName>style.visibility</p:attrName>
                                        </p:attrNameLst>
                                      </p:cBhvr>
                                      <p:to>
                                        <p:strVal val="visible"/>
                                      </p:to>
                                    </p:set>
                                    <p:anim calcmode="lin" valueType="num">
                                      <p:cBhvr>
                                        <p:cTn id="97" dur="500" fill="hold"/>
                                        <p:tgtEl>
                                          <p:spTgt spid="213014"/>
                                        </p:tgtEl>
                                        <p:attrNameLst>
                                          <p:attrName>ppt_w</p:attrName>
                                        </p:attrNameLst>
                                      </p:cBhvr>
                                      <p:tavLst>
                                        <p:tav tm="0">
                                          <p:val>
                                            <p:strVal val="4*#ppt_w"/>
                                          </p:val>
                                        </p:tav>
                                        <p:tav tm="100000">
                                          <p:val>
                                            <p:strVal val="#ppt_w"/>
                                          </p:val>
                                        </p:tav>
                                      </p:tavLst>
                                    </p:anim>
                                    <p:anim calcmode="lin" valueType="num">
                                      <p:cBhvr>
                                        <p:cTn id="98" dur="500" fill="hold"/>
                                        <p:tgtEl>
                                          <p:spTgt spid="213014"/>
                                        </p:tgtEl>
                                        <p:attrNameLst>
                                          <p:attrName>ppt_h</p:attrName>
                                        </p:attrNameLst>
                                      </p:cBhvr>
                                      <p:tavLst>
                                        <p:tav tm="0">
                                          <p:val>
                                            <p:strVal val="4*#ppt_h"/>
                                          </p:val>
                                        </p:tav>
                                        <p:tav tm="100000">
                                          <p:val>
                                            <p:strVal val="#ppt_h"/>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3" presetClass="entr" presetSubtype="32" fill="hold" grpId="0" nodeType="clickEffect">
                                  <p:stCondLst>
                                    <p:cond delay="0"/>
                                  </p:stCondLst>
                                  <p:childTnLst>
                                    <p:set>
                                      <p:cBhvr>
                                        <p:cTn id="102" dur="1" fill="hold">
                                          <p:stCondLst>
                                            <p:cond delay="0"/>
                                          </p:stCondLst>
                                        </p:cTn>
                                        <p:tgtEl>
                                          <p:spTgt spid="213008"/>
                                        </p:tgtEl>
                                        <p:attrNameLst>
                                          <p:attrName>style.visibility</p:attrName>
                                        </p:attrNameLst>
                                      </p:cBhvr>
                                      <p:to>
                                        <p:strVal val="visible"/>
                                      </p:to>
                                    </p:set>
                                    <p:anim calcmode="lin" valueType="num">
                                      <p:cBhvr>
                                        <p:cTn id="103" dur="500" fill="hold"/>
                                        <p:tgtEl>
                                          <p:spTgt spid="213008"/>
                                        </p:tgtEl>
                                        <p:attrNameLst>
                                          <p:attrName>ppt_w</p:attrName>
                                        </p:attrNameLst>
                                      </p:cBhvr>
                                      <p:tavLst>
                                        <p:tav tm="0">
                                          <p:val>
                                            <p:strVal val="4*#ppt_w"/>
                                          </p:val>
                                        </p:tav>
                                        <p:tav tm="100000">
                                          <p:val>
                                            <p:strVal val="#ppt_w"/>
                                          </p:val>
                                        </p:tav>
                                      </p:tavLst>
                                    </p:anim>
                                    <p:anim calcmode="lin" valueType="num">
                                      <p:cBhvr>
                                        <p:cTn id="104" dur="500" fill="hold"/>
                                        <p:tgtEl>
                                          <p:spTgt spid="213008"/>
                                        </p:tgtEl>
                                        <p:attrNameLst>
                                          <p:attrName>ppt_h</p:attrName>
                                        </p:attrNameLst>
                                      </p:cBhvr>
                                      <p:tavLst>
                                        <p:tav tm="0">
                                          <p:val>
                                            <p:strVal val="4*#ppt_h"/>
                                          </p:val>
                                        </p:tav>
                                        <p:tav tm="100000">
                                          <p:val>
                                            <p:strVal val="#ppt_h"/>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3" presetClass="entr" presetSubtype="32" fill="hold" grpId="0" nodeType="clickEffect">
                                  <p:stCondLst>
                                    <p:cond delay="0"/>
                                  </p:stCondLst>
                                  <p:childTnLst>
                                    <p:set>
                                      <p:cBhvr>
                                        <p:cTn id="108" dur="1" fill="hold">
                                          <p:stCondLst>
                                            <p:cond delay="0"/>
                                          </p:stCondLst>
                                        </p:cTn>
                                        <p:tgtEl>
                                          <p:spTgt spid="213015"/>
                                        </p:tgtEl>
                                        <p:attrNameLst>
                                          <p:attrName>style.visibility</p:attrName>
                                        </p:attrNameLst>
                                      </p:cBhvr>
                                      <p:to>
                                        <p:strVal val="visible"/>
                                      </p:to>
                                    </p:set>
                                    <p:anim calcmode="lin" valueType="num">
                                      <p:cBhvr>
                                        <p:cTn id="109" dur="500" fill="hold"/>
                                        <p:tgtEl>
                                          <p:spTgt spid="213015"/>
                                        </p:tgtEl>
                                        <p:attrNameLst>
                                          <p:attrName>ppt_w</p:attrName>
                                        </p:attrNameLst>
                                      </p:cBhvr>
                                      <p:tavLst>
                                        <p:tav tm="0">
                                          <p:val>
                                            <p:strVal val="4*#ppt_w"/>
                                          </p:val>
                                        </p:tav>
                                        <p:tav tm="100000">
                                          <p:val>
                                            <p:strVal val="#ppt_w"/>
                                          </p:val>
                                        </p:tav>
                                      </p:tavLst>
                                    </p:anim>
                                    <p:anim calcmode="lin" valueType="num">
                                      <p:cBhvr>
                                        <p:cTn id="110" dur="500" fill="hold"/>
                                        <p:tgtEl>
                                          <p:spTgt spid="213015"/>
                                        </p:tgtEl>
                                        <p:attrNameLst>
                                          <p:attrName>ppt_h</p:attrName>
                                        </p:attrNameLst>
                                      </p:cBhvr>
                                      <p:tavLst>
                                        <p:tav tm="0">
                                          <p:val>
                                            <p:strVal val="4*#ppt_h"/>
                                          </p:val>
                                        </p:tav>
                                        <p:tav tm="100000">
                                          <p:val>
                                            <p:strVal val="#ppt_h"/>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3" presetClass="entr" presetSubtype="32" fill="hold" grpId="0" nodeType="clickEffect">
                                  <p:stCondLst>
                                    <p:cond delay="0"/>
                                  </p:stCondLst>
                                  <p:childTnLst>
                                    <p:set>
                                      <p:cBhvr>
                                        <p:cTn id="114" dur="1" fill="hold">
                                          <p:stCondLst>
                                            <p:cond delay="0"/>
                                          </p:stCondLst>
                                        </p:cTn>
                                        <p:tgtEl>
                                          <p:spTgt spid="212998"/>
                                        </p:tgtEl>
                                        <p:attrNameLst>
                                          <p:attrName>style.visibility</p:attrName>
                                        </p:attrNameLst>
                                      </p:cBhvr>
                                      <p:to>
                                        <p:strVal val="visible"/>
                                      </p:to>
                                    </p:set>
                                    <p:anim calcmode="lin" valueType="num">
                                      <p:cBhvr>
                                        <p:cTn id="115" dur="500" fill="hold"/>
                                        <p:tgtEl>
                                          <p:spTgt spid="212998"/>
                                        </p:tgtEl>
                                        <p:attrNameLst>
                                          <p:attrName>ppt_w</p:attrName>
                                        </p:attrNameLst>
                                      </p:cBhvr>
                                      <p:tavLst>
                                        <p:tav tm="0">
                                          <p:val>
                                            <p:strVal val="4*#ppt_w"/>
                                          </p:val>
                                        </p:tav>
                                        <p:tav tm="100000">
                                          <p:val>
                                            <p:strVal val="#ppt_w"/>
                                          </p:val>
                                        </p:tav>
                                      </p:tavLst>
                                    </p:anim>
                                    <p:anim calcmode="lin" valueType="num">
                                      <p:cBhvr>
                                        <p:cTn id="116" dur="500" fill="hold"/>
                                        <p:tgtEl>
                                          <p:spTgt spid="212998"/>
                                        </p:tgtEl>
                                        <p:attrNameLst>
                                          <p:attrName>ppt_h</p:attrName>
                                        </p:attrNameLst>
                                      </p:cBhvr>
                                      <p:tavLst>
                                        <p:tav tm="0">
                                          <p:val>
                                            <p:strVal val="4*#ppt_h"/>
                                          </p:val>
                                        </p:tav>
                                        <p:tav tm="100000">
                                          <p:val>
                                            <p:strVal val="#ppt_h"/>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3" presetClass="entr" presetSubtype="32" fill="hold" grpId="0" nodeType="clickEffect">
                                  <p:stCondLst>
                                    <p:cond delay="0"/>
                                  </p:stCondLst>
                                  <p:childTnLst>
                                    <p:set>
                                      <p:cBhvr>
                                        <p:cTn id="120" dur="1" fill="hold">
                                          <p:stCondLst>
                                            <p:cond delay="0"/>
                                          </p:stCondLst>
                                        </p:cTn>
                                        <p:tgtEl>
                                          <p:spTgt spid="213001"/>
                                        </p:tgtEl>
                                        <p:attrNameLst>
                                          <p:attrName>style.visibility</p:attrName>
                                        </p:attrNameLst>
                                      </p:cBhvr>
                                      <p:to>
                                        <p:strVal val="visible"/>
                                      </p:to>
                                    </p:set>
                                    <p:anim calcmode="lin" valueType="num">
                                      <p:cBhvr>
                                        <p:cTn id="121" dur="500" fill="hold"/>
                                        <p:tgtEl>
                                          <p:spTgt spid="213001"/>
                                        </p:tgtEl>
                                        <p:attrNameLst>
                                          <p:attrName>ppt_w</p:attrName>
                                        </p:attrNameLst>
                                      </p:cBhvr>
                                      <p:tavLst>
                                        <p:tav tm="0">
                                          <p:val>
                                            <p:strVal val="4*#ppt_w"/>
                                          </p:val>
                                        </p:tav>
                                        <p:tav tm="100000">
                                          <p:val>
                                            <p:strVal val="#ppt_w"/>
                                          </p:val>
                                        </p:tav>
                                      </p:tavLst>
                                    </p:anim>
                                    <p:anim calcmode="lin" valueType="num">
                                      <p:cBhvr>
                                        <p:cTn id="122" dur="500" fill="hold"/>
                                        <p:tgtEl>
                                          <p:spTgt spid="213001"/>
                                        </p:tgtEl>
                                        <p:attrNameLst>
                                          <p:attrName>ppt_h</p:attrName>
                                        </p:attrNameLst>
                                      </p:cBhvr>
                                      <p:tavLst>
                                        <p:tav tm="0">
                                          <p:val>
                                            <p:strVal val="4*#ppt_h"/>
                                          </p:val>
                                        </p:tav>
                                        <p:tav tm="100000">
                                          <p:val>
                                            <p:strVal val="#ppt_h"/>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3" presetClass="entr" presetSubtype="32" fill="hold" grpId="0" nodeType="clickEffect">
                                  <p:stCondLst>
                                    <p:cond delay="0"/>
                                  </p:stCondLst>
                                  <p:childTnLst>
                                    <p:set>
                                      <p:cBhvr>
                                        <p:cTn id="126" dur="1" fill="hold">
                                          <p:stCondLst>
                                            <p:cond delay="0"/>
                                          </p:stCondLst>
                                        </p:cTn>
                                        <p:tgtEl>
                                          <p:spTgt spid="212999"/>
                                        </p:tgtEl>
                                        <p:attrNameLst>
                                          <p:attrName>style.visibility</p:attrName>
                                        </p:attrNameLst>
                                      </p:cBhvr>
                                      <p:to>
                                        <p:strVal val="visible"/>
                                      </p:to>
                                    </p:set>
                                    <p:anim calcmode="lin" valueType="num">
                                      <p:cBhvr>
                                        <p:cTn id="127" dur="500" fill="hold"/>
                                        <p:tgtEl>
                                          <p:spTgt spid="212999"/>
                                        </p:tgtEl>
                                        <p:attrNameLst>
                                          <p:attrName>ppt_w</p:attrName>
                                        </p:attrNameLst>
                                      </p:cBhvr>
                                      <p:tavLst>
                                        <p:tav tm="0">
                                          <p:val>
                                            <p:strVal val="4*#ppt_w"/>
                                          </p:val>
                                        </p:tav>
                                        <p:tav tm="100000">
                                          <p:val>
                                            <p:strVal val="#ppt_w"/>
                                          </p:val>
                                        </p:tav>
                                      </p:tavLst>
                                    </p:anim>
                                    <p:anim calcmode="lin" valueType="num">
                                      <p:cBhvr>
                                        <p:cTn id="128" dur="500" fill="hold"/>
                                        <p:tgtEl>
                                          <p:spTgt spid="212999"/>
                                        </p:tgtEl>
                                        <p:attrNameLst>
                                          <p:attrName>ppt_h</p:attrName>
                                        </p:attrNameLst>
                                      </p:cBhvr>
                                      <p:tavLst>
                                        <p:tav tm="0">
                                          <p:val>
                                            <p:strVal val="4*#ppt_h"/>
                                          </p:val>
                                        </p:tav>
                                        <p:tav tm="100000">
                                          <p:val>
                                            <p:strVal val="#ppt_h"/>
                                          </p:val>
                                        </p:tav>
                                      </p:tavLst>
                                    </p:anim>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3" presetClass="entr" presetSubtype="32" fill="hold" grpId="0" nodeType="clickEffect">
                                  <p:stCondLst>
                                    <p:cond delay="0"/>
                                  </p:stCondLst>
                                  <p:childTnLst>
                                    <p:set>
                                      <p:cBhvr>
                                        <p:cTn id="132" dur="1" fill="hold">
                                          <p:stCondLst>
                                            <p:cond delay="0"/>
                                          </p:stCondLst>
                                        </p:cTn>
                                        <p:tgtEl>
                                          <p:spTgt spid="57"/>
                                        </p:tgtEl>
                                        <p:attrNameLst>
                                          <p:attrName>style.visibility</p:attrName>
                                        </p:attrNameLst>
                                      </p:cBhvr>
                                      <p:to>
                                        <p:strVal val="visible"/>
                                      </p:to>
                                    </p:set>
                                    <p:anim calcmode="lin" valueType="num">
                                      <p:cBhvr>
                                        <p:cTn id="133" dur="500" fill="hold"/>
                                        <p:tgtEl>
                                          <p:spTgt spid="57"/>
                                        </p:tgtEl>
                                        <p:attrNameLst>
                                          <p:attrName>ppt_w</p:attrName>
                                        </p:attrNameLst>
                                      </p:cBhvr>
                                      <p:tavLst>
                                        <p:tav tm="0">
                                          <p:val>
                                            <p:strVal val="4*#ppt_w"/>
                                          </p:val>
                                        </p:tav>
                                        <p:tav tm="100000">
                                          <p:val>
                                            <p:strVal val="#ppt_w"/>
                                          </p:val>
                                        </p:tav>
                                      </p:tavLst>
                                    </p:anim>
                                    <p:anim calcmode="lin" valueType="num">
                                      <p:cBhvr>
                                        <p:cTn id="134" dur="500" fill="hold"/>
                                        <p:tgtEl>
                                          <p:spTgt spid="5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6" grpId="0" autoUpdateAnimBg="0"/>
      <p:bldP spid="212997" grpId="0" autoUpdateAnimBg="0"/>
      <p:bldP spid="212998" grpId="0" autoUpdateAnimBg="0"/>
      <p:bldP spid="212999" grpId="0" autoUpdateAnimBg="0"/>
      <p:bldP spid="213000" grpId="0" autoUpdateAnimBg="0"/>
      <p:bldP spid="213001" grpId="0" autoUpdateAnimBg="0"/>
      <p:bldP spid="213009" grpId="0" autoUpdateAnimBg="0"/>
      <p:bldP spid="213010" grpId="0" autoUpdateAnimBg="0"/>
      <p:bldP spid="213011" grpId="0" autoUpdateAnimBg="0"/>
      <p:bldP spid="213012" grpId="0" autoUpdateAnimBg="0"/>
      <p:bldP spid="213013" grpId="0" autoUpdateAnimBg="0"/>
      <p:bldP spid="213014" grpId="0" autoUpdateAnimBg="0"/>
      <p:bldP spid="213015" grpId="0" autoUpdateAnimBg="0"/>
      <p:bldP spid="213016" grpId="0" animBg="1" autoUpdateAnimBg="0"/>
      <p:bldP spid="213002" grpId="0" autoUpdateAnimBg="0"/>
      <p:bldP spid="213003" grpId="0" autoUpdateAnimBg="0"/>
      <p:bldP spid="213004" grpId="0" autoUpdateAnimBg="0"/>
      <p:bldP spid="213005" grpId="0" autoUpdateAnimBg="0"/>
      <p:bldP spid="213006" grpId="0" autoUpdateAnimBg="0"/>
      <p:bldP spid="213007" grpId="0" autoUpdateAnimBg="0"/>
      <p:bldP spid="213008" grpId="0" autoUpdateAnimBg="0"/>
      <p:bldP spid="57"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ChangeArrowheads="1"/>
          </p:cNvSpPr>
          <p:nvPr/>
        </p:nvSpPr>
        <p:spPr bwMode="auto">
          <a:xfrm>
            <a:off x="0" y="0"/>
            <a:ext cx="9144000" cy="6858000"/>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6434" name="Rectangle 23"/>
          <p:cNvSpPr>
            <a:spLocks noChangeArrowheads="1"/>
          </p:cNvSpPr>
          <p:nvPr/>
        </p:nvSpPr>
        <p:spPr bwMode="auto">
          <a:xfrm>
            <a:off x="1878013" y="0"/>
            <a:ext cx="5230812" cy="6858000"/>
          </a:xfrm>
          <a:prstGeom prst="rect">
            <a:avLst/>
          </a:prstGeom>
          <a:solidFill>
            <a:srgbClr val="FFFFFF"/>
          </a:solidFill>
          <a:ln w="76200" cmpd="tri">
            <a:solidFill>
              <a:srgbClr val="1A0004"/>
            </a:solidFill>
            <a:round/>
            <a:headEnd/>
            <a:tailEnd/>
          </a:ln>
        </p:spPr>
        <p:txBody>
          <a:bodyPr wrap="none" anchor="ctr"/>
          <a:lstStyle/>
          <a:p>
            <a:endParaRPr lang="en-US"/>
          </a:p>
        </p:txBody>
      </p:sp>
      <p:sp>
        <p:nvSpPr>
          <p:cNvPr id="211972" name="AutoShape 4"/>
          <p:cNvSpPr>
            <a:spLocks noChangeArrowheads="1"/>
          </p:cNvSpPr>
          <p:nvPr/>
        </p:nvSpPr>
        <p:spPr bwMode="auto">
          <a:xfrm>
            <a:off x="2225675" y="1100138"/>
            <a:ext cx="3343275" cy="285750"/>
          </a:xfrm>
          <a:prstGeom prst="roundRect">
            <a:avLst>
              <a:gd name="adj" fmla="val 16667"/>
            </a:avLst>
          </a:prstGeom>
          <a:noFill/>
          <a:ln w="57150">
            <a:solidFill>
              <a:srgbClr val="ED181E"/>
            </a:solidFill>
            <a:round/>
            <a:headEnd/>
            <a:tailEnd/>
          </a:ln>
          <a:effectLst>
            <a:outerShdw blurRad="63500" dist="53882" dir="2700000" algn="ctr" rotWithShape="0">
              <a:schemeClr val="bg2">
                <a:alpha val="74998"/>
              </a:schemeClr>
            </a:outerShdw>
          </a:effectLst>
        </p:spPr>
        <p:txBody>
          <a:bodyPr wrap="none" anchor="ctr"/>
          <a:lstStyle/>
          <a:p>
            <a:pPr>
              <a:defRPr/>
            </a:pPr>
            <a:endParaRPr lang="en-US" sz="4400">
              <a:latin typeface="Lucida Handwriting" pitchFamily="-107" charset="0"/>
              <a:ea typeface="+mn-ea"/>
              <a:cs typeface="+mn-cs"/>
            </a:endParaRPr>
          </a:p>
        </p:txBody>
      </p:sp>
      <p:sp>
        <p:nvSpPr>
          <p:cNvPr id="211973" name="AutoShape 5"/>
          <p:cNvSpPr>
            <a:spLocks noChangeArrowheads="1"/>
          </p:cNvSpPr>
          <p:nvPr/>
        </p:nvSpPr>
        <p:spPr bwMode="auto">
          <a:xfrm>
            <a:off x="5730875" y="1071563"/>
            <a:ext cx="1228725" cy="312737"/>
          </a:xfrm>
          <a:prstGeom prst="roundRect">
            <a:avLst>
              <a:gd name="adj" fmla="val 16667"/>
            </a:avLst>
          </a:prstGeom>
          <a:noFill/>
          <a:ln w="57150">
            <a:solidFill>
              <a:srgbClr val="ED181E"/>
            </a:solidFill>
            <a:round/>
            <a:headEnd/>
            <a:tailEnd/>
          </a:ln>
          <a:effectLst>
            <a:outerShdw blurRad="63500" dist="53882" dir="2700000" algn="ctr" rotWithShape="0">
              <a:schemeClr val="bg2">
                <a:alpha val="74998"/>
              </a:schemeClr>
            </a:outerShdw>
          </a:effectLst>
        </p:spPr>
        <p:txBody>
          <a:bodyPr wrap="none" anchor="ctr"/>
          <a:lstStyle/>
          <a:p>
            <a:pPr>
              <a:defRPr/>
            </a:pPr>
            <a:endParaRPr lang="en-US" sz="4400">
              <a:latin typeface="Lucida Handwriting" pitchFamily="-107" charset="0"/>
              <a:ea typeface="+mn-ea"/>
              <a:cs typeface="+mn-cs"/>
            </a:endParaRPr>
          </a:p>
        </p:txBody>
      </p:sp>
      <p:sp>
        <p:nvSpPr>
          <p:cNvPr id="211974" name="Oval 6"/>
          <p:cNvSpPr>
            <a:spLocks noChangeArrowheads="1"/>
          </p:cNvSpPr>
          <p:nvPr/>
        </p:nvSpPr>
        <p:spPr bwMode="auto">
          <a:xfrm>
            <a:off x="2376488" y="1481138"/>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solidFill>
                <a:srgbClr val="1A0004"/>
              </a:solidFill>
              <a:latin typeface="Arial" pitchFamily="-107" charset="0"/>
              <a:ea typeface="+mn-ea"/>
              <a:cs typeface="+mn-cs"/>
            </a:endParaRPr>
          </a:p>
        </p:txBody>
      </p:sp>
      <p:sp>
        <p:nvSpPr>
          <p:cNvPr id="211975" name="Oval 7"/>
          <p:cNvSpPr>
            <a:spLocks noChangeArrowheads="1"/>
          </p:cNvSpPr>
          <p:nvPr/>
        </p:nvSpPr>
        <p:spPr bwMode="auto">
          <a:xfrm>
            <a:off x="2376488" y="1851025"/>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solidFill>
                <a:srgbClr val="1A0004"/>
              </a:solidFill>
              <a:latin typeface="Arial" pitchFamily="-107" charset="0"/>
              <a:ea typeface="+mn-ea"/>
              <a:cs typeface="+mn-cs"/>
            </a:endParaRPr>
          </a:p>
        </p:txBody>
      </p:sp>
      <p:sp>
        <p:nvSpPr>
          <p:cNvPr id="211976" name="Oval 8"/>
          <p:cNvSpPr>
            <a:spLocks noChangeArrowheads="1"/>
          </p:cNvSpPr>
          <p:nvPr/>
        </p:nvSpPr>
        <p:spPr bwMode="auto">
          <a:xfrm>
            <a:off x="2376488" y="2179638"/>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solidFill>
                <a:srgbClr val="1A0004"/>
              </a:solidFill>
              <a:latin typeface="Arial" pitchFamily="-107" charset="0"/>
              <a:ea typeface="+mn-ea"/>
              <a:cs typeface="+mn-cs"/>
            </a:endParaRPr>
          </a:p>
        </p:txBody>
      </p:sp>
      <p:sp>
        <p:nvSpPr>
          <p:cNvPr id="211977" name="Oval 9"/>
          <p:cNvSpPr>
            <a:spLocks noChangeArrowheads="1"/>
          </p:cNvSpPr>
          <p:nvPr/>
        </p:nvSpPr>
        <p:spPr bwMode="auto">
          <a:xfrm>
            <a:off x="2376488" y="2979738"/>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solidFill>
                <a:srgbClr val="1A0004"/>
              </a:solidFill>
              <a:latin typeface="Arial" pitchFamily="-107" charset="0"/>
              <a:ea typeface="+mn-ea"/>
              <a:cs typeface="+mn-cs"/>
            </a:endParaRPr>
          </a:p>
        </p:txBody>
      </p:sp>
      <p:sp>
        <p:nvSpPr>
          <p:cNvPr id="211978" name="Oval 10"/>
          <p:cNvSpPr>
            <a:spLocks noChangeArrowheads="1"/>
          </p:cNvSpPr>
          <p:nvPr/>
        </p:nvSpPr>
        <p:spPr bwMode="auto">
          <a:xfrm>
            <a:off x="3659188" y="3762375"/>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211979" name="Oval 11"/>
          <p:cNvSpPr>
            <a:spLocks noChangeArrowheads="1"/>
          </p:cNvSpPr>
          <p:nvPr/>
        </p:nvSpPr>
        <p:spPr bwMode="auto">
          <a:xfrm>
            <a:off x="3883025" y="4117975"/>
            <a:ext cx="163513"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nvGrpSpPr>
          <p:cNvPr id="2" name="Group 27"/>
          <p:cNvGrpSpPr>
            <a:grpSpLocks/>
          </p:cNvGrpSpPr>
          <p:nvPr/>
        </p:nvGrpSpPr>
        <p:grpSpPr bwMode="auto">
          <a:xfrm>
            <a:off x="4335463" y="4168775"/>
            <a:ext cx="419100" cy="384175"/>
            <a:chOff x="2399" y="2759"/>
            <a:chExt cx="264" cy="242"/>
          </a:xfrm>
        </p:grpSpPr>
        <p:sp>
          <p:nvSpPr>
            <p:cNvPr id="211980" name="Oval 12"/>
            <p:cNvSpPr>
              <a:spLocks noChangeArrowheads="1"/>
            </p:cNvSpPr>
            <p:nvPr/>
          </p:nvSpPr>
          <p:spPr bwMode="auto">
            <a:xfrm>
              <a:off x="2399" y="2915"/>
              <a:ext cx="103" cy="86"/>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46544" name="Text Box 15"/>
            <p:cNvSpPr txBox="1">
              <a:spLocks noChangeArrowheads="1"/>
            </p:cNvSpPr>
            <p:nvPr/>
          </p:nvSpPr>
          <p:spPr bwMode="auto">
            <a:xfrm>
              <a:off x="2421" y="2759"/>
              <a:ext cx="24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600" b="1">
                  <a:solidFill>
                    <a:srgbClr val="FF0000"/>
                  </a:solidFill>
                  <a:latin typeface="Lucida Handwriting" charset="0"/>
                </a:rPr>
                <a:t>...</a:t>
              </a:r>
            </a:p>
          </p:txBody>
        </p:sp>
      </p:grpSp>
      <p:sp>
        <p:nvSpPr>
          <p:cNvPr id="146444" name="Text Box 16"/>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46445" name="Text Box 22"/>
          <p:cNvSpPr txBox="1">
            <a:spLocks noChangeArrowheads="1"/>
          </p:cNvSpPr>
          <p:nvPr/>
        </p:nvSpPr>
        <p:spPr bwMode="auto">
          <a:xfrm>
            <a:off x="8759825" y="652780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000" b="1">
              <a:solidFill>
                <a:srgbClr val="FFFFFF"/>
              </a:solidFill>
            </a:endParaRPr>
          </a:p>
        </p:txBody>
      </p:sp>
      <p:sp>
        <p:nvSpPr>
          <p:cNvPr id="211992" name="Rectangle 24"/>
          <p:cNvSpPr>
            <a:spLocks noChangeArrowheads="1"/>
          </p:cNvSpPr>
          <p:nvPr/>
        </p:nvSpPr>
        <p:spPr bwMode="auto">
          <a:xfrm>
            <a:off x="7580313" y="6523038"/>
            <a:ext cx="73660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a:t>
            </a:r>
          </a:p>
        </p:txBody>
      </p:sp>
      <p:sp>
        <p:nvSpPr>
          <p:cNvPr id="146447" name="Text Box 25"/>
          <p:cNvSpPr txBox="1">
            <a:spLocks noChangeArrowheads="1"/>
          </p:cNvSpPr>
          <p:nvPr/>
        </p:nvSpPr>
        <p:spPr bwMode="auto">
          <a:xfrm>
            <a:off x="8121650" y="6523038"/>
            <a:ext cx="327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a:solidFill>
                  <a:srgbClr val="FFFFFF"/>
                </a:solidFill>
              </a:rPr>
              <a:t>72</a:t>
            </a:r>
          </a:p>
        </p:txBody>
      </p:sp>
      <p:sp>
        <p:nvSpPr>
          <p:cNvPr id="146448" name="Text Box 26"/>
          <p:cNvSpPr txBox="1">
            <a:spLocks noChangeArrowheads="1"/>
          </p:cNvSpPr>
          <p:nvPr/>
        </p:nvSpPr>
        <p:spPr bwMode="auto">
          <a:xfrm>
            <a:off x="8740775"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9</a:t>
            </a:r>
          </a:p>
        </p:txBody>
      </p:sp>
      <p:sp>
        <p:nvSpPr>
          <p:cNvPr id="146449" name="Text Box 5"/>
          <p:cNvSpPr txBox="1">
            <a:spLocks noChangeArrowheads="1"/>
          </p:cNvSpPr>
          <p:nvPr/>
        </p:nvSpPr>
        <p:spPr bwMode="auto">
          <a:xfrm>
            <a:off x="1566863" y="658813"/>
            <a:ext cx="59166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rgbClr val="1A0004"/>
                </a:solidFill>
                <a:latin typeface="Helvetica" charset="0"/>
              </a:rPr>
              <a:t>Joko… nü teka agi nü tekolok Laishiba kaketpongi lapoktsü merangang, mesüra perüa, mesüra nüsasa kar dang asendang dangang .</a:t>
            </a:r>
          </a:p>
        </p:txBody>
      </p:sp>
      <p:sp>
        <p:nvSpPr>
          <p:cNvPr id="118" name="Rectangle 6"/>
          <p:cNvSpPr>
            <a:spLocks noChangeArrowheads="1"/>
          </p:cNvSpPr>
          <p:nvPr/>
        </p:nvSpPr>
        <p:spPr bwMode="auto">
          <a:xfrm>
            <a:off x="1855788" y="5851525"/>
            <a:ext cx="2228850" cy="554038"/>
          </a:xfrm>
          <a:prstGeom prst="rect">
            <a:avLst/>
          </a:prstGeom>
          <a:noFill/>
          <a:ln>
            <a:noFill/>
          </a:ln>
          <a:effectLst>
            <a:outerShdw blurRad="63500" dist="46662" dir="3284183"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defRPr/>
            </a:pPr>
            <a:r>
              <a:rPr lang="en-US" sz="1800" b="1">
                <a:solidFill>
                  <a:srgbClr val="1A0004"/>
                </a:solidFill>
                <a:latin typeface="Comic Sans MS" charset="0"/>
              </a:rPr>
              <a:t>Nü indang Tokolok Laishiba kaketpong!</a:t>
            </a:r>
            <a:endParaRPr lang="en-US" sz="1800">
              <a:solidFill>
                <a:srgbClr val="1A0004"/>
              </a:solidFill>
              <a:latin typeface="Times" charset="0"/>
            </a:endParaRPr>
          </a:p>
        </p:txBody>
      </p:sp>
      <p:sp>
        <p:nvSpPr>
          <p:cNvPr id="146451" name="Text Box 8"/>
          <p:cNvSpPr txBox="1">
            <a:spLocks noChangeArrowheads="1"/>
          </p:cNvSpPr>
          <p:nvPr/>
        </p:nvSpPr>
        <p:spPr bwMode="auto">
          <a:xfrm>
            <a:off x="4511675" y="4348163"/>
            <a:ext cx="27717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400" b="1">
                <a:solidFill>
                  <a:srgbClr val="1A0004"/>
                </a:solidFill>
                <a:latin typeface="Times" charset="0"/>
              </a:rPr>
              <a:t>Kechiaser, nü indang ojang ter… aser nü indang kaketpong terji… itemya:</a:t>
            </a:r>
          </a:p>
        </p:txBody>
      </p:sp>
      <p:sp>
        <p:nvSpPr>
          <p:cNvPr id="146452" name="Text Box 10"/>
          <p:cNvSpPr txBox="1">
            <a:spLocks noChangeArrowheads="1"/>
          </p:cNvSpPr>
          <p:nvPr/>
        </p:nvSpPr>
        <p:spPr bwMode="auto">
          <a:xfrm>
            <a:off x="2582863" y="1716088"/>
            <a:ext cx="2432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800" b="1">
                <a:solidFill>
                  <a:srgbClr val="1A0004"/>
                </a:solidFill>
                <a:latin typeface="Times" charset="0"/>
              </a:rPr>
              <a:t>7 = 4+3 </a:t>
            </a:r>
            <a:r>
              <a:rPr lang="en-US" sz="1400" b="1">
                <a:solidFill>
                  <a:srgbClr val="1A0004"/>
                </a:solidFill>
                <a:latin typeface="Times" charset="0"/>
              </a:rPr>
              <a:t>:</a:t>
            </a:r>
          </a:p>
        </p:txBody>
      </p:sp>
      <p:sp>
        <p:nvSpPr>
          <p:cNvPr id="146453" name="Text Box 11"/>
          <p:cNvSpPr txBox="1">
            <a:spLocks noChangeArrowheads="1"/>
          </p:cNvSpPr>
          <p:nvPr/>
        </p:nvSpPr>
        <p:spPr bwMode="auto">
          <a:xfrm>
            <a:off x="4732338" y="1774825"/>
            <a:ext cx="24733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200" b="1" u="sng">
                <a:solidFill>
                  <a:srgbClr val="1A0004"/>
                </a:solidFill>
                <a:latin typeface="Helvetica" charset="0"/>
              </a:rPr>
              <a:t>NISUNGTEM 4 LIKTI TENTET 3</a:t>
            </a:r>
          </a:p>
        </p:txBody>
      </p:sp>
      <p:sp>
        <p:nvSpPr>
          <p:cNvPr id="146454" name="Text Box 13"/>
          <p:cNvSpPr txBox="1">
            <a:spLocks noChangeArrowheads="1"/>
          </p:cNvSpPr>
          <p:nvPr/>
        </p:nvSpPr>
        <p:spPr bwMode="auto">
          <a:xfrm>
            <a:off x="2617788" y="1384300"/>
            <a:ext cx="2755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400" b="1">
                <a:solidFill>
                  <a:srgbClr val="1A0004"/>
                </a:solidFill>
                <a:latin typeface="Times" charset="0"/>
              </a:rPr>
              <a:t>Ojang  </a:t>
            </a:r>
            <a:r>
              <a:rPr lang="en-US" altLang="ja-JP" sz="1400" b="1">
                <a:solidFill>
                  <a:srgbClr val="1A0004"/>
                </a:solidFill>
                <a:latin typeface="Times" charset="0"/>
              </a:rPr>
              <a:t>“T" tetezüji:</a:t>
            </a:r>
            <a:endParaRPr lang="en-US" sz="1400" b="1">
              <a:solidFill>
                <a:srgbClr val="1A0004"/>
              </a:solidFill>
              <a:latin typeface="Times" charset="0"/>
            </a:endParaRPr>
          </a:p>
        </p:txBody>
      </p:sp>
      <p:sp>
        <p:nvSpPr>
          <p:cNvPr id="146455" name="Text Box 14"/>
          <p:cNvSpPr txBox="1">
            <a:spLocks noChangeArrowheads="1"/>
          </p:cNvSpPr>
          <p:nvPr/>
        </p:nvSpPr>
        <p:spPr bwMode="auto">
          <a:xfrm>
            <a:off x="5016500" y="1427163"/>
            <a:ext cx="1552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200" b="1" u="sng">
                <a:solidFill>
                  <a:srgbClr val="1A0004"/>
                </a:solidFill>
                <a:latin typeface="Helvetica" charset="0"/>
              </a:rPr>
              <a:t>TEYANGLUBA</a:t>
            </a:r>
          </a:p>
        </p:txBody>
      </p:sp>
      <p:sp>
        <p:nvSpPr>
          <p:cNvPr id="146456" name="Text Box 15"/>
          <p:cNvSpPr txBox="1">
            <a:spLocks noChangeArrowheads="1"/>
          </p:cNvSpPr>
          <p:nvPr/>
        </p:nvSpPr>
        <p:spPr bwMode="auto">
          <a:xfrm>
            <a:off x="3810000" y="3676650"/>
            <a:ext cx="2181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400" b="1">
                <a:solidFill>
                  <a:srgbClr val="1A0004"/>
                </a:solidFill>
                <a:latin typeface="Times" charset="0"/>
              </a:rPr>
              <a:t>Ojang  </a:t>
            </a:r>
            <a:r>
              <a:rPr lang="en-US" altLang="ja-JP" sz="1400" b="1">
                <a:solidFill>
                  <a:srgbClr val="1A0004"/>
                </a:solidFill>
                <a:latin typeface="Times" charset="0"/>
              </a:rPr>
              <a:t>“O" tetezüji:</a:t>
            </a:r>
            <a:endParaRPr lang="en-US" sz="1400" b="1">
              <a:solidFill>
                <a:srgbClr val="1A0004"/>
              </a:solidFill>
              <a:latin typeface="Times" charset="0"/>
            </a:endParaRPr>
          </a:p>
        </p:txBody>
      </p:sp>
      <p:sp>
        <p:nvSpPr>
          <p:cNvPr id="146457" name="Text Box 16"/>
          <p:cNvSpPr txBox="1">
            <a:spLocks noChangeArrowheads="1"/>
          </p:cNvSpPr>
          <p:nvPr/>
        </p:nvSpPr>
        <p:spPr bwMode="auto">
          <a:xfrm>
            <a:off x="5905500" y="3692525"/>
            <a:ext cx="1365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200" b="1" u="sng">
                <a:solidFill>
                  <a:srgbClr val="1A0004"/>
                </a:solidFill>
                <a:latin typeface="Helvetica" charset="0"/>
              </a:rPr>
              <a:t>OLA MADOKI</a:t>
            </a:r>
          </a:p>
        </p:txBody>
      </p:sp>
      <p:sp>
        <p:nvSpPr>
          <p:cNvPr id="146458" name="Text Box 17"/>
          <p:cNvSpPr txBox="1">
            <a:spLocks noChangeArrowheads="1"/>
          </p:cNvSpPr>
          <p:nvPr/>
        </p:nvSpPr>
        <p:spPr bwMode="auto">
          <a:xfrm>
            <a:off x="4035425" y="4032250"/>
            <a:ext cx="2119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400" b="1">
                <a:solidFill>
                  <a:srgbClr val="1A0004"/>
                </a:solidFill>
                <a:latin typeface="Times" charset="0"/>
              </a:rPr>
              <a:t>Ojang </a:t>
            </a:r>
            <a:r>
              <a:rPr lang="en-US" altLang="ja-JP" sz="1400" b="1">
                <a:solidFill>
                  <a:srgbClr val="1A0004"/>
                </a:solidFill>
                <a:latin typeface="Times" charset="0"/>
              </a:rPr>
              <a:t>“Y" tetezüji:</a:t>
            </a:r>
            <a:endParaRPr lang="en-US" sz="1400" b="1">
              <a:solidFill>
                <a:srgbClr val="1A0004"/>
              </a:solidFill>
              <a:latin typeface="Times" charset="0"/>
            </a:endParaRPr>
          </a:p>
        </p:txBody>
      </p:sp>
      <p:sp>
        <p:nvSpPr>
          <p:cNvPr id="146459" name="Text Box 18"/>
          <p:cNvSpPr txBox="1">
            <a:spLocks noChangeArrowheads="1"/>
          </p:cNvSpPr>
          <p:nvPr/>
        </p:nvSpPr>
        <p:spPr bwMode="auto">
          <a:xfrm>
            <a:off x="1725613" y="3787775"/>
            <a:ext cx="1746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u="sng">
                <a:solidFill>
                  <a:srgbClr val="1A0004"/>
                </a:solidFill>
                <a:latin typeface="Helvetica" charset="0"/>
              </a:rPr>
              <a:t>JESUS</a:t>
            </a:r>
          </a:p>
        </p:txBody>
      </p:sp>
      <p:sp>
        <p:nvSpPr>
          <p:cNvPr id="146460" name="Text Box 20"/>
          <p:cNvSpPr txBox="1">
            <a:spLocks noChangeArrowheads="1"/>
          </p:cNvSpPr>
          <p:nvPr/>
        </p:nvSpPr>
        <p:spPr bwMode="auto">
          <a:xfrm>
            <a:off x="2236788" y="1100138"/>
            <a:ext cx="3263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400" b="1">
                <a:solidFill>
                  <a:srgbClr val="1A0004"/>
                </a:solidFill>
                <a:latin typeface="Times" charset="0"/>
              </a:rPr>
              <a:t> Nü Laishiba kaketpong lapoktsü sabiji:</a:t>
            </a:r>
          </a:p>
        </p:txBody>
      </p:sp>
      <p:sp>
        <p:nvSpPr>
          <p:cNvPr id="129" name="Line 22"/>
          <p:cNvSpPr>
            <a:spLocks noChangeShapeType="1"/>
          </p:cNvSpPr>
          <p:nvPr/>
        </p:nvSpPr>
        <p:spPr bwMode="auto">
          <a:xfrm>
            <a:off x="7143750" y="792163"/>
            <a:ext cx="112713" cy="0"/>
          </a:xfrm>
          <a:prstGeom prst="line">
            <a:avLst/>
          </a:prstGeom>
          <a:noFill/>
          <a:ln w="28575">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46462" name="Text Box 24"/>
          <p:cNvSpPr txBox="1">
            <a:spLocks noChangeArrowheads="1"/>
          </p:cNvSpPr>
          <p:nvPr/>
        </p:nvSpPr>
        <p:spPr bwMode="auto">
          <a:xfrm>
            <a:off x="2552700" y="2117725"/>
            <a:ext cx="2587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400" b="1">
                <a:solidFill>
                  <a:srgbClr val="1A0004"/>
                </a:solidFill>
                <a:latin typeface="Times" charset="0"/>
              </a:rPr>
              <a:t>Nisung Pezü temji:</a:t>
            </a:r>
          </a:p>
        </p:txBody>
      </p:sp>
      <p:sp>
        <p:nvSpPr>
          <p:cNvPr id="146463" name="Text Box 25"/>
          <p:cNvSpPr txBox="1">
            <a:spLocks noChangeArrowheads="1"/>
          </p:cNvSpPr>
          <p:nvPr/>
        </p:nvSpPr>
        <p:spPr bwMode="auto">
          <a:xfrm>
            <a:off x="5016500" y="2109788"/>
            <a:ext cx="15097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200" b="1" u="sng">
                <a:solidFill>
                  <a:srgbClr val="1A0004"/>
                </a:solidFill>
                <a:latin typeface="Helvetica" charset="0"/>
              </a:rPr>
              <a:t>ABRAHAM               YOSEP                        MOSA </a:t>
            </a:r>
            <a:br>
              <a:rPr lang="en-US" sz="1200" b="1" u="sng">
                <a:solidFill>
                  <a:srgbClr val="1A0004"/>
                </a:solidFill>
                <a:latin typeface="Helvetica" charset="0"/>
              </a:rPr>
            </a:br>
            <a:r>
              <a:rPr lang="en-US" sz="1200" b="1" u="sng">
                <a:solidFill>
                  <a:srgbClr val="1A0004"/>
                </a:solidFill>
                <a:latin typeface="Helvetica" charset="0"/>
              </a:rPr>
              <a:t>YIHUSUA</a:t>
            </a:r>
          </a:p>
        </p:txBody>
      </p:sp>
      <p:sp>
        <p:nvSpPr>
          <p:cNvPr id="146464" name="Text Box 28"/>
          <p:cNvSpPr txBox="1">
            <a:spLocks noChangeArrowheads="1"/>
          </p:cNvSpPr>
          <p:nvPr/>
        </p:nvSpPr>
        <p:spPr bwMode="auto">
          <a:xfrm>
            <a:off x="2593975" y="2884488"/>
            <a:ext cx="27130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400" b="1">
                <a:solidFill>
                  <a:srgbClr val="1A0004"/>
                </a:solidFill>
                <a:latin typeface="Times" charset="0"/>
              </a:rPr>
              <a:t>LOKTI TENTET ASEM temji:</a:t>
            </a:r>
          </a:p>
        </p:txBody>
      </p:sp>
      <p:sp>
        <p:nvSpPr>
          <p:cNvPr id="146465" name="Text Box 29"/>
          <p:cNvSpPr txBox="1">
            <a:spLocks noChangeArrowheads="1"/>
          </p:cNvSpPr>
          <p:nvPr/>
        </p:nvSpPr>
        <p:spPr bwMode="auto">
          <a:xfrm>
            <a:off x="5016500" y="2927350"/>
            <a:ext cx="15097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200" b="1" u="sng">
                <a:solidFill>
                  <a:srgbClr val="1A0004"/>
                </a:solidFill>
                <a:latin typeface="Helvetica" charset="0"/>
              </a:rPr>
              <a:t>OZÜNG ANEMER YIMSÜSERTEM  ALARTEM</a:t>
            </a:r>
          </a:p>
        </p:txBody>
      </p:sp>
      <p:grpSp>
        <p:nvGrpSpPr>
          <p:cNvPr id="146466" name="Group 32" descr="Large confetti"/>
          <p:cNvGrpSpPr>
            <a:grpSpLocks/>
          </p:cNvGrpSpPr>
          <p:nvPr/>
        </p:nvGrpSpPr>
        <p:grpSpPr bwMode="auto">
          <a:xfrm>
            <a:off x="2089150" y="3387725"/>
            <a:ext cx="1276350" cy="588963"/>
            <a:chOff x="375" y="3720"/>
            <a:chExt cx="868" cy="450"/>
          </a:xfrm>
        </p:grpSpPr>
        <p:sp>
          <p:nvSpPr>
            <p:cNvPr id="137" name="Freeform 33"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38" name="Rectangle 34"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39" name="Rectangle 35"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40" name="Rectangle 36"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41" name="Line 37"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46467" name="Group 38" descr="Large confetti"/>
          <p:cNvGrpSpPr>
            <a:grpSpLocks/>
          </p:cNvGrpSpPr>
          <p:nvPr/>
        </p:nvGrpSpPr>
        <p:grpSpPr bwMode="auto">
          <a:xfrm>
            <a:off x="2352675" y="3706813"/>
            <a:ext cx="1276350" cy="588962"/>
            <a:chOff x="375" y="3720"/>
            <a:chExt cx="868" cy="450"/>
          </a:xfrm>
        </p:grpSpPr>
        <p:sp>
          <p:nvSpPr>
            <p:cNvPr id="143" name="Freeform 39"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44" name="Rectangle 40"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45" name="Rectangle 41"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46" name="Rectangle 42"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47" name="Line 43"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46468" name="Group 44" descr="Large confetti"/>
          <p:cNvGrpSpPr>
            <a:grpSpLocks/>
          </p:cNvGrpSpPr>
          <p:nvPr/>
        </p:nvGrpSpPr>
        <p:grpSpPr bwMode="auto">
          <a:xfrm>
            <a:off x="2635250" y="4008438"/>
            <a:ext cx="1276350" cy="588962"/>
            <a:chOff x="375" y="3720"/>
            <a:chExt cx="868" cy="450"/>
          </a:xfrm>
        </p:grpSpPr>
        <p:sp>
          <p:nvSpPr>
            <p:cNvPr id="149" name="Freeform 45"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50" name="Rectangle 46"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51" name="Rectangle 47"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52" name="Rectangle 48"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53" name="Line 49"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46469" name="Group 50" descr="Large confetti"/>
          <p:cNvGrpSpPr>
            <a:grpSpLocks/>
          </p:cNvGrpSpPr>
          <p:nvPr/>
        </p:nvGrpSpPr>
        <p:grpSpPr bwMode="auto">
          <a:xfrm>
            <a:off x="2917825" y="4329113"/>
            <a:ext cx="1276350" cy="588962"/>
            <a:chOff x="375" y="3720"/>
            <a:chExt cx="868" cy="450"/>
          </a:xfrm>
        </p:grpSpPr>
        <p:sp>
          <p:nvSpPr>
            <p:cNvPr id="155" name="Freeform 51"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56" name="Rectangle 52"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57" name="Rectangle 53"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58" name="Rectangle 54"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59" name="Line 55"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46470" name="Group 56" descr="Large confetti"/>
          <p:cNvGrpSpPr>
            <a:grpSpLocks/>
          </p:cNvGrpSpPr>
          <p:nvPr/>
        </p:nvGrpSpPr>
        <p:grpSpPr bwMode="auto">
          <a:xfrm>
            <a:off x="3198813" y="4616450"/>
            <a:ext cx="1276350" cy="588963"/>
            <a:chOff x="375" y="3720"/>
            <a:chExt cx="868" cy="450"/>
          </a:xfrm>
        </p:grpSpPr>
        <p:sp>
          <p:nvSpPr>
            <p:cNvPr id="161" name="Freeform 57"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62" name="Rectangle 58"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63" name="Rectangle 59"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64" name="Rectangle 60"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65" name="Line 61"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46471" name="Group 62" descr="Large confetti"/>
          <p:cNvGrpSpPr>
            <a:grpSpLocks/>
          </p:cNvGrpSpPr>
          <p:nvPr/>
        </p:nvGrpSpPr>
        <p:grpSpPr bwMode="auto">
          <a:xfrm>
            <a:off x="3436938" y="4984750"/>
            <a:ext cx="1546225" cy="588963"/>
            <a:chOff x="375" y="3720"/>
            <a:chExt cx="868" cy="450"/>
          </a:xfrm>
        </p:grpSpPr>
        <p:sp>
          <p:nvSpPr>
            <p:cNvPr id="167" name="Freeform 63"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68" name="Rectangle 64"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69" name="Rectangle 65" descr="Large confetti"/>
            <p:cNvSpPr>
              <a:spLocks noChangeArrowheads="1"/>
            </p:cNvSpPr>
            <p:nvPr/>
          </p:nvSpPr>
          <p:spPr bwMode="auto">
            <a:xfrm>
              <a:off x="388" y="3816"/>
              <a:ext cx="323"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70" name="Rectangle 66" descr="Large confetti"/>
            <p:cNvSpPr>
              <a:spLocks noChangeArrowheads="1"/>
            </p:cNvSpPr>
            <p:nvPr/>
          </p:nvSpPr>
          <p:spPr bwMode="auto">
            <a:xfrm>
              <a:off x="660" y="3816"/>
              <a:ext cx="323"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71" name="Line 67"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46472" name="Group 68" descr="Large confetti"/>
          <p:cNvGrpSpPr>
            <a:grpSpLocks/>
          </p:cNvGrpSpPr>
          <p:nvPr/>
        </p:nvGrpSpPr>
        <p:grpSpPr bwMode="auto">
          <a:xfrm>
            <a:off x="3749675" y="5303838"/>
            <a:ext cx="1500188" cy="588962"/>
            <a:chOff x="375" y="3720"/>
            <a:chExt cx="868" cy="450"/>
          </a:xfrm>
        </p:grpSpPr>
        <p:sp>
          <p:nvSpPr>
            <p:cNvPr id="173" name="Freeform 69"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74" name="Rectangle 70"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75" name="Rectangle 71"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76" name="Rectangle 72"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77" name="Line 73"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46473" name="Group 74" descr="Large confetti"/>
          <p:cNvGrpSpPr>
            <a:grpSpLocks/>
          </p:cNvGrpSpPr>
          <p:nvPr/>
        </p:nvGrpSpPr>
        <p:grpSpPr bwMode="auto">
          <a:xfrm>
            <a:off x="4087813" y="5641975"/>
            <a:ext cx="1276350" cy="588963"/>
            <a:chOff x="375" y="3720"/>
            <a:chExt cx="868" cy="450"/>
          </a:xfrm>
        </p:grpSpPr>
        <p:sp>
          <p:nvSpPr>
            <p:cNvPr id="179" name="Freeform 75"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80" name="Rectangle 76"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81" name="Rectangle 77"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82" name="Rectangle 78"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83" name="Line 79"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46474" name="Group 80" descr="Large confetti"/>
          <p:cNvGrpSpPr>
            <a:grpSpLocks/>
          </p:cNvGrpSpPr>
          <p:nvPr/>
        </p:nvGrpSpPr>
        <p:grpSpPr bwMode="auto">
          <a:xfrm>
            <a:off x="4371975" y="5978525"/>
            <a:ext cx="1274763" cy="588963"/>
            <a:chOff x="375" y="3720"/>
            <a:chExt cx="868" cy="450"/>
          </a:xfrm>
        </p:grpSpPr>
        <p:sp>
          <p:nvSpPr>
            <p:cNvPr id="185" name="Freeform 81" descr="Large confetti"/>
            <p:cNvSpPr>
              <a:spLocks/>
            </p:cNvSpPr>
            <p:nvPr/>
          </p:nvSpPr>
          <p:spPr bwMode="auto">
            <a:xfrm>
              <a:off x="377" y="3720"/>
              <a:ext cx="616"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86" name="Rectangle 82"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87" name="Rectangle 83"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88" name="Rectangle 84" descr="Large confetti"/>
            <p:cNvSpPr>
              <a:spLocks noChangeArrowheads="1"/>
            </p:cNvSpPr>
            <p:nvPr/>
          </p:nvSpPr>
          <p:spPr bwMode="auto">
            <a:xfrm>
              <a:off x="660" y="3816"/>
              <a:ext cx="322"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89" name="Line 85" descr="Large confetti"/>
            <p:cNvSpPr>
              <a:spLocks noChangeShapeType="1"/>
            </p:cNvSpPr>
            <p:nvPr/>
          </p:nvSpPr>
          <p:spPr bwMode="auto">
            <a:xfrm>
              <a:off x="409" y="3852"/>
              <a:ext cx="547"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46475" name="Group 86" descr="Large confetti"/>
          <p:cNvGrpSpPr>
            <a:grpSpLocks/>
          </p:cNvGrpSpPr>
          <p:nvPr/>
        </p:nvGrpSpPr>
        <p:grpSpPr bwMode="auto">
          <a:xfrm>
            <a:off x="4673600" y="6316663"/>
            <a:ext cx="1276350" cy="588962"/>
            <a:chOff x="375" y="3720"/>
            <a:chExt cx="868" cy="450"/>
          </a:xfrm>
        </p:grpSpPr>
        <p:sp>
          <p:nvSpPr>
            <p:cNvPr id="191" name="Freeform 87"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ysClr val="windowText" lastClr="000000"/>
                </a:solidFill>
                <a:ea typeface="+mn-ea"/>
                <a:cs typeface="+mn-cs"/>
              </a:endParaRPr>
            </a:p>
          </p:txBody>
        </p:sp>
        <p:sp>
          <p:nvSpPr>
            <p:cNvPr id="192" name="Rectangle 88"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ysClr val="windowText" lastClr="000000"/>
                </a:solidFill>
                <a:ea typeface="+mn-ea"/>
                <a:cs typeface="+mn-cs"/>
              </a:endParaRPr>
            </a:p>
          </p:txBody>
        </p:sp>
        <p:sp>
          <p:nvSpPr>
            <p:cNvPr id="193" name="Rectangle 89"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ysClr val="windowText" lastClr="000000"/>
                </a:solidFill>
                <a:ea typeface="+mn-ea"/>
                <a:cs typeface="+mn-cs"/>
              </a:endParaRPr>
            </a:p>
          </p:txBody>
        </p:sp>
        <p:sp>
          <p:nvSpPr>
            <p:cNvPr id="194" name="Rectangle 90"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ysClr val="windowText" lastClr="000000"/>
                </a:solidFill>
                <a:ea typeface="+mn-ea"/>
                <a:cs typeface="+mn-cs"/>
              </a:endParaRPr>
            </a:p>
          </p:txBody>
        </p:sp>
        <p:sp>
          <p:nvSpPr>
            <p:cNvPr id="195" name="Line 91"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ysClr val="windowText" lastClr="000000"/>
                </a:solidFill>
                <a:ea typeface="+mn-ea"/>
                <a:cs typeface="+mn-cs"/>
              </a:endParaRPr>
            </a:p>
          </p:txBody>
        </p:sp>
      </p:grpSp>
      <p:sp>
        <p:nvSpPr>
          <p:cNvPr id="196" name="Text Box 92"/>
          <p:cNvSpPr txBox="1">
            <a:spLocks noChangeArrowheads="1"/>
          </p:cNvSpPr>
          <p:nvPr/>
        </p:nvSpPr>
        <p:spPr bwMode="auto">
          <a:xfrm>
            <a:off x="1366838" y="3352800"/>
            <a:ext cx="2386012" cy="261938"/>
          </a:xfrm>
          <a:prstGeom prst="rect">
            <a:avLst/>
          </a:prstGeom>
          <a:noFill/>
          <a:ln w="9525">
            <a:noFill/>
            <a:miter lim="800000"/>
            <a:headEnd/>
            <a:tailEnd/>
          </a:ln>
        </p:spPr>
        <p:txBody>
          <a:bodyPr>
            <a:spAutoFit/>
          </a:bodyPr>
          <a:lstStyle/>
          <a:p>
            <a:pPr>
              <a:spcBef>
                <a:spcPct val="50000"/>
              </a:spcBef>
              <a:defRPr/>
            </a:pPr>
            <a:r>
              <a:rPr lang="en-US" sz="1000" b="1" dirty="0">
                <a:solidFill>
                  <a:srgbClr val="1A0004"/>
                </a:solidFill>
                <a:latin typeface="Helvetica" charset="0"/>
                <a:ea typeface="+mn-ea"/>
                <a:cs typeface="+mn-cs"/>
              </a:rPr>
              <a:t>TEYANGLUBA</a:t>
            </a:r>
            <a:r>
              <a:rPr lang="en-US" sz="1050" b="1" dirty="0">
                <a:solidFill>
                  <a:srgbClr val="1A0004"/>
                </a:solidFill>
                <a:latin typeface="Helvetica" charset="0"/>
                <a:ea typeface="+mn-ea"/>
                <a:cs typeface="+mn-cs"/>
              </a:rPr>
              <a:t> </a:t>
            </a:r>
          </a:p>
        </p:txBody>
      </p:sp>
      <p:sp>
        <p:nvSpPr>
          <p:cNvPr id="197" name="Text Box 93"/>
          <p:cNvSpPr txBox="1">
            <a:spLocks noChangeArrowheads="1"/>
          </p:cNvSpPr>
          <p:nvPr/>
        </p:nvSpPr>
        <p:spPr bwMode="auto">
          <a:xfrm>
            <a:off x="1651000" y="3690938"/>
            <a:ext cx="2384425" cy="261937"/>
          </a:xfrm>
          <a:prstGeom prst="rect">
            <a:avLst/>
          </a:prstGeom>
          <a:noFill/>
          <a:ln w="9525">
            <a:noFill/>
            <a:miter lim="800000"/>
            <a:headEnd/>
            <a:tailEnd/>
          </a:ln>
        </p:spPr>
        <p:txBody>
          <a:bodyPr>
            <a:spAutoFit/>
          </a:bodyPr>
          <a:lstStyle/>
          <a:p>
            <a:pPr>
              <a:spcBef>
                <a:spcPct val="50000"/>
              </a:spcBef>
              <a:defRPr/>
            </a:pPr>
            <a:r>
              <a:rPr lang="en-US" sz="1050" b="1">
                <a:solidFill>
                  <a:srgbClr val="1A0004"/>
                </a:solidFill>
                <a:latin typeface="Helvetica" charset="0"/>
                <a:ea typeface="+mn-ea"/>
                <a:cs typeface="+mn-cs"/>
              </a:rPr>
              <a:t>ABRAHAM</a:t>
            </a:r>
          </a:p>
        </p:txBody>
      </p:sp>
      <p:sp>
        <p:nvSpPr>
          <p:cNvPr id="198" name="Text Box 94"/>
          <p:cNvSpPr txBox="1">
            <a:spLocks noChangeArrowheads="1"/>
          </p:cNvSpPr>
          <p:nvPr/>
        </p:nvSpPr>
        <p:spPr bwMode="auto">
          <a:xfrm>
            <a:off x="2024063" y="3981450"/>
            <a:ext cx="2386012" cy="261938"/>
          </a:xfrm>
          <a:prstGeom prst="rect">
            <a:avLst/>
          </a:prstGeom>
          <a:noFill/>
          <a:ln w="9525">
            <a:noFill/>
            <a:miter lim="800000"/>
            <a:headEnd/>
            <a:tailEnd/>
          </a:ln>
        </p:spPr>
        <p:txBody>
          <a:bodyPr>
            <a:spAutoFit/>
          </a:bodyPr>
          <a:lstStyle/>
          <a:p>
            <a:pPr>
              <a:spcBef>
                <a:spcPct val="50000"/>
              </a:spcBef>
              <a:defRPr/>
            </a:pPr>
            <a:r>
              <a:rPr lang="en-US" sz="1050" b="1" dirty="0">
                <a:solidFill>
                  <a:srgbClr val="1A0004"/>
                </a:solidFill>
                <a:latin typeface="Helvetica" charset="0"/>
                <a:ea typeface="+mn-ea"/>
                <a:cs typeface="+mn-cs"/>
              </a:rPr>
              <a:t>JYOSEP</a:t>
            </a:r>
          </a:p>
        </p:txBody>
      </p:sp>
      <p:sp>
        <p:nvSpPr>
          <p:cNvPr id="199" name="Text Box 95"/>
          <p:cNvSpPr txBox="1">
            <a:spLocks noChangeArrowheads="1"/>
          </p:cNvSpPr>
          <p:nvPr/>
        </p:nvSpPr>
        <p:spPr bwMode="auto">
          <a:xfrm>
            <a:off x="2301875" y="4297363"/>
            <a:ext cx="2386013" cy="261937"/>
          </a:xfrm>
          <a:prstGeom prst="rect">
            <a:avLst/>
          </a:prstGeom>
          <a:noFill/>
          <a:ln w="9525">
            <a:noFill/>
            <a:miter lim="800000"/>
            <a:headEnd/>
            <a:tailEnd/>
          </a:ln>
        </p:spPr>
        <p:txBody>
          <a:bodyPr>
            <a:spAutoFit/>
          </a:bodyPr>
          <a:lstStyle/>
          <a:p>
            <a:pPr>
              <a:spcBef>
                <a:spcPct val="50000"/>
              </a:spcBef>
              <a:defRPr/>
            </a:pPr>
            <a:r>
              <a:rPr lang="en-US" sz="1050" b="1" dirty="0">
                <a:solidFill>
                  <a:srgbClr val="1A0004"/>
                </a:solidFill>
                <a:latin typeface="Helvetica" charset="0"/>
                <a:ea typeface="+mn-ea"/>
                <a:cs typeface="+mn-cs"/>
              </a:rPr>
              <a:t>MOSA</a:t>
            </a:r>
          </a:p>
        </p:txBody>
      </p:sp>
      <p:sp>
        <p:nvSpPr>
          <p:cNvPr id="200" name="Text Box 96"/>
          <p:cNvSpPr txBox="1">
            <a:spLocks noChangeArrowheads="1"/>
          </p:cNvSpPr>
          <p:nvPr/>
        </p:nvSpPr>
        <p:spPr bwMode="auto">
          <a:xfrm>
            <a:off x="2598738" y="4611688"/>
            <a:ext cx="2386012" cy="261937"/>
          </a:xfrm>
          <a:prstGeom prst="rect">
            <a:avLst/>
          </a:prstGeom>
          <a:noFill/>
          <a:ln w="9525">
            <a:noFill/>
            <a:miter lim="800000"/>
            <a:headEnd/>
            <a:tailEnd/>
          </a:ln>
        </p:spPr>
        <p:txBody>
          <a:bodyPr>
            <a:spAutoFit/>
          </a:bodyPr>
          <a:lstStyle/>
          <a:p>
            <a:pPr>
              <a:spcBef>
                <a:spcPct val="50000"/>
              </a:spcBef>
              <a:defRPr/>
            </a:pPr>
            <a:r>
              <a:rPr lang="en-US" sz="1050" b="1" dirty="0">
                <a:solidFill>
                  <a:srgbClr val="1A0004"/>
                </a:solidFill>
                <a:latin typeface="Helvetica" charset="0"/>
                <a:ea typeface="+mn-ea"/>
                <a:cs typeface="+mn-cs"/>
              </a:rPr>
              <a:t>YIHUSUA</a:t>
            </a:r>
          </a:p>
        </p:txBody>
      </p:sp>
      <p:sp>
        <p:nvSpPr>
          <p:cNvPr id="146481" name="Text Box 97"/>
          <p:cNvSpPr txBox="1">
            <a:spLocks noChangeArrowheads="1"/>
          </p:cNvSpPr>
          <p:nvPr/>
        </p:nvSpPr>
        <p:spPr bwMode="auto">
          <a:xfrm>
            <a:off x="2805113" y="4941888"/>
            <a:ext cx="23844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1A0004"/>
                </a:solidFill>
                <a:latin typeface="Helvetica" charset="0"/>
              </a:rPr>
              <a:t>OZÜNG ANEMER</a:t>
            </a:r>
          </a:p>
        </p:txBody>
      </p:sp>
      <p:sp>
        <p:nvSpPr>
          <p:cNvPr id="146482" name="Text Box 98"/>
          <p:cNvSpPr txBox="1">
            <a:spLocks noChangeArrowheads="1"/>
          </p:cNvSpPr>
          <p:nvPr/>
        </p:nvSpPr>
        <p:spPr bwMode="auto">
          <a:xfrm>
            <a:off x="3100388" y="5276850"/>
            <a:ext cx="23844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1A0004"/>
                </a:solidFill>
                <a:latin typeface="Helvetica" charset="0"/>
              </a:rPr>
              <a:t>YIMSÜSERTEM</a:t>
            </a:r>
          </a:p>
        </p:txBody>
      </p:sp>
      <p:sp>
        <p:nvSpPr>
          <p:cNvPr id="203" name="Text Box 99"/>
          <p:cNvSpPr txBox="1">
            <a:spLocks noChangeArrowheads="1"/>
          </p:cNvSpPr>
          <p:nvPr/>
        </p:nvSpPr>
        <p:spPr bwMode="auto">
          <a:xfrm>
            <a:off x="3400425" y="5610225"/>
            <a:ext cx="2384425" cy="261938"/>
          </a:xfrm>
          <a:prstGeom prst="rect">
            <a:avLst/>
          </a:prstGeom>
          <a:noFill/>
          <a:ln w="9525">
            <a:noFill/>
            <a:miter lim="800000"/>
            <a:headEnd/>
            <a:tailEnd/>
          </a:ln>
        </p:spPr>
        <p:txBody>
          <a:bodyPr>
            <a:spAutoFit/>
          </a:bodyPr>
          <a:lstStyle/>
          <a:p>
            <a:pPr>
              <a:spcBef>
                <a:spcPct val="50000"/>
              </a:spcBef>
              <a:defRPr/>
            </a:pPr>
            <a:r>
              <a:rPr lang="en-US" sz="1050" b="1" dirty="0">
                <a:solidFill>
                  <a:srgbClr val="1A0004"/>
                </a:solidFill>
                <a:latin typeface="Helvetica" charset="0"/>
                <a:ea typeface="+mn-ea"/>
                <a:cs typeface="+mn-cs"/>
              </a:rPr>
              <a:t>ALARTEM</a:t>
            </a:r>
          </a:p>
        </p:txBody>
      </p:sp>
      <p:sp>
        <p:nvSpPr>
          <p:cNvPr id="204" name="Text Box 100"/>
          <p:cNvSpPr txBox="1">
            <a:spLocks noChangeArrowheads="1"/>
          </p:cNvSpPr>
          <p:nvPr/>
        </p:nvSpPr>
        <p:spPr bwMode="auto">
          <a:xfrm>
            <a:off x="3644900" y="5951538"/>
            <a:ext cx="2384425" cy="246062"/>
          </a:xfrm>
          <a:prstGeom prst="rect">
            <a:avLst/>
          </a:prstGeom>
          <a:noFill/>
          <a:ln w="9525">
            <a:noFill/>
            <a:miter lim="800000"/>
            <a:headEnd/>
            <a:tailEnd/>
          </a:ln>
        </p:spPr>
        <p:txBody>
          <a:bodyPr>
            <a:spAutoFit/>
          </a:bodyPr>
          <a:lstStyle/>
          <a:p>
            <a:pPr>
              <a:spcBef>
                <a:spcPct val="50000"/>
              </a:spcBef>
              <a:defRPr/>
            </a:pPr>
            <a:r>
              <a:rPr lang="en-US" sz="1000" b="1" dirty="0">
                <a:solidFill>
                  <a:srgbClr val="1A0004"/>
                </a:solidFill>
                <a:latin typeface="Helvetica" charset="0"/>
                <a:ea typeface="+mn-ea"/>
                <a:cs typeface="+mn-cs"/>
              </a:rPr>
              <a:t>OLA MADOKI</a:t>
            </a:r>
          </a:p>
        </p:txBody>
      </p:sp>
      <p:sp>
        <p:nvSpPr>
          <p:cNvPr id="146485" name="Text Box 101"/>
          <p:cNvSpPr txBox="1">
            <a:spLocks noChangeArrowheads="1"/>
          </p:cNvSpPr>
          <p:nvPr/>
        </p:nvSpPr>
        <p:spPr bwMode="auto">
          <a:xfrm>
            <a:off x="3984625" y="6242050"/>
            <a:ext cx="2386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1A0004"/>
                </a:solidFill>
                <a:latin typeface="Helvetica" charset="0"/>
              </a:rPr>
              <a:t>YISU</a:t>
            </a:r>
          </a:p>
        </p:txBody>
      </p:sp>
      <p:sp>
        <p:nvSpPr>
          <p:cNvPr id="206" name="AutoShape 102"/>
          <p:cNvSpPr>
            <a:spLocks noChangeArrowheads="1"/>
          </p:cNvSpPr>
          <p:nvPr/>
        </p:nvSpPr>
        <p:spPr bwMode="auto">
          <a:xfrm rot="5766511">
            <a:off x="5607844" y="5314157"/>
            <a:ext cx="1911350" cy="1135062"/>
          </a:xfrm>
          <a:prstGeom prst="curvedDownArrow">
            <a:avLst>
              <a:gd name="adj1" fmla="val 33678"/>
              <a:gd name="adj2" fmla="val 67357"/>
              <a:gd name="adj3" fmla="val 33333"/>
            </a:avLst>
          </a:prstGeom>
          <a:solidFill>
            <a:srgbClr val="BBE0E3"/>
          </a:solidFill>
          <a:ln w="9525">
            <a:solidFill>
              <a:srgbClr val="000000"/>
            </a:solidFill>
            <a:miter lim="800000"/>
            <a:headEnd/>
            <a:tailEnd/>
          </a:ln>
        </p:spPr>
        <p:txBody>
          <a:bodyPr wrap="none" anchor="ctr"/>
          <a:lstStyle/>
          <a:p>
            <a:pPr eaLnBrk="1" fontAlgn="auto" hangingPunct="1">
              <a:spcBef>
                <a:spcPts val="0"/>
              </a:spcBef>
              <a:spcAft>
                <a:spcPts val="0"/>
              </a:spcAft>
              <a:defRPr/>
            </a:pPr>
            <a:endParaRPr lang="en-US" sz="1400" kern="0">
              <a:solidFill>
                <a:sysClr val="windowText" lastClr="000000"/>
              </a:solidFill>
              <a:ea typeface="+mn-ea"/>
              <a:cs typeface="+mn-cs"/>
            </a:endParaRPr>
          </a:p>
        </p:txBody>
      </p:sp>
      <p:sp>
        <p:nvSpPr>
          <p:cNvPr id="146487" name="Text Box 104"/>
          <p:cNvSpPr txBox="1">
            <a:spLocks noChangeArrowheads="1"/>
          </p:cNvSpPr>
          <p:nvPr/>
        </p:nvSpPr>
        <p:spPr bwMode="auto">
          <a:xfrm>
            <a:off x="2198688" y="-957263"/>
            <a:ext cx="501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latin typeface="Comic Sans MS" charset="0"/>
              </a:rPr>
              <a:t>02</a:t>
            </a:r>
          </a:p>
        </p:txBody>
      </p:sp>
      <p:sp>
        <p:nvSpPr>
          <p:cNvPr id="146488" name="Text Box 106"/>
          <p:cNvSpPr txBox="1">
            <a:spLocks noChangeArrowheads="1"/>
          </p:cNvSpPr>
          <p:nvPr/>
        </p:nvSpPr>
        <p:spPr bwMode="auto">
          <a:xfrm>
            <a:off x="5792788" y="1076325"/>
            <a:ext cx="1403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800" b="1" u="sng">
                <a:solidFill>
                  <a:srgbClr val="1A0004"/>
                </a:solidFill>
                <a:latin typeface="Helvetica" charset="0"/>
              </a:rPr>
              <a:t>T  7  O  Y </a:t>
            </a:r>
          </a:p>
        </p:txBody>
      </p:sp>
      <p:sp>
        <p:nvSpPr>
          <p:cNvPr id="211981" name="Text Box 13"/>
          <p:cNvSpPr txBox="1">
            <a:spLocks noChangeArrowheads="1"/>
          </p:cNvSpPr>
          <p:nvPr/>
        </p:nvSpPr>
        <p:spPr bwMode="auto">
          <a:xfrm>
            <a:off x="6473825" y="2073275"/>
            <a:ext cx="3179763" cy="1201738"/>
          </a:xfrm>
          <a:prstGeom prst="rect">
            <a:avLst/>
          </a:prstGeom>
          <a:solidFill>
            <a:schemeClr val="accent1"/>
          </a:solidFill>
          <a:ln w="57150">
            <a:solidFill>
              <a:srgbClr val="FFFF00"/>
            </a:solidFill>
            <a:miter lim="800000"/>
            <a:headEnd/>
            <a:tailEnd/>
          </a:ln>
          <a:effectLst>
            <a:outerShdw blurRad="63500" dist="71842"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2400" b="1" smtClean="0">
                <a:solidFill>
                  <a:srgbClr val="FFFF00"/>
                </a:solidFill>
                <a:latin typeface="Comic Sans MS" charset="0"/>
              </a:rPr>
              <a:t>SHISATSÜ BUSHIBA YARIBA #02</a:t>
            </a:r>
          </a:p>
        </p:txBody>
      </p:sp>
      <p:sp>
        <p:nvSpPr>
          <p:cNvPr id="209" name="TextBox 208"/>
          <p:cNvSpPr txBox="1"/>
          <p:nvPr/>
        </p:nvSpPr>
        <p:spPr>
          <a:xfrm>
            <a:off x="2055813" y="0"/>
            <a:ext cx="4922837" cy="584200"/>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3200" b="1" dirty="0" err="1" smtClean="0">
                <a:solidFill>
                  <a:srgbClr val="1A0004"/>
                </a:solidFill>
                <a:effectLst>
                  <a:outerShdw blurRad="38100" dist="38100" dir="2700000" algn="tl">
                    <a:srgbClr val="DDDDDD"/>
                  </a:outerShdw>
                </a:effectLst>
                <a:latin typeface="Kosher-Normal" charset="0"/>
              </a:rPr>
              <a:t>Laishiba</a:t>
            </a:r>
            <a:r>
              <a:rPr lang="en-US" sz="3200" b="1" dirty="0" smtClean="0">
                <a:solidFill>
                  <a:srgbClr val="1A0004"/>
                </a:solidFill>
                <a:effectLst>
                  <a:outerShdw blurRad="38100" dist="38100" dir="2700000" algn="tl">
                    <a:srgbClr val="DDDDDD"/>
                  </a:outerShdw>
                </a:effectLst>
                <a:latin typeface="Kosher-Normal" charset="0"/>
              </a:rPr>
              <a:t>…</a:t>
            </a:r>
            <a:r>
              <a:rPr lang="en-US" sz="3200" b="1" dirty="0" err="1" smtClean="0">
                <a:solidFill>
                  <a:srgbClr val="1A0004"/>
                </a:solidFill>
                <a:effectLst>
                  <a:outerShdw blurRad="38100" dist="38100" dir="2700000" algn="tl">
                    <a:srgbClr val="DDDDDD"/>
                  </a:outerShdw>
                </a:effectLst>
                <a:latin typeface="Kosher-Normal" charset="0"/>
              </a:rPr>
              <a:t>Tongmelang</a:t>
            </a:r>
            <a:r>
              <a:rPr lang="en-US" sz="3200" b="1" dirty="0" smtClean="0">
                <a:solidFill>
                  <a:srgbClr val="1A0004"/>
                </a:solidFill>
                <a:effectLst>
                  <a:outerShdw blurRad="38100" dist="38100" dir="2700000" algn="tl">
                    <a:srgbClr val="DDDDDD"/>
                  </a:outerShdw>
                </a:effectLst>
                <a:latin typeface="Kosher-Normal" charset="0"/>
              </a:rPr>
              <a:t> </a:t>
            </a:r>
            <a:r>
              <a:rPr lang="en-US" sz="3200" b="1" dirty="0" err="1" smtClean="0">
                <a:solidFill>
                  <a:srgbClr val="1A0004"/>
                </a:solidFill>
                <a:effectLst>
                  <a:outerShdw blurRad="38100" dist="38100" dir="2700000" algn="tl">
                    <a:srgbClr val="DDDDDD"/>
                  </a:outerShdw>
                </a:effectLst>
                <a:latin typeface="Kosher-Normal" charset="0"/>
              </a:rPr>
              <a:t>Rajem</a:t>
            </a:r>
            <a:endParaRPr lang="en-US" sz="3200" b="1" dirty="0" smtClean="0">
              <a:solidFill>
                <a:srgbClr val="1A0004"/>
              </a:solidFill>
              <a:effectLst>
                <a:outerShdw blurRad="38100" dist="38100" dir="2700000" algn="tl">
                  <a:srgbClr val="DDDDDD"/>
                </a:outerShdw>
              </a:effectLst>
              <a:latin typeface="Kosher-Normal" charset="0"/>
            </a:endParaRPr>
          </a:p>
        </p:txBody>
      </p:sp>
      <p:sp>
        <p:nvSpPr>
          <p:cNvPr id="146491" name="Text Box 16"/>
          <p:cNvSpPr txBox="1">
            <a:spLocks noChangeArrowheads="1"/>
          </p:cNvSpPr>
          <p:nvPr/>
        </p:nvSpPr>
        <p:spPr bwMode="auto">
          <a:xfrm>
            <a:off x="5981700" y="4048125"/>
            <a:ext cx="1139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200" b="1" u="sng">
                <a:solidFill>
                  <a:srgbClr val="1A0004"/>
                </a:solidFill>
                <a:latin typeface="Helvetica" charset="0"/>
              </a:rPr>
              <a:t>YISU</a:t>
            </a:r>
          </a:p>
        </p:txBody>
      </p:sp>
      <p:sp>
        <p:nvSpPr>
          <p:cNvPr id="146492" name="Text Box 23"/>
          <p:cNvSpPr txBox="1">
            <a:spLocks noChangeArrowheads="1"/>
          </p:cNvSpPr>
          <p:nvPr/>
        </p:nvSpPr>
        <p:spPr bwMode="auto">
          <a:xfrm>
            <a:off x="282575" y="6523038"/>
            <a:ext cx="996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©2006 TBBMI</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grpId="0" nodeType="withEffect">
                                  <p:stCondLst>
                                    <p:cond delay="0"/>
                                  </p:stCondLst>
                                  <p:childTnLst>
                                    <p:set>
                                      <p:cBhvr>
                                        <p:cTn id="6" dur="1" fill="hold">
                                          <p:stCondLst>
                                            <p:cond delay="0"/>
                                          </p:stCondLst>
                                        </p:cTn>
                                        <p:tgtEl>
                                          <p:spTgt spid="211981"/>
                                        </p:tgtEl>
                                        <p:attrNameLst>
                                          <p:attrName>style.visibility</p:attrName>
                                        </p:attrNameLst>
                                      </p:cBhvr>
                                      <p:to>
                                        <p:strVal val="visible"/>
                                      </p:to>
                                    </p:set>
                                    <p:anim calcmode="lin" valueType="num">
                                      <p:cBhvr additive="base">
                                        <p:cTn id="7" dur="500" fill="hold"/>
                                        <p:tgtEl>
                                          <p:spTgt spid="211981"/>
                                        </p:tgtEl>
                                        <p:attrNameLst>
                                          <p:attrName>ppt_x</p:attrName>
                                        </p:attrNameLst>
                                      </p:cBhvr>
                                      <p:tavLst>
                                        <p:tav tm="0">
                                          <p:val>
                                            <p:strVal val="0-#ppt_w/2"/>
                                          </p:val>
                                        </p:tav>
                                        <p:tav tm="100000">
                                          <p:val>
                                            <p:strVal val="#ppt_x"/>
                                          </p:val>
                                        </p:tav>
                                      </p:tavLst>
                                    </p:anim>
                                    <p:anim calcmode="lin" valueType="num">
                                      <p:cBhvr additive="base">
                                        <p:cTn id="8" dur="500" fill="hold"/>
                                        <p:tgtEl>
                                          <p:spTgt spid="21198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11972"/>
                                        </p:tgtEl>
                                        <p:attrNameLst>
                                          <p:attrName>style.visibility</p:attrName>
                                        </p:attrNameLst>
                                      </p:cBhvr>
                                      <p:to>
                                        <p:strVal val="visible"/>
                                      </p:to>
                                    </p:set>
                                    <p:animEffect transition="in" filter="fade">
                                      <p:cBhvr>
                                        <p:cTn id="13" dur="1000"/>
                                        <p:tgtEl>
                                          <p:spTgt spid="21197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1973"/>
                                        </p:tgtEl>
                                        <p:attrNameLst>
                                          <p:attrName>style.visibility</p:attrName>
                                        </p:attrNameLst>
                                      </p:cBhvr>
                                      <p:to>
                                        <p:strVal val="visible"/>
                                      </p:to>
                                    </p:set>
                                    <p:animEffect transition="in" filter="fade">
                                      <p:cBhvr>
                                        <p:cTn id="18" dur="1000"/>
                                        <p:tgtEl>
                                          <p:spTgt spid="21197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11974"/>
                                        </p:tgtEl>
                                        <p:attrNameLst>
                                          <p:attrName>style.visibility</p:attrName>
                                        </p:attrNameLst>
                                      </p:cBhvr>
                                      <p:to>
                                        <p:strVal val="visible"/>
                                      </p:to>
                                    </p:set>
                                    <p:animEffect transition="in" filter="fade">
                                      <p:cBhvr>
                                        <p:cTn id="23" dur="1000"/>
                                        <p:tgtEl>
                                          <p:spTgt spid="21197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11975"/>
                                        </p:tgtEl>
                                        <p:attrNameLst>
                                          <p:attrName>style.visibility</p:attrName>
                                        </p:attrNameLst>
                                      </p:cBhvr>
                                      <p:to>
                                        <p:strVal val="visible"/>
                                      </p:to>
                                    </p:set>
                                    <p:animEffect transition="in" filter="fade">
                                      <p:cBhvr>
                                        <p:cTn id="28" dur="1000"/>
                                        <p:tgtEl>
                                          <p:spTgt spid="21197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11976"/>
                                        </p:tgtEl>
                                        <p:attrNameLst>
                                          <p:attrName>style.visibility</p:attrName>
                                        </p:attrNameLst>
                                      </p:cBhvr>
                                      <p:to>
                                        <p:strVal val="visible"/>
                                      </p:to>
                                    </p:set>
                                    <p:animEffect transition="in" filter="fade">
                                      <p:cBhvr>
                                        <p:cTn id="33" dur="1000"/>
                                        <p:tgtEl>
                                          <p:spTgt spid="21197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11977"/>
                                        </p:tgtEl>
                                        <p:attrNameLst>
                                          <p:attrName>style.visibility</p:attrName>
                                        </p:attrNameLst>
                                      </p:cBhvr>
                                      <p:to>
                                        <p:strVal val="visible"/>
                                      </p:to>
                                    </p:set>
                                    <p:animEffect transition="in" filter="fade">
                                      <p:cBhvr>
                                        <p:cTn id="38" dur="1000"/>
                                        <p:tgtEl>
                                          <p:spTgt spid="21197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11978"/>
                                        </p:tgtEl>
                                        <p:attrNameLst>
                                          <p:attrName>style.visibility</p:attrName>
                                        </p:attrNameLst>
                                      </p:cBhvr>
                                      <p:to>
                                        <p:strVal val="visible"/>
                                      </p:to>
                                    </p:set>
                                    <p:animEffect transition="in" filter="fade">
                                      <p:cBhvr>
                                        <p:cTn id="43" dur="1000"/>
                                        <p:tgtEl>
                                          <p:spTgt spid="21197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11979"/>
                                        </p:tgtEl>
                                        <p:attrNameLst>
                                          <p:attrName>style.visibility</p:attrName>
                                        </p:attrNameLst>
                                      </p:cBhvr>
                                      <p:to>
                                        <p:strVal val="visible"/>
                                      </p:to>
                                    </p:set>
                                    <p:animEffect transition="in" filter="fade">
                                      <p:cBhvr>
                                        <p:cTn id="48" dur="1000"/>
                                        <p:tgtEl>
                                          <p:spTgt spid="21197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nodeType="click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fade">
                                      <p:cBhvr>
                                        <p:cTn id="5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2" grpId="0" animBg="1" autoUpdateAnimBg="0"/>
      <p:bldP spid="211973" grpId="0" animBg="1" autoUpdateAnimBg="0"/>
      <p:bldP spid="211974" grpId="0" animBg="1"/>
      <p:bldP spid="211975" grpId="0" animBg="1"/>
      <p:bldP spid="211976" grpId="0" animBg="1"/>
      <p:bldP spid="211977" grpId="0" animBg="1"/>
      <p:bldP spid="211978" grpId="0" animBg="1"/>
      <p:bldP spid="211979" grpId="0" animBg="1"/>
      <p:bldP spid="211981" grpId="0" animBg="1"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Text Box 4"/>
          <p:cNvSpPr txBox="1">
            <a:spLocks noChangeArrowheads="1"/>
          </p:cNvSpPr>
          <p:nvPr/>
        </p:nvSpPr>
        <p:spPr bwMode="auto">
          <a:xfrm>
            <a:off x="2747963" y="0"/>
            <a:ext cx="3348037" cy="6919913"/>
          </a:xfrm>
          <a:prstGeom prst="rect">
            <a:avLst/>
          </a:prstGeom>
          <a:noFill/>
          <a:ln w="12700">
            <a:noFill/>
            <a:miter lim="800000"/>
            <a:headEnd/>
            <a:tailEnd/>
          </a:ln>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44800" i="1" smtClean="0">
                <a:solidFill>
                  <a:srgbClr val="FFFF00"/>
                </a:solidFill>
                <a:effectLst>
                  <a:outerShdw blurRad="38100" dist="38100" dir="2700000" algn="tl">
                    <a:srgbClr val="000000"/>
                  </a:outerShdw>
                </a:effectLst>
              </a:rPr>
              <a:t>7</a:t>
            </a:r>
          </a:p>
        </p:txBody>
      </p:sp>
      <p:sp>
        <p:nvSpPr>
          <p:cNvPr id="87045" name="Rectangle 5" descr="Large checker board"/>
          <p:cNvSpPr>
            <a:spLocks noChangeArrowheads="1"/>
          </p:cNvSpPr>
          <p:nvPr/>
        </p:nvSpPr>
        <p:spPr bwMode="auto">
          <a:xfrm>
            <a:off x="3722688" y="3124200"/>
            <a:ext cx="1768475" cy="457200"/>
          </a:xfrm>
          <a:prstGeom prst="rect">
            <a:avLst/>
          </a:prstGeom>
          <a:pattFill prst="lgCheck">
            <a:fgClr>
              <a:srgbClr val="E9F416"/>
            </a:fgClr>
            <a:bgClr>
              <a:srgbClr val="FFFFFF"/>
            </a:bgClr>
          </a:pattFill>
          <a:ln w="28575">
            <a:solidFill>
              <a:schemeClr val="bg2"/>
            </a:solidFill>
            <a:miter lim="800000"/>
            <a:headEnd/>
            <a:tailEnd/>
          </a:ln>
          <a:effectLst>
            <a:outerShdw blurRad="63500" dist="130755" dir="1743276"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48483" name="Text Box 8"/>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48484" name="Text Box 13"/>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48485" name="Text Box 14"/>
          <p:cNvSpPr txBox="1">
            <a:spLocks noChangeArrowheads="1"/>
          </p:cNvSpPr>
          <p:nvPr/>
        </p:nvSpPr>
        <p:spPr bwMode="auto">
          <a:xfrm>
            <a:off x="8085138" y="6523038"/>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73</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grpId="0" nodeType="withEffect">
                                  <p:stCondLst>
                                    <p:cond delay="0"/>
                                  </p:stCondLst>
                                  <p:childTnLst>
                                    <p:animRot by="21600000">
                                      <p:cBhvr>
                                        <p:cTn id="6" dur="2000" fill="hold"/>
                                        <p:tgtEl>
                                          <p:spTgt spid="8704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529" name="Group 36"/>
          <p:cNvGrpSpPr>
            <a:grpSpLocks/>
          </p:cNvGrpSpPr>
          <p:nvPr/>
        </p:nvGrpSpPr>
        <p:grpSpPr bwMode="auto">
          <a:xfrm>
            <a:off x="552450" y="508000"/>
            <a:ext cx="8013700" cy="5822950"/>
            <a:chOff x="348" y="320"/>
            <a:chExt cx="5048" cy="3558"/>
          </a:xfrm>
        </p:grpSpPr>
        <p:pic>
          <p:nvPicPr>
            <p:cNvPr id="150541" name="Picture 2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 y="327"/>
              <a:ext cx="4062" cy="3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50542" name="Rectangle 28"/>
            <p:cNvSpPr>
              <a:spLocks noChangeArrowheads="1"/>
            </p:cNvSpPr>
            <p:nvPr/>
          </p:nvSpPr>
          <p:spPr bwMode="auto">
            <a:xfrm>
              <a:off x="4875" y="320"/>
              <a:ext cx="521" cy="3537"/>
            </a:xfrm>
            <a:prstGeom prst="rect">
              <a:avLst/>
            </a:prstGeom>
            <a:solidFill>
              <a:srgbClr val="7E400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50543" name="Rectangle 30"/>
            <p:cNvSpPr>
              <a:spLocks noChangeArrowheads="1"/>
            </p:cNvSpPr>
            <p:nvPr/>
          </p:nvSpPr>
          <p:spPr bwMode="auto">
            <a:xfrm>
              <a:off x="348" y="341"/>
              <a:ext cx="496" cy="3537"/>
            </a:xfrm>
            <a:prstGeom prst="rect">
              <a:avLst/>
            </a:prstGeom>
            <a:solidFill>
              <a:srgbClr val="7E400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150530" name="Text Box 19"/>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50531" name="Text Box 25"/>
          <p:cNvSpPr txBox="1">
            <a:spLocks noChangeArrowheads="1"/>
          </p:cNvSpPr>
          <p:nvPr/>
        </p:nvSpPr>
        <p:spPr bwMode="auto">
          <a:xfrm>
            <a:off x="8085138" y="6523038"/>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74</a:t>
            </a:r>
          </a:p>
        </p:txBody>
      </p:sp>
      <p:sp>
        <p:nvSpPr>
          <p:cNvPr id="82947" name="Rectangle 3"/>
          <p:cNvSpPr>
            <a:spLocks noChangeArrowheads="1"/>
          </p:cNvSpPr>
          <p:nvPr/>
        </p:nvSpPr>
        <p:spPr bwMode="auto">
          <a:xfrm>
            <a:off x="7945438" y="2332038"/>
            <a:ext cx="549275" cy="515937"/>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endParaRPr lang="en-US" sz="2800" i="1">
              <a:solidFill>
                <a:srgbClr val="FAFD00"/>
              </a:solidFill>
              <a:latin typeface="Times" pitchFamily="-107" charset="0"/>
              <a:ea typeface="+mn-ea"/>
              <a:cs typeface="+mn-cs"/>
            </a:endParaRPr>
          </a:p>
        </p:txBody>
      </p:sp>
      <p:sp>
        <p:nvSpPr>
          <p:cNvPr id="82949" name="Rectangle 5"/>
          <p:cNvSpPr>
            <a:spLocks noChangeArrowheads="1"/>
          </p:cNvSpPr>
          <p:nvPr/>
        </p:nvSpPr>
        <p:spPr bwMode="auto">
          <a:xfrm>
            <a:off x="-28575" y="3236913"/>
            <a:ext cx="9144000" cy="234632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defRPr/>
            </a:pPr>
            <a:r>
              <a:rPr lang="en-US" altLang="ja-JP" sz="5400" b="1" i="1">
                <a:solidFill>
                  <a:schemeClr val="tx1"/>
                </a:solidFill>
                <a:effectLst>
                  <a:outerShdw blurRad="38100" dist="38100" dir="2700000" algn="tl">
                    <a:srgbClr val="000000"/>
                  </a:outerShdw>
                </a:effectLst>
                <a:latin typeface="Times" charset="0"/>
              </a:rPr>
              <a:t>“Nü Laishiba kaketpong " </a:t>
            </a:r>
            <a:r>
              <a:rPr lang="en-US" sz="5400" b="1">
                <a:solidFill>
                  <a:srgbClr val="00FF00"/>
                </a:solidFill>
                <a:effectLst>
                  <a:outerShdw blurRad="38100" dist="38100" dir="2700000" algn="tl">
                    <a:srgbClr val="000000"/>
                  </a:outerShdw>
                </a:effectLst>
                <a:latin typeface="Times" charset="0"/>
              </a:rPr>
              <a:t>Lapokba Sabi</a:t>
            </a:r>
            <a:br>
              <a:rPr lang="en-US" sz="5400" b="1">
                <a:solidFill>
                  <a:srgbClr val="00FF00"/>
                </a:solidFill>
                <a:effectLst>
                  <a:outerShdw blurRad="38100" dist="38100" dir="2700000" algn="tl">
                    <a:srgbClr val="000000"/>
                  </a:outerShdw>
                </a:effectLst>
                <a:latin typeface="Times" charset="0"/>
              </a:rPr>
            </a:br>
            <a:endParaRPr lang="en-US" sz="6000" b="1" i="1">
              <a:solidFill>
                <a:srgbClr val="00FF00"/>
              </a:solidFill>
              <a:effectLst>
                <a:outerShdw blurRad="38100" dist="38100" dir="2700000" algn="tl">
                  <a:srgbClr val="000000"/>
                </a:outerShdw>
              </a:effectLst>
              <a:latin typeface="Times" charset="0"/>
            </a:endParaRPr>
          </a:p>
        </p:txBody>
      </p:sp>
      <p:grpSp>
        <p:nvGrpSpPr>
          <p:cNvPr id="150534" name="Group 37"/>
          <p:cNvGrpSpPr>
            <a:grpSpLocks/>
          </p:cNvGrpSpPr>
          <p:nvPr/>
        </p:nvGrpSpPr>
        <p:grpSpPr bwMode="auto">
          <a:xfrm>
            <a:off x="631825" y="1384300"/>
            <a:ext cx="7772400" cy="1143000"/>
            <a:chOff x="456" y="1220"/>
            <a:chExt cx="4896" cy="720"/>
          </a:xfrm>
        </p:grpSpPr>
        <p:sp>
          <p:nvSpPr>
            <p:cNvPr id="82982" name="Rectangle 38"/>
            <p:cNvSpPr>
              <a:spLocks noChangeArrowheads="1"/>
            </p:cNvSpPr>
            <p:nvPr/>
          </p:nvSpPr>
          <p:spPr bwMode="auto">
            <a:xfrm>
              <a:off x="456" y="1220"/>
              <a:ext cx="4896" cy="72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defRPr/>
              </a:pPr>
              <a:r>
                <a:rPr lang="en-US" sz="5400" b="1" i="1" dirty="0">
                  <a:solidFill>
                    <a:srgbClr val="F6FE0A"/>
                  </a:solidFill>
                  <a:latin typeface="Times" charset="0"/>
                </a:rPr>
                <a:t>LAISHIBA… TONGMELANG RAJEM</a:t>
              </a:r>
              <a:endParaRPr lang="en-US" sz="5400" i="1" dirty="0">
                <a:solidFill>
                  <a:srgbClr val="F6FE0A"/>
                </a:solidFill>
                <a:latin typeface="Times" charset="0"/>
              </a:endParaRPr>
            </a:p>
          </p:txBody>
        </p:sp>
        <p:sp>
          <p:nvSpPr>
            <p:cNvPr id="82983" name="Rectangle 39"/>
            <p:cNvSpPr>
              <a:spLocks noChangeArrowheads="1"/>
            </p:cNvSpPr>
            <p:nvPr/>
          </p:nvSpPr>
          <p:spPr bwMode="auto">
            <a:xfrm>
              <a:off x="4958" y="1301"/>
              <a:ext cx="345" cy="248"/>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sz="2000" b="1" i="1">
                  <a:solidFill>
                    <a:srgbClr val="FAFD00"/>
                  </a:solidFill>
                  <a:latin typeface="Times" charset="0"/>
                </a:rPr>
                <a:t>®</a:t>
              </a:r>
            </a:p>
          </p:txBody>
        </p:sp>
      </p:grpSp>
      <p:sp>
        <p:nvSpPr>
          <p:cNvPr id="150535" name="Rectangle 8"/>
          <p:cNvSpPr>
            <a:spLocks noChangeArrowheads="1"/>
          </p:cNvSpPr>
          <p:nvPr/>
        </p:nvSpPr>
        <p:spPr bwMode="auto">
          <a:xfrm rot="835137">
            <a:off x="4800600" y="1536700"/>
            <a:ext cx="442913" cy="338138"/>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rPr>
              <a:t>T</a:t>
            </a:r>
            <a:endParaRPr lang="zh-CN" altLang="en-US" sz="2000" b="1">
              <a:solidFill>
                <a:schemeClr val="bg2"/>
              </a:solidFill>
            </a:endParaRPr>
          </a:p>
        </p:txBody>
      </p:sp>
      <p:sp>
        <p:nvSpPr>
          <p:cNvPr id="150536" name="Rectangle 8"/>
          <p:cNvSpPr>
            <a:spLocks noChangeArrowheads="1"/>
          </p:cNvSpPr>
          <p:nvPr/>
        </p:nvSpPr>
        <p:spPr bwMode="auto">
          <a:xfrm rot="835137">
            <a:off x="4670425" y="2628900"/>
            <a:ext cx="442913" cy="338138"/>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rPr>
              <a:t>7</a:t>
            </a:r>
            <a:endParaRPr lang="zh-CN" altLang="en-US" sz="2000" b="1">
              <a:solidFill>
                <a:schemeClr val="bg2"/>
              </a:solidFill>
            </a:endParaRPr>
          </a:p>
        </p:txBody>
      </p:sp>
      <p:sp>
        <p:nvSpPr>
          <p:cNvPr id="150537" name="Rectangle 8"/>
          <p:cNvSpPr>
            <a:spLocks noChangeArrowheads="1"/>
          </p:cNvSpPr>
          <p:nvPr/>
        </p:nvSpPr>
        <p:spPr bwMode="auto">
          <a:xfrm rot="835137">
            <a:off x="4525963" y="3611563"/>
            <a:ext cx="442912" cy="339725"/>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rPr>
              <a:t>O</a:t>
            </a:r>
            <a:endParaRPr lang="zh-CN" altLang="en-US" sz="2000" b="1">
              <a:solidFill>
                <a:schemeClr val="bg2"/>
              </a:solidFill>
            </a:endParaRPr>
          </a:p>
        </p:txBody>
      </p:sp>
      <p:sp>
        <p:nvSpPr>
          <p:cNvPr id="150538" name="Rectangle 8"/>
          <p:cNvSpPr>
            <a:spLocks noChangeArrowheads="1"/>
          </p:cNvSpPr>
          <p:nvPr/>
        </p:nvSpPr>
        <p:spPr bwMode="auto">
          <a:xfrm rot="835137">
            <a:off x="4359275" y="4538663"/>
            <a:ext cx="444500" cy="338137"/>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rPr>
              <a:t>Y</a:t>
            </a:r>
            <a:endParaRPr lang="zh-CN" altLang="en-US" sz="2000" b="1">
              <a:solidFill>
                <a:schemeClr val="bg2"/>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2949"/>
                                        </p:tgtEl>
                                        <p:attrNameLst>
                                          <p:attrName>style.visibility</p:attrName>
                                        </p:attrNameLst>
                                      </p:cBhvr>
                                      <p:to>
                                        <p:strVal val="visible"/>
                                      </p:to>
                                    </p:set>
                                    <p:animEffect transition="in" filter="fade">
                                      <p:cBhvr>
                                        <p:cTn id="7" dur="1000"/>
                                        <p:tgtEl>
                                          <p:spTgt spid="82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9" grpId="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7" name="Picture 3"/>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165100" y="219075"/>
            <a:ext cx="2541588"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380" name="Oval 4"/>
          <p:cNvSpPr>
            <a:spLocks noChangeArrowheads="1"/>
          </p:cNvSpPr>
          <p:nvPr/>
        </p:nvSpPr>
        <p:spPr bwMode="auto">
          <a:xfrm>
            <a:off x="685800" y="228600"/>
            <a:ext cx="939800" cy="939800"/>
          </a:xfrm>
          <a:prstGeom prst="ellipse">
            <a:avLst/>
          </a:prstGeom>
          <a:noFill/>
          <a:ln w="76200">
            <a:solidFill>
              <a:srgbClr val="FFEC14"/>
            </a:solidFill>
            <a:round/>
            <a:headEnd/>
            <a:tailEnd/>
          </a:ln>
          <a:effectLst>
            <a:outerShdw blurRad="63500" dist="53882" dir="2700000" algn="ctr" rotWithShape="0">
              <a:srgbClr val="040404">
                <a:alpha val="74998"/>
              </a:srgbClr>
            </a:outerShdw>
          </a:effectLst>
        </p:spPr>
        <p:txBody>
          <a:bodyPr wrap="none" anchor="ctr"/>
          <a:lstStyle/>
          <a:p>
            <a:pPr>
              <a:defRPr/>
            </a:pPr>
            <a:endParaRPr lang="en-US" sz="2400">
              <a:solidFill>
                <a:srgbClr val="FFEC14"/>
              </a:solidFill>
              <a:latin typeface="Times" pitchFamily="-107" charset="0"/>
              <a:ea typeface="+mn-ea"/>
              <a:cs typeface="+mn-cs"/>
            </a:endParaRPr>
          </a:p>
        </p:txBody>
      </p:sp>
      <p:sp>
        <p:nvSpPr>
          <p:cNvPr id="229381" name="Text Box 5"/>
          <p:cNvSpPr txBox="1">
            <a:spLocks noChangeArrowheads="1"/>
          </p:cNvSpPr>
          <p:nvPr/>
        </p:nvSpPr>
        <p:spPr bwMode="auto">
          <a:xfrm>
            <a:off x="2679700" y="385763"/>
            <a:ext cx="6235700" cy="830262"/>
          </a:xfrm>
          <a:prstGeom prst="rect">
            <a:avLst/>
          </a:prstGeom>
          <a:noFill/>
          <a:ln w="9525">
            <a:noFill/>
            <a:miter lim="800000"/>
            <a:headEnd/>
            <a:tailEnd/>
          </a:ln>
          <a:effectLst>
            <a:outerShdw blurRad="63500" dist="71842"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altLang="ja-JP" sz="2400" b="1" i="1" smtClean="0">
                <a:solidFill>
                  <a:schemeClr val="tx1"/>
                </a:solidFill>
                <a:latin typeface="Comic Sans MS" charset="0"/>
              </a:rPr>
              <a:t>Jokoerla nai menakdangteta kümerji…asenok joko ilen yagi aotsu…</a:t>
            </a:r>
            <a:endParaRPr lang="en-US" sz="2400" b="1" i="1" smtClean="0">
              <a:solidFill>
                <a:srgbClr val="FF0A1E"/>
              </a:solidFill>
              <a:latin typeface="Comic Sans MS" charset="0"/>
            </a:endParaRPr>
          </a:p>
        </p:txBody>
      </p:sp>
      <p:sp>
        <p:nvSpPr>
          <p:cNvPr id="229382" name="Text Box 6"/>
          <p:cNvSpPr txBox="1">
            <a:spLocks noChangeArrowheads="1"/>
          </p:cNvSpPr>
          <p:nvPr/>
        </p:nvSpPr>
        <p:spPr bwMode="auto">
          <a:xfrm>
            <a:off x="0" y="1555750"/>
            <a:ext cx="9434513" cy="4665663"/>
          </a:xfrm>
          <a:prstGeom prst="rect">
            <a:avLst/>
          </a:prstGeom>
          <a:noFill/>
          <a:ln w="9525">
            <a:noFill/>
            <a:miter lim="800000"/>
            <a:headEnd/>
            <a:tailEnd/>
          </a:ln>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2400" b="1" dirty="0" smtClean="0">
                <a:solidFill>
                  <a:srgbClr val="FFEA18"/>
                </a:solidFill>
                <a:effectLst>
                  <a:outerShdw blurRad="38100" dist="38100" dir="2700000" algn="tl">
                    <a:srgbClr val="000000"/>
                  </a:outerShdw>
                </a:effectLst>
                <a:latin typeface="Comic Sans MS" charset="0"/>
              </a:rPr>
              <a:t>                	</a:t>
            </a:r>
            <a:r>
              <a:rPr lang="en-US" sz="2000" b="1" dirty="0" smtClean="0">
                <a:solidFill>
                  <a:srgbClr val="FFEA18"/>
                </a:solidFill>
                <a:effectLst>
                  <a:outerShdw blurRad="38100" dist="38100" dir="2700000" algn="tl">
                    <a:srgbClr val="000000"/>
                  </a:outerShdw>
                </a:effectLst>
                <a:latin typeface="Comic Sans MS" charset="0"/>
              </a:rPr>
              <a:t>•</a:t>
            </a:r>
            <a:r>
              <a:rPr lang="en-US" altLang="ja-JP" sz="2000" b="1" dirty="0" smtClean="0">
                <a:solidFill>
                  <a:srgbClr val="FFFF00"/>
                </a:solidFill>
                <a:effectLst>
                  <a:outerShdw blurRad="38100" dist="38100" dir="2700000" algn="tl">
                    <a:srgbClr val="000000"/>
                  </a:outerShdw>
                </a:effectLst>
                <a:latin typeface="Comic Sans MS" charset="0"/>
              </a:rPr>
              <a:t>"</a:t>
            </a:r>
            <a:r>
              <a:rPr lang="en-US" altLang="ja-JP" sz="2000" b="1" dirty="0" err="1" smtClean="0">
                <a:solidFill>
                  <a:srgbClr val="FFFF00"/>
                </a:solidFill>
                <a:effectLst>
                  <a:outerShdw blurRad="38100" dist="38100" dir="2700000" algn="tl">
                    <a:srgbClr val="000000"/>
                  </a:outerShdw>
                </a:effectLst>
                <a:latin typeface="Comic Sans MS" charset="0"/>
              </a:rPr>
              <a:t>Laishiba</a:t>
            </a:r>
            <a:r>
              <a:rPr lang="en-US" altLang="ja-JP" sz="2000" b="1" dirty="0" smtClean="0">
                <a:solidFill>
                  <a:srgbClr val="FFFF00"/>
                </a:solidFill>
                <a:effectLst>
                  <a:outerShdw blurRad="38100" dist="38100" dir="2700000" algn="tl">
                    <a:srgbClr val="000000"/>
                  </a:outerShdw>
                </a:effectLst>
                <a:latin typeface="Comic Sans MS" charset="0"/>
              </a:rPr>
              <a:t> </a:t>
            </a:r>
            <a:r>
              <a:rPr lang="en-US" altLang="ja-JP" sz="2000" b="1" dirty="0" err="1" smtClean="0">
                <a:solidFill>
                  <a:srgbClr val="FFFF00"/>
                </a:solidFill>
                <a:effectLst>
                  <a:outerShdw blurRad="38100" dist="38100" dir="2700000" algn="tl">
                    <a:srgbClr val="000000"/>
                  </a:outerShdw>
                </a:effectLst>
                <a:latin typeface="Comic Sans MS" charset="0"/>
              </a:rPr>
              <a:t>kaketpong</a:t>
            </a:r>
            <a:r>
              <a:rPr lang="en-US" altLang="ja-JP" sz="2000" b="1" dirty="0" smtClean="0">
                <a:solidFill>
                  <a:srgbClr val="FFFF00"/>
                </a:solidFill>
                <a:effectLst>
                  <a:outerShdw blurRad="38100" dist="38100" dir="2700000" algn="tl">
                    <a:srgbClr val="000000"/>
                  </a:outerShdw>
                </a:effectLst>
                <a:latin typeface="Comic Sans MS" charset="0"/>
              </a:rPr>
              <a:t> </a:t>
            </a:r>
            <a:r>
              <a:rPr lang="en-US" altLang="ja-JP" sz="2000" b="1" dirty="0" err="1" smtClean="0">
                <a:solidFill>
                  <a:srgbClr val="FFFF00"/>
                </a:solidFill>
                <a:effectLst>
                  <a:outerShdw blurRad="38100" dist="38100" dir="2700000" algn="tl">
                    <a:srgbClr val="000000"/>
                  </a:outerShdw>
                </a:effectLst>
                <a:latin typeface="Comic Sans MS" charset="0"/>
              </a:rPr>
              <a:t>ka</a:t>
            </a:r>
            <a:r>
              <a:rPr lang="en-US" altLang="ja-JP" sz="2000" b="1" dirty="0" smtClean="0">
                <a:solidFill>
                  <a:srgbClr val="FFFF00"/>
                </a:solidFill>
                <a:effectLst>
                  <a:outerShdw blurRad="38100" dist="38100" dir="2700000" algn="tl">
                    <a:srgbClr val="000000"/>
                  </a:outerShdw>
                </a:effectLst>
                <a:latin typeface="Comic Sans MS" charset="0"/>
              </a:rPr>
              <a:t>,“ </a:t>
            </a:r>
            <a:r>
              <a:rPr lang="en-US" sz="2000" b="1" dirty="0" err="1" smtClean="0">
                <a:solidFill>
                  <a:srgbClr val="FFCC18"/>
                </a:solidFill>
                <a:effectLst>
                  <a:outerShdw blurRad="38100" dist="38100" dir="2700000" algn="tl">
                    <a:srgbClr val="000000"/>
                  </a:outerShdw>
                </a:effectLst>
                <a:latin typeface="Comic Sans MS" charset="0"/>
              </a:rPr>
              <a:t>aser</a:t>
            </a:r>
            <a:r>
              <a:rPr lang="en-US" sz="2000" b="1" dirty="0" smtClean="0">
                <a:solidFill>
                  <a:srgbClr val="FFCC18"/>
                </a:solidFill>
                <a:effectLst>
                  <a:outerShdw blurRad="38100" dist="38100" dir="2700000" algn="tl">
                    <a:srgbClr val="000000"/>
                  </a:outerShdw>
                </a:effectLst>
                <a:latin typeface="Comic Sans MS" charset="0"/>
              </a:rPr>
              <a:t> </a:t>
            </a:r>
            <a:r>
              <a:rPr lang="en-US" sz="2000" b="1" dirty="0" err="1" smtClean="0">
                <a:solidFill>
                  <a:srgbClr val="FFCC18"/>
                </a:solidFill>
                <a:effectLst>
                  <a:outerShdw blurRad="38100" dist="38100" dir="2700000" algn="tl">
                    <a:srgbClr val="000000"/>
                  </a:outerShdw>
                </a:effectLst>
                <a:latin typeface="Comic Sans MS" charset="0"/>
              </a:rPr>
              <a:t>iba</a:t>
            </a:r>
            <a:endParaRPr lang="en-US" altLang="ja-JP" sz="2000" b="1" dirty="0" smtClean="0">
              <a:solidFill>
                <a:srgbClr val="FFCC18"/>
              </a:solidFill>
              <a:effectLst>
                <a:outerShdw blurRad="38100" dist="38100" dir="2700000" algn="tl">
                  <a:srgbClr val="000000"/>
                </a:outerShdw>
              </a:effectLst>
              <a:latin typeface="Comic Sans MS" charset="0"/>
            </a:endParaRPr>
          </a:p>
          <a:p>
            <a:pPr algn="l">
              <a:spcBef>
                <a:spcPct val="50000"/>
              </a:spcBef>
              <a:defRPr/>
            </a:pPr>
            <a:r>
              <a:rPr lang="en-US" sz="2000" b="1" dirty="0" smtClean="0">
                <a:solidFill>
                  <a:srgbClr val="FFCC18"/>
                </a:solidFill>
                <a:effectLst>
                  <a:outerShdw blurRad="38100" dist="38100" dir="2700000" algn="tl">
                    <a:srgbClr val="000000"/>
                  </a:outerShdw>
                </a:effectLst>
                <a:latin typeface="Comic Sans MS" charset="0"/>
              </a:rPr>
              <a:t>•</a:t>
            </a:r>
            <a:r>
              <a:rPr lang="en-US" altLang="ja-JP" sz="2000" b="1" dirty="0" smtClean="0">
                <a:solidFill>
                  <a:srgbClr val="FFCC18"/>
                </a:solidFill>
                <a:effectLst>
                  <a:outerShdw blurRad="38100" dist="38100" dir="2700000" algn="tl">
                    <a:srgbClr val="000000"/>
                  </a:outerShdw>
                </a:effectLst>
                <a:latin typeface="Comic Sans MS" charset="0"/>
              </a:rPr>
              <a:t> “</a:t>
            </a:r>
            <a:r>
              <a:rPr lang="en-US" altLang="ja-JP" sz="2000" b="1" dirty="0" err="1" smtClean="0">
                <a:solidFill>
                  <a:srgbClr val="FFCC18"/>
                </a:solidFill>
                <a:effectLst>
                  <a:outerShdw blurRad="38100" dist="38100" dir="2700000" algn="tl">
                    <a:srgbClr val="000000"/>
                  </a:outerShdw>
                </a:effectLst>
                <a:latin typeface="Comic Sans MS" charset="0"/>
              </a:rPr>
              <a:t>Laishiba</a:t>
            </a:r>
            <a:r>
              <a:rPr lang="en-US" altLang="ja-JP" sz="2000" b="1" dirty="0" smtClean="0">
                <a:solidFill>
                  <a:srgbClr val="FFCC18"/>
                </a:solidFill>
                <a:effectLst>
                  <a:outerShdw blurRad="38100" dist="38100" dir="2700000" algn="tl">
                    <a:srgbClr val="000000"/>
                  </a:outerShdw>
                </a:effectLst>
                <a:latin typeface="Comic Sans MS" charset="0"/>
              </a:rPr>
              <a:t> </a:t>
            </a:r>
            <a:r>
              <a:rPr lang="en-US" altLang="ja-JP" sz="2000" b="1" dirty="0" err="1" smtClean="0">
                <a:solidFill>
                  <a:srgbClr val="FFCC18"/>
                </a:solidFill>
                <a:effectLst>
                  <a:outerShdw blurRad="38100" dist="38100" dir="2700000" algn="tl">
                    <a:srgbClr val="000000"/>
                  </a:outerShdw>
                </a:effectLst>
                <a:latin typeface="Comic Sans MS" charset="0"/>
              </a:rPr>
              <a:t>kaketpong</a:t>
            </a:r>
            <a:r>
              <a:rPr lang="en-US" altLang="ja-JP" sz="2000" b="1" dirty="0" smtClean="0">
                <a:solidFill>
                  <a:srgbClr val="FFCC18"/>
                </a:solidFill>
                <a:effectLst>
                  <a:outerShdw blurRad="38100" dist="38100" dir="2700000" algn="tl">
                    <a:srgbClr val="000000"/>
                  </a:outerShdw>
                </a:effectLst>
                <a:latin typeface="Comic Sans MS" charset="0"/>
              </a:rPr>
              <a:t>“ </a:t>
            </a:r>
            <a:r>
              <a:rPr lang="en-US" sz="2000" b="1" dirty="0" err="1" smtClean="0">
                <a:solidFill>
                  <a:srgbClr val="FFCC18"/>
                </a:solidFill>
                <a:effectLst>
                  <a:outerShdw blurRad="38100" dist="38100" dir="2700000" algn="tl">
                    <a:srgbClr val="000000"/>
                  </a:outerShdw>
                </a:effectLst>
                <a:latin typeface="Comic Sans MS" charset="0"/>
              </a:rPr>
              <a:t>lapoktsü</a:t>
            </a:r>
            <a:r>
              <a:rPr lang="en-US" sz="2000" b="1" dirty="0" smtClean="0">
                <a:solidFill>
                  <a:srgbClr val="FFCC18"/>
                </a:solidFill>
                <a:effectLst>
                  <a:outerShdw blurRad="38100" dist="38100" dir="2700000" algn="tl">
                    <a:srgbClr val="000000"/>
                  </a:outerShdw>
                </a:effectLst>
                <a:latin typeface="Comic Sans MS" charset="0"/>
              </a:rPr>
              <a:t> </a:t>
            </a:r>
            <a:r>
              <a:rPr lang="en-US" sz="2000" b="1" dirty="0" err="1" smtClean="0">
                <a:solidFill>
                  <a:srgbClr val="FFCC18"/>
                </a:solidFill>
                <a:effectLst>
                  <a:outerShdw blurRad="38100" dist="38100" dir="2700000" algn="tl">
                    <a:srgbClr val="000000"/>
                  </a:outerShdw>
                </a:effectLst>
                <a:latin typeface="Comic Sans MS" charset="0"/>
              </a:rPr>
              <a:t>asoshi</a:t>
            </a:r>
            <a:r>
              <a:rPr lang="en-US" sz="2000" b="1" dirty="0" smtClean="0">
                <a:solidFill>
                  <a:srgbClr val="FFCC18"/>
                </a:solidFill>
                <a:effectLst>
                  <a:outerShdw blurRad="38100" dist="38100" dir="2700000" algn="tl">
                    <a:srgbClr val="000000"/>
                  </a:outerShdw>
                </a:effectLst>
                <a:latin typeface="Comic Sans MS" charset="0"/>
              </a:rPr>
              <a:t> </a:t>
            </a:r>
            <a:r>
              <a:rPr lang="en-US" sz="2000" b="1" dirty="0" err="1" smtClean="0">
                <a:solidFill>
                  <a:srgbClr val="FFFF00"/>
                </a:solidFill>
                <a:effectLst>
                  <a:outerShdw blurRad="38100" dist="38100" dir="2700000" algn="tl">
                    <a:srgbClr val="000000"/>
                  </a:outerShdw>
                </a:effectLst>
                <a:latin typeface="Comic Sans MS" charset="0"/>
              </a:rPr>
              <a:t>Tokolok</a:t>
            </a:r>
            <a:r>
              <a:rPr lang="en-US" sz="2000" b="1" dirty="0" smtClean="0">
                <a:solidFill>
                  <a:srgbClr val="FFFF00"/>
                </a:solidFill>
                <a:effectLst>
                  <a:outerShdw blurRad="38100" dist="38100" dir="2700000" algn="tl">
                    <a:srgbClr val="000000"/>
                  </a:outerShdw>
                </a:effectLst>
                <a:latin typeface="Comic Sans MS" charset="0"/>
              </a:rPr>
              <a:t> </a:t>
            </a:r>
            <a:r>
              <a:rPr lang="en-US" sz="2000" b="1" dirty="0" err="1" smtClean="0">
                <a:solidFill>
                  <a:srgbClr val="FFFF00"/>
                </a:solidFill>
                <a:effectLst>
                  <a:outerShdw blurRad="38100" dist="38100" dir="2700000" algn="tl">
                    <a:srgbClr val="000000"/>
                  </a:outerShdw>
                </a:effectLst>
                <a:latin typeface="Comic Sans MS" charset="0"/>
              </a:rPr>
              <a:t>sabi</a:t>
            </a:r>
            <a:r>
              <a:rPr lang="en-US" sz="2000" b="1" dirty="0" smtClean="0">
                <a:solidFill>
                  <a:srgbClr val="1EAFCC"/>
                </a:solidFill>
                <a:effectLst>
                  <a:outerShdw blurRad="38100" dist="38100" dir="2700000" algn="tl">
                    <a:srgbClr val="000000"/>
                  </a:outerShdw>
                </a:effectLst>
                <a:latin typeface="Comic Sans MS" charset="0"/>
              </a:rPr>
              <a:t> </a:t>
            </a:r>
            <a:r>
              <a:rPr lang="en-US" sz="2000" b="1" dirty="0" err="1" smtClean="0">
                <a:solidFill>
                  <a:srgbClr val="FFCC18"/>
                </a:solidFill>
                <a:effectLst>
                  <a:outerShdw blurRad="38100" dist="38100" dir="2700000" algn="tl">
                    <a:srgbClr val="000000"/>
                  </a:outerShdw>
                </a:effectLst>
                <a:latin typeface="Comic Sans MS" charset="0"/>
              </a:rPr>
              <a:t>meteta</a:t>
            </a:r>
            <a:r>
              <a:rPr lang="en-US" sz="2000" b="1" dirty="0" smtClean="0">
                <a:solidFill>
                  <a:srgbClr val="FFCC18"/>
                </a:solidFill>
                <a:effectLst>
                  <a:outerShdw blurRad="38100" dist="38100" dir="2700000" algn="tl">
                    <a:srgbClr val="000000"/>
                  </a:outerShdw>
                </a:effectLst>
                <a:latin typeface="Comic Sans MS" charset="0"/>
              </a:rPr>
              <a:t> </a:t>
            </a:r>
            <a:r>
              <a:rPr lang="en-US" sz="2000" b="1" dirty="0" err="1" smtClean="0">
                <a:solidFill>
                  <a:srgbClr val="FFCC18"/>
                </a:solidFill>
                <a:effectLst>
                  <a:outerShdw blurRad="38100" dist="38100" dir="2700000" algn="tl">
                    <a:srgbClr val="000000"/>
                  </a:outerShdw>
                </a:effectLst>
                <a:latin typeface="Comic Sans MS" charset="0"/>
              </a:rPr>
              <a:t>lir</a:t>
            </a:r>
            <a:r>
              <a:rPr lang="en-US" sz="2000" b="1" dirty="0" smtClean="0">
                <a:solidFill>
                  <a:srgbClr val="FFCC18"/>
                </a:solidFill>
                <a:effectLst>
                  <a:outerShdw blurRad="38100" dist="38100" dir="2700000" algn="tl">
                    <a:srgbClr val="000000"/>
                  </a:outerShdw>
                </a:effectLst>
                <a:latin typeface="Comic Sans MS" charset="0"/>
              </a:rPr>
              <a:t>… </a:t>
            </a:r>
            <a:r>
              <a:rPr lang="en-US" altLang="ja-JP" sz="2000" b="1" dirty="0" smtClean="0">
                <a:solidFill>
                  <a:srgbClr val="43F22C"/>
                </a:solidFill>
                <a:effectLst>
                  <a:outerShdw blurRad="38100" dist="38100" dir="2700000" algn="tl">
                    <a:srgbClr val="000000"/>
                  </a:outerShdw>
                </a:effectLst>
                <a:latin typeface="Comic Sans MS" charset="0"/>
              </a:rPr>
              <a:t>T 7 O Y</a:t>
            </a:r>
          </a:p>
          <a:p>
            <a:pPr algn="l">
              <a:lnSpc>
                <a:spcPct val="120000"/>
              </a:lnSpc>
              <a:spcBef>
                <a:spcPct val="50000"/>
              </a:spcBef>
              <a:defRPr/>
            </a:pPr>
            <a:r>
              <a:rPr lang="en-US" sz="2000" b="1" dirty="0" smtClean="0">
                <a:solidFill>
                  <a:srgbClr val="FFEA18"/>
                </a:solidFill>
                <a:effectLst>
                  <a:outerShdw blurRad="38100" dist="38100" dir="2700000" algn="tl">
                    <a:srgbClr val="000000"/>
                  </a:outerShdw>
                </a:effectLst>
                <a:latin typeface="Comic Sans MS" charset="0"/>
              </a:rPr>
              <a:t>•</a:t>
            </a:r>
            <a:r>
              <a:rPr lang="en-US" sz="2000" b="1" dirty="0" err="1" smtClean="0">
                <a:solidFill>
                  <a:srgbClr val="FFEA18"/>
                </a:solidFill>
                <a:effectLst>
                  <a:outerShdw blurRad="38100" dist="38100" dir="2700000" algn="tl">
                    <a:srgbClr val="000000"/>
                  </a:outerShdw>
                </a:effectLst>
                <a:latin typeface="Comic Sans MS" charset="0"/>
              </a:rPr>
              <a:t>Laishiba</a:t>
            </a:r>
            <a:r>
              <a:rPr lang="en-US" sz="2000" b="1" dirty="0" smtClean="0">
                <a:solidFill>
                  <a:srgbClr val="FFEA18"/>
                </a:solidFill>
                <a:effectLst>
                  <a:outerShdw blurRad="38100" dist="38100" dir="2700000" algn="tl">
                    <a:srgbClr val="000000"/>
                  </a:outerShdw>
                </a:effectLst>
                <a:latin typeface="Comic Sans MS" charset="0"/>
              </a:rPr>
              <a:t> </a:t>
            </a:r>
            <a:r>
              <a:rPr lang="en-US" sz="2000" b="1" dirty="0" err="1" smtClean="0">
                <a:solidFill>
                  <a:srgbClr val="FFEA18"/>
                </a:solidFill>
                <a:effectLst>
                  <a:outerShdw blurRad="38100" dist="38100" dir="2700000" algn="tl">
                    <a:srgbClr val="000000"/>
                  </a:outerShdw>
                </a:effectLst>
                <a:latin typeface="Comic Sans MS" charset="0"/>
              </a:rPr>
              <a:t>nung</a:t>
            </a:r>
            <a:r>
              <a:rPr lang="en-US" sz="2000" b="1" dirty="0" smtClean="0">
                <a:solidFill>
                  <a:srgbClr val="FFEA18"/>
                </a:solidFill>
                <a:effectLst>
                  <a:outerShdw blurRad="38100" dist="38100" dir="2700000" algn="tl">
                    <a:srgbClr val="000000"/>
                  </a:outerShdw>
                </a:effectLst>
                <a:latin typeface="Comic Sans MS" charset="0"/>
              </a:rPr>
              <a:t> </a:t>
            </a:r>
            <a:r>
              <a:rPr lang="en-US" altLang="ja-JP" sz="2000" b="1" dirty="0" err="1" smtClean="0">
                <a:solidFill>
                  <a:srgbClr val="43F22C"/>
                </a:solidFill>
                <a:effectLst>
                  <a:outerShdw blurRad="38100" dist="38100" dir="2700000" algn="tl">
                    <a:srgbClr val="000000"/>
                  </a:outerShdw>
                </a:effectLst>
                <a:latin typeface="Comic Sans MS" charset="0"/>
              </a:rPr>
              <a:t>Tongtibang</a:t>
            </a:r>
            <a:r>
              <a:rPr lang="en-US" altLang="ja-JP" sz="2000" b="1" dirty="0" smtClean="0">
                <a:solidFill>
                  <a:srgbClr val="43F22C"/>
                </a:solidFill>
                <a:effectLst>
                  <a:outerShdw blurRad="38100" dist="38100" dir="2700000" algn="tl">
                    <a:srgbClr val="000000"/>
                  </a:outerShdw>
                </a:effectLst>
                <a:latin typeface="Comic Sans MS" charset="0"/>
              </a:rPr>
              <a:t> </a:t>
            </a:r>
            <a:r>
              <a:rPr lang="en-US" altLang="ja-JP" sz="2000" b="1" dirty="0" err="1" smtClean="0">
                <a:solidFill>
                  <a:srgbClr val="43F22C"/>
                </a:solidFill>
                <a:effectLst>
                  <a:outerShdw blurRad="38100" dist="38100" dir="2700000" algn="tl">
                    <a:srgbClr val="000000"/>
                  </a:outerShdw>
                </a:effectLst>
                <a:latin typeface="Comic Sans MS" charset="0"/>
              </a:rPr>
              <a:t>Tatalokbatem</a:t>
            </a:r>
            <a:r>
              <a:rPr lang="en-US" altLang="ja-JP" sz="2000" b="1" dirty="0" smtClean="0">
                <a:solidFill>
                  <a:srgbClr val="43F22C"/>
                </a:solidFill>
                <a:effectLst>
                  <a:outerShdw blurRad="38100" dist="38100" dir="2700000" algn="tl">
                    <a:srgbClr val="000000"/>
                  </a:outerShdw>
                </a:effectLst>
                <a:latin typeface="Comic Sans MS" charset="0"/>
              </a:rPr>
              <a:t> </a:t>
            </a:r>
            <a:r>
              <a:rPr lang="en-US" sz="2000" b="1" dirty="0" err="1" smtClean="0">
                <a:solidFill>
                  <a:srgbClr val="FFEA18"/>
                </a:solidFill>
                <a:effectLst>
                  <a:outerShdw blurRad="38100" dist="38100" dir="2700000" algn="tl">
                    <a:srgbClr val="000000"/>
                  </a:outerShdw>
                </a:effectLst>
                <a:latin typeface="Comic Sans MS" charset="0"/>
              </a:rPr>
              <a:t>kong</a:t>
            </a:r>
            <a:r>
              <a:rPr lang="en-US" sz="2000" b="1" dirty="0" smtClean="0">
                <a:solidFill>
                  <a:srgbClr val="FFEA18"/>
                </a:solidFill>
                <a:effectLst>
                  <a:outerShdw blurRad="38100" dist="38100" dir="2700000" algn="tl">
                    <a:srgbClr val="000000"/>
                  </a:outerShdw>
                </a:effectLst>
                <a:latin typeface="Comic Sans MS" charset="0"/>
              </a:rPr>
              <a:t> </a:t>
            </a:r>
            <a:r>
              <a:rPr lang="en-US" sz="2000" b="1" dirty="0" err="1" smtClean="0">
                <a:solidFill>
                  <a:srgbClr val="FFEA18"/>
                </a:solidFill>
                <a:effectLst>
                  <a:outerShdw blurRad="38100" dist="38100" dir="2700000" algn="tl">
                    <a:srgbClr val="000000"/>
                  </a:outerShdw>
                </a:effectLst>
                <a:latin typeface="Comic Sans MS" charset="0"/>
              </a:rPr>
              <a:t>atalok</a:t>
            </a:r>
            <a:r>
              <a:rPr lang="en-US" sz="2000" b="1" dirty="0" smtClean="0">
                <a:solidFill>
                  <a:srgbClr val="FFEA18"/>
                </a:solidFill>
                <a:effectLst>
                  <a:outerShdw blurRad="38100" dist="38100" dir="2700000" algn="tl">
                    <a:srgbClr val="000000"/>
                  </a:outerShdw>
                </a:effectLst>
                <a:latin typeface="Comic Sans MS" charset="0"/>
              </a:rPr>
              <a:t> </a:t>
            </a:r>
            <a:r>
              <a:rPr lang="en-US" sz="2000" b="1" dirty="0" err="1" smtClean="0">
                <a:solidFill>
                  <a:srgbClr val="FFEA18"/>
                </a:solidFill>
                <a:effectLst>
                  <a:outerShdw blurRad="38100" dist="38100" dir="2700000" algn="tl">
                    <a:srgbClr val="000000"/>
                  </a:outerShdw>
                </a:effectLst>
                <a:latin typeface="Comic Sans MS" charset="0"/>
              </a:rPr>
              <a:t>itemji</a:t>
            </a:r>
            <a:r>
              <a:rPr lang="en-US" sz="2000" b="1" dirty="0" smtClean="0">
                <a:solidFill>
                  <a:srgbClr val="FFEA18"/>
                </a:solidFill>
                <a:effectLst>
                  <a:outerShdw blurRad="38100" dist="38100" dir="2700000" algn="tl">
                    <a:srgbClr val="000000"/>
                  </a:outerShdw>
                </a:effectLst>
                <a:latin typeface="Comic Sans MS" charset="0"/>
              </a:rPr>
              <a:t> </a:t>
            </a:r>
            <a:r>
              <a:rPr lang="en-US" sz="2000" b="1" dirty="0" err="1" smtClean="0">
                <a:solidFill>
                  <a:srgbClr val="FFEA18"/>
                </a:solidFill>
                <a:effectLst>
                  <a:outerShdw blurRad="38100" dist="38100" dir="2700000" algn="tl">
                    <a:srgbClr val="000000"/>
                  </a:outerShdw>
                </a:effectLst>
                <a:latin typeface="Comic Sans MS" charset="0"/>
              </a:rPr>
              <a:t>tokolok</a:t>
            </a:r>
            <a:r>
              <a:rPr lang="en-US" sz="2000" b="1" dirty="0" smtClean="0">
                <a:solidFill>
                  <a:srgbClr val="FFEA18"/>
                </a:solidFill>
                <a:effectLst>
                  <a:outerShdw blurRad="38100" dist="38100" dir="2700000" algn="tl">
                    <a:srgbClr val="000000"/>
                  </a:outerShdw>
                </a:effectLst>
                <a:latin typeface="Comic Sans MS" charset="0"/>
              </a:rPr>
              <a:t> </a:t>
            </a:r>
            <a:r>
              <a:rPr lang="en-US" sz="2000" b="1" dirty="0" err="1" smtClean="0">
                <a:solidFill>
                  <a:srgbClr val="FFEA18"/>
                </a:solidFill>
                <a:effectLst>
                  <a:outerShdw blurRad="38100" dist="38100" dir="2700000" algn="tl">
                    <a:srgbClr val="000000"/>
                  </a:outerShdw>
                </a:effectLst>
                <a:latin typeface="Comic Sans MS" charset="0"/>
              </a:rPr>
              <a:t>nung</a:t>
            </a:r>
            <a:r>
              <a:rPr lang="en-US" sz="2000" b="1" dirty="0" smtClean="0">
                <a:solidFill>
                  <a:srgbClr val="FFEA18"/>
                </a:solidFill>
                <a:effectLst>
                  <a:outerShdw blurRad="38100" dist="38100" dir="2700000" algn="tl">
                    <a:srgbClr val="000000"/>
                  </a:outerShdw>
                </a:effectLst>
                <a:latin typeface="Comic Sans MS" charset="0"/>
              </a:rPr>
              <a:t> </a:t>
            </a:r>
            <a:r>
              <a:rPr lang="en-US" sz="2000" b="1" dirty="0" err="1" smtClean="0">
                <a:solidFill>
                  <a:srgbClr val="FFEA18"/>
                </a:solidFill>
                <a:effectLst>
                  <a:outerShdw blurRad="38100" dist="38100" dir="2700000" algn="tl">
                    <a:srgbClr val="000000"/>
                  </a:outerShdw>
                </a:effectLst>
                <a:latin typeface="Comic Sans MS" charset="0"/>
              </a:rPr>
              <a:t>alinük</a:t>
            </a:r>
            <a:r>
              <a:rPr lang="en-US" sz="2000" b="1" dirty="0" smtClean="0">
                <a:solidFill>
                  <a:srgbClr val="FFEA18"/>
                </a:solidFill>
                <a:effectLst>
                  <a:outerShdw blurRad="38100" dist="38100" dir="2700000" algn="tl">
                    <a:srgbClr val="000000"/>
                  </a:outerShdw>
                </a:effectLst>
                <a:latin typeface="Comic Sans MS" charset="0"/>
              </a:rPr>
              <a:t> </a:t>
            </a:r>
            <a:r>
              <a:rPr lang="en-US" sz="2000" b="1" dirty="0" err="1" smtClean="0">
                <a:solidFill>
                  <a:srgbClr val="FFEA18"/>
                </a:solidFill>
                <a:effectLst>
                  <a:outerShdw blurRad="38100" dist="38100" dir="2700000" algn="tl">
                    <a:srgbClr val="000000"/>
                  </a:outerShdw>
                </a:effectLst>
                <a:latin typeface="Comic Sans MS" charset="0"/>
              </a:rPr>
              <a:t>shisadangba</a:t>
            </a:r>
            <a:r>
              <a:rPr lang="en-US" sz="2000" b="1" dirty="0" smtClean="0">
                <a:solidFill>
                  <a:srgbClr val="FFEA18"/>
                </a:solidFill>
                <a:effectLst>
                  <a:outerShdw blurRad="38100" dist="38100" dir="2700000" algn="tl">
                    <a:srgbClr val="000000"/>
                  </a:outerShdw>
                </a:effectLst>
                <a:latin typeface="Comic Sans MS" charset="0"/>
              </a:rPr>
              <a:t> </a:t>
            </a:r>
            <a:r>
              <a:rPr lang="en-US" sz="2000" b="1" dirty="0" err="1" smtClean="0">
                <a:solidFill>
                  <a:srgbClr val="FFEA18"/>
                </a:solidFill>
                <a:effectLst>
                  <a:outerShdw blurRad="38100" dist="38100" dir="2700000" algn="tl">
                    <a:srgbClr val="000000"/>
                  </a:outerShdw>
                </a:effectLst>
                <a:latin typeface="Comic Sans MS" charset="0"/>
              </a:rPr>
              <a:t>yanglua</a:t>
            </a:r>
            <a:r>
              <a:rPr lang="en-US" sz="2000" b="1" dirty="0" smtClean="0">
                <a:solidFill>
                  <a:srgbClr val="FFEA18"/>
                </a:solidFill>
                <a:effectLst>
                  <a:outerShdw blurRad="38100" dist="38100" dir="2700000" algn="tl">
                    <a:srgbClr val="000000"/>
                  </a:outerShdw>
                </a:effectLst>
                <a:latin typeface="Comic Sans MS" charset="0"/>
              </a:rPr>
              <a:t> </a:t>
            </a:r>
            <a:r>
              <a:rPr lang="en-US" sz="2000" b="1" dirty="0" err="1" smtClean="0">
                <a:solidFill>
                  <a:srgbClr val="FFEA18"/>
                </a:solidFill>
                <a:effectLst>
                  <a:outerShdw blurRad="38100" dist="38100" dir="2700000" algn="tl">
                    <a:srgbClr val="000000"/>
                  </a:outerShdw>
                </a:effectLst>
                <a:latin typeface="Comic Sans MS" charset="0"/>
              </a:rPr>
              <a:t>alitsula</a:t>
            </a:r>
            <a:r>
              <a:rPr lang="en-US" sz="2000" b="1" dirty="0" smtClean="0">
                <a:solidFill>
                  <a:srgbClr val="FFEA18"/>
                </a:solidFill>
                <a:effectLst>
                  <a:outerShdw blurRad="38100" dist="38100" dir="2700000" algn="tl">
                    <a:srgbClr val="000000"/>
                  </a:outerShdw>
                </a:effectLst>
                <a:latin typeface="Comic Sans MS" charset="0"/>
              </a:rPr>
              <a:t> </a:t>
            </a:r>
          </a:p>
          <a:p>
            <a:pPr algn="l">
              <a:lnSpc>
                <a:spcPct val="120000"/>
              </a:lnSpc>
              <a:spcBef>
                <a:spcPct val="50000"/>
              </a:spcBef>
              <a:defRPr/>
            </a:pPr>
            <a:r>
              <a:rPr lang="en-US" sz="2000" b="1" dirty="0" smtClean="0">
                <a:solidFill>
                  <a:srgbClr val="FFEA18"/>
                </a:solidFill>
                <a:effectLst>
                  <a:outerShdw blurRad="38100" dist="38100" dir="2700000" algn="tl">
                    <a:srgbClr val="000000"/>
                  </a:outerShdw>
                </a:effectLst>
                <a:latin typeface="Comic Sans MS" charset="0"/>
              </a:rPr>
              <a:t>•</a:t>
            </a:r>
            <a:r>
              <a:rPr lang="en-US" sz="2000" b="1" dirty="0" err="1" smtClean="0">
                <a:solidFill>
                  <a:srgbClr val="FFEA18"/>
                </a:solidFill>
                <a:effectLst>
                  <a:outerShdw blurRad="38100" dist="38100" dir="2700000" algn="tl">
                    <a:srgbClr val="000000"/>
                  </a:outerShdw>
                </a:effectLst>
                <a:latin typeface="Comic Sans MS" charset="0"/>
              </a:rPr>
              <a:t>Laishiab</a:t>
            </a:r>
            <a:r>
              <a:rPr lang="fr-FR" altLang="ja-JP" sz="2000" b="1" dirty="0" smtClean="0">
                <a:solidFill>
                  <a:srgbClr val="FFEA18"/>
                </a:solidFill>
                <a:effectLst>
                  <a:outerShdw blurRad="38100" dist="38100" dir="2700000" algn="tl">
                    <a:srgbClr val="000000"/>
                  </a:outerShdw>
                </a:effectLst>
                <a:latin typeface="Comic Sans MS" charset="0"/>
              </a:rPr>
              <a:t>'</a:t>
            </a:r>
            <a:r>
              <a:rPr lang="en-US" altLang="ja-JP" sz="2000" b="1" dirty="0" smtClean="0">
                <a:solidFill>
                  <a:srgbClr val="FFEA18"/>
                </a:solidFill>
                <a:effectLst>
                  <a:outerShdw blurRad="38100" dist="38100" dir="2700000" algn="tl">
                    <a:srgbClr val="000000"/>
                  </a:outerShdw>
                </a:effectLst>
                <a:latin typeface="Comic Sans MS" charset="0"/>
              </a:rPr>
              <a:t>s “OTSÜ“ </a:t>
            </a:r>
            <a:r>
              <a:rPr lang="en-US" altLang="ja-JP" sz="2000" b="1" dirty="0" err="1" smtClean="0">
                <a:solidFill>
                  <a:srgbClr val="FFEA18"/>
                </a:solidFill>
                <a:effectLst>
                  <a:outerShdw blurRad="38100" dist="38100" dir="2700000" algn="tl">
                    <a:srgbClr val="000000"/>
                  </a:outerShdw>
                </a:effectLst>
                <a:latin typeface="Comic Sans MS" charset="0"/>
              </a:rPr>
              <a:t>taroktem</a:t>
            </a:r>
            <a:r>
              <a:rPr lang="en-US" altLang="ja-JP" sz="2000" b="1" dirty="0" smtClean="0">
                <a:solidFill>
                  <a:srgbClr val="FFEA18"/>
                </a:solidFill>
                <a:effectLst>
                  <a:outerShdw blurRad="38100" dist="38100" dir="2700000" algn="tl">
                    <a:srgbClr val="000000"/>
                  </a:outerShdw>
                </a:effectLst>
                <a:latin typeface="Comic Sans MS" charset="0"/>
              </a:rPr>
              <a:t>: </a:t>
            </a:r>
            <a:r>
              <a:rPr lang="en-US" altLang="ja-JP" sz="2000" b="1" dirty="0" smtClean="0">
                <a:solidFill>
                  <a:srgbClr val="43F22C"/>
                </a:solidFill>
                <a:effectLst>
                  <a:outerShdw blurRad="38100" dist="38100" dir="2700000" algn="tl">
                    <a:srgbClr val="000000"/>
                  </a:outerShdw>
                </a:effectLst>
                <a:latin typeface="Comic Sans MS" charset="0"/>
              </a:rPr>
              <a:t>"</a:t>
            </a:r>
            <a:r>
              <a:rPr lang="en-US" altLang="ja-JP" sz="2000" b="1" dirty="0" err="1" smtClean="0">
                <a:solidFill>
                  <a:srgbClr val="43F22C"/>
                </a:solidFill>
                <a:effectLst>
                  <a:outerShdw blurRad="38100" dist="38100" dir="2700000" algn="tl">
                    <a:srgbClr val="000000"/>
                  </a:outerShdw>
                </a:effectLst>
                <a:latin typeface="Comic Sans MS" charset="0"/>
              </a:rPr>
              <a:t>Tarensen</a:t>
            </a:r>
            <a:r>
              <a:rPr lang="en-US" altLang="ja-JP" sz="2000" b="1" dirty="0" smtClean="0">
                <a:solidFill>
                  <a:srgbClr val="43F22C"/>
                </a:solidFill>
                <a:effectLst>
                  <a:outerShdw blurRad="38100" dist="38100" dir="2700000" algn="tl">
                    <a:srgbClr val="000000"/>
                  </a:outerShdw>
                </a:effectLst>
                <a:latin typeface="Comic Sans MS" charset="0"/>
              </a:rPr>
              <a:t> </a:t>
            </a:r>
            <a:r>
              <a:rPr lang="en-US" altLang="ja-JP" sz="2000" b="1" dirty="0" err="1" smtClean="0">
                <a:solidFill>
                  <a:srgbClr val="43F22C"/>
                </a:solidFill>
                <a:effectLst>
                  <a:outerShdw blurRad="38100" dist="38100" dir="2700000" algn="tl">
                    <a:srgbClr val="000000"/>
                  </a:outerShdw>
                </a:effectLst>
                <a:latin typeface="Comic Sans MS" charset="0"/>
              </a:rPr>
              <a:t>terenzükba</a:t>
            </a:r>
            <a:r>
              <a:rPr lang="en-US" altLang="ja-JP" sz="2000" b="1" dirty="0" smtClean="0">
                <a:solidFill>
                  <a:srgbClr val="43F22C"/>
                </a:solidFill>
                <a:effectLst>
                  <a:outerShdw blurRad="38100" dist="38100" dir="2700000" algn="tl">
                    <a:srgbClr val="000000"/>
                  </a:outerShdw>
                </a:effectLst>
                <a:latin typeface="Comic Sans MS" charset="0"/>
              </a:rPr>
              <a:t> </a:t>
            </a:r>
            <a:r>
              <a:rPr lang="en-US" altLang="ja-JP" sz="2000" b="1" dirty="0" err="1" smtClean="0">
                <a:solidFill>
                  <a:srgbClr val="43F22C"/>
                </a:solidFill>
                <a:effectLst>
                  <a:outerShdw blurRad="38100" dist="38100" dir="2700000" algn="tl">
                    <a:srgbClr val="000000"/>
                  </a:outerShdw>
                </a:effectLst>
                <a:latin typeface="Comic Sans MS" charset="0"/>
              </a:rPr>
              <a:t>yakta</a:t>
            </a:r>
            <a:r>
              <a:rPr lang="en-US" altLang="ja-JP" sz="2000" b="1" dirty="0" smtClean="0">
                <a:solidFill>
                  <a:srgbClr val="43F22C"/>
                </a:solidFill>
                <a:effectLst>
                  <a:outerShdw blurRad="38100" dist="38100" dir="2700000" algn="tl">
                    <a:srgbClr val="000000"/>
                  </a:outerShdw>
                </a:effectLst>
                <a:latin typeface="Comic Sans MS" charset="0"/>
              </a:rPr>
              <a:t> </a:t>
            </a:r>
            <a:r>
              <a:rPr lang="en-US" altLang="ja-JP" sz="2000" b="1" dirty="0" err="1" smtClean="0">
                <a:solidFill>
                  <a:srgbClr val="43F22C"/>
                </a:solidFill>
                <a:effectLst>
                  <a:outerShdw blurRad="38100" dist="38100" dir="2700000" algn="tl">
                    <a:srgbClr val="000000"/>
                  </a:outerShdw>
                </a:effectLst>
                <a:latin typeface="Comic Sans MS" charset="0"/>
              </a:rPr>
              <a:t>metetba</a:t>
            </a:r>
            <a:r>
              <a:rPr lang="en-US" altLang="ja-JP" sz="2000" b="1" dirty="0" smtClean="0">
                <a:solidFill>
                  <a:srgbClr val="43F22C"/>
                </a:solidFill>
                <a:effectLst>
                  <a:outerShdw blurRad="38100" dist="38100" dir="2700000" algn="tl">
                    <a:srgbClr val="000000"/>
                  </a:outerShdw>
                </a:effectLst>
                <a:latin typeface="Comic Sans MS" charset="0"/>
              </a:rPr>
              <a:t>"</a:t>
            </a:r>
            <a:r>
              <a:rPr lang="en-US" altLang="ja-JP" sz="2000" b="1" dirty="0" smtClean="0">
                <a:solidFill>
                  <a:srgbClr val="FFEA18"/>
                </a:solidFill>
                <a:effectLst>
                  <a:outerShdw blurRad="38100" dist="38100" dir="2700000" algn="tl">
                    <a:srgbClr val="000000"/>
                  </a:outerShdw>
                </a:effectLst>
                <a:latin typeface="Comic Sans MS" charset="0"/>
              </a:rPr>
              <a:t> </a:t>
            </a:r>
          </a:p>
          <a:p>
            <a:pPr algn="l">
              <a:lnSpc>
                <a:spcPct val="120000"/>
              </a:lnSpc>
              <a:spcBef>
                <a:spcPct val="50000"/>
              </a:spcBef>
              <a:defRPr/>
            </a:pPr>
            <a:r>
              <a:rPr lang="en-US" sz="2400" b="1" dirty="0" smtClean="0">
                <a:solidFill>
                  <a:srgbClr val="FFEA18"/>
                </a:solidFill>
                <a:effectLst>
                  <a:outerShdw blurRad="38100" dist="38100" dir="2700000" algn="tl">
                    <a:srgbClr val="000000"/>
                  </a:outerShdw>
                </a:effectLst>
                <a:latin typeface="Comic Sans MS" charset="0"/>
              </a:rPr>
              <a:t>•</a:t>
            </a:r>
            <a:r>
              <a:rPr lang="en-US" sz="2400" b="1" dirty="0" smtClean="0">
                <a:solidFill>
                  <a:srgbClr val="43F22C"/>
                </a:solidFill>
                <a:effectLst>
                  <a:outerShdw blurRad="38100" dist="38100" dir="2700000" algn="tl">
                    <a:srgbClr val="000000"/>
                  </a:outerShdw>
                </a:effectLst>
                <a:latin typeface="Comic Sans MS" charset="0"/>
              </a:rPr>
              <a:t>Abraham </a:t>
            </a:r>
            <a:r>
              <a:rPr lang="en-US" sz="2400" b="1" dirty="0" err="1" smtClean="0">
                <a:solidFill>
                  <a:srgbClr val="43F22C"/>
                </a:solidFill>
                <a:effectLst>
                  <a:outerShdw blurRad="38100" dist="38100" dir="2700000" algn="tl">
                    <a:srgbClr val="000000"/>
                  </a:outerShdw>
                </a:effectLst>
                <a:latin typeface="Comic Sans MS" charset="0"/>
              </a:rPr>
              <a:t>Mapang</a:t>
            </a:r>
            <a:r>
              <a:rPr lang="en-US" sz="2400" b="1" dirty="0" smtClean="0">
                <a:solidFill>
                  <a:srgbClr val="FFEA18"/>
                </a:solidFill>
                <a:effectLst>
                  <a:outerShdw blurRad="38100" dist="38100" dir="2700000" algn="tl">
                    <a:srgbClr val="000000"/>
                  </a:outerShdw>
                </a:effectLst>
                <a:latin typeface="Comic Sans MS" charset="0"/>
              </a:rPr>
              <a:t> Lai </a:t>
            </a:r>
            <a:r>
              <a:rPr lang="en-US" sz="2400" b="1" dirty="0" err="1" smtClean="0">
                <a:solidFill>
                  <a:srgbClr val="FFEA18"/>
                </a:solidFill>
                <a:effectLst>
                  <a:outerShdw blurRad="38100" dist="38100" dir="2700000" algn="tl">
                    <a:srgbClr val="000000"/>
                  </a:outerShdw>
                </a:effectLst>
                <a:latin typeface="Comic Sans MS" charset="0"/>
              </a:rPr>
              <a:t>tesayuba</a:t>
            </a:r>
            <a:r>
              <a:rPr lang="en-US" sz="2400" b="1" dirty="0" smtClean="0">
                <a:solidFill>
                  <a:srgbClr val="FFEA18"/>
                </a:solidFill>
                <a:effectLst>
                  <a:outerShdw blurRad="38100" dist="38100" dir="2700000" algn="tl">
                    <a:srgbClr val="000000"/>
                  </a:outerShdw>
                </a:effectLst>
                <a:latin typeface="Comic Sans MS" charset="0"/>
              </a:rPr>
              <a:t> </a:t>
            </a:r>
            <a:r>
              <a:rPr lang="en-US" sz="2400" b="1" dirty="0" err="1" smtClean="0">
                <a:solidFill>
                  <a:srgbClr val="FFEA18"/>
                </a:solidFill>
                <a:effectLst>
                  <a:outerShdw blurRad="38100" dist="38100" dir="2700000" algn="tl">
                    <a:srgbClr val="000000"/>
                  </a:outerShdw>
                </a:effectLst>
                <a:latin typeface="Comic Sans MS" charset="0"/>
              </a:rPr>
              <a:t>tamendakdak</a:t>
            </a:r>
            <a:r>
              <a:rPr lang="en-US" sz="2400" b="1" dirty="0" smtClean="0">
                <a:solidFill>
                  <a:srgbClr val="FFEA18"/>
                </a:solidFill>
                <a:effectLst>
                  <a:outerShdw blurRad="38100" dist="38100" dir="2700000" algn="tl">
                    <a:srgbClr val="000000"/>
                  </a:outerShdw>
                </a:effectLst>
                <a:latin typeface="Comic Sans MS" charset="0"/>
              </a:rPr>
              <a:t> </a:t>
            </a:r>
            <a:r>
              <a:rPr lang="en-US" sz="2400" b="1" dirty="0" err="1" smtClean="0">
                <a:solidFill>
                  <a:srgbClr val="FFEA18"/>
                </a:solidFill>
                <a:effectLst>
                  <a:outerShdw blurRad="38100" dist="38100" dir="2700000" algn="tl">
                    <a:srgbClr val="000000"/>
                  </a:outerShdw>
                </a:effectLst>
                <a:latin typeface="Comic Sans MS" charset="0"/>
              </a:rPr>
              <a:t>nungi</a:t>
            </a:r>
            <a:r>
              <a:rPr lang="en-US" sz="2400" b="1" dirty="0" smtClean="0">
                <a:solidFill>
                  <a:srgbClr val="FFEA18"/>
                </a:solidFill>
                <a:effectLst>
                  <a:outerShdw blurRad="38100" dist="38100" dir="2700000" algn="tl">
                    <a:srgbClr val="000000"/>
                  </a:outerShdw>
                </a:effectLst>
                <a:latin typeface="Comic Sans MS" charset="0"/>
              </a:rPr>
              <a:t> </a:t>
            </a:r>
            <a:r>
              <a:rPr lang="en-US" sz="2400" b="1" dirty="0" err="1" smtClean="0">
                <a:solidFill>
                  <a:srgbClr val="FFEA18"/>
                </a:solidFill>
                <a:effectLst>
                  <a:outerShdw blurRad="38100" dist="38100" dir="2700000" algn="tl">
                    <a:srgbClr val="000000"/>
                  </a:outerShdw>
                </a:effectLst>
                <a:latin typeface="Comic Sans MS" charset="0"/>
              </a:rPr>
              <a:t>tenzüker</a:t>
            </a:r>
            <a:r>
              <a:rPr lang="en-US" sz="2400" b="1" dirty="0" smtClean="0">
                <a:solidFill>
                  <a:srgbClr val="FFEA18"/>
                </a:solidFill>
                <a:effectLst>
                  <a:outerShdw blurRad="38100" dist="38100" dir="2700000" algn="tl">
                    <a:srgbClr val="000000"/>
                  </a:outerShdw>
                </a:effectLst>
                <a:latin typeface="Comic Sans MS" charset="0"/>
              </a:rPr>
              <a:t> </a:t>
            </a:r>
            <a:r>
              <a:rPr lang="en-US" sz="2400" b="1" dirty="0" err="1" smtClean="0">
                <a:solidFill>
                  <a:srgbClr val="FFEA18"/>
                </a:solidFill>
                <a:effectLst>
                  <a:outerShdw blurRad="38100" dist="38100" dir="2700000" algn="tl">
                    <a:srgbClr val="000000"/>
                  </a:outerShdw>
                </a:effectLst>
                <a:latin typeface="Comic Sans MS" charset="0"/>
              </a:rPr>
              <a:t>Kibuba</a:t>
            </a:r>
            <a:r>
              <a:rPr lang="en-US" sz="2400" b="1" dirty="0" smtClean="0">
                <a:solidFill>
                  <a:srgbClr val="FFEA18"/>
                </a:solidFill>
                <a:effectLst>
                  <a:outerShdw blurRad="38100" dist="38100" dir="2700000" algn="tl">
                    <a:srgbClr val="000000"/>
                  </a:outerShdw>
                </a:effectLst>
                <a:latin typeface="Comic Sans MS" charset="0"/>
              </a:rPr>
              <a:t> </a:t>
            </a:r>
            <a:r>
              <a:rPr lang="en-US" sz="2400" b="1" dirty="0" err="1" smtClean="0">
                <a:solidFill>
                  <a:srgbClr val="FFEA18"/>
                </a:solidFill>
                <a:effectLst>
                  <a:outerShdw blurRad="38100" dist="38100" dir="2700000" algn="tl">
                    <a:srgbClr val="000000"/>
                  </a:outerShdw>
                </a:effectLst>
                <a:latin typeface="Comic Sans MS" charset="0"/>
              </a:rPr>
              <a:t>Yisu</a:t>
            </a:r>
            <a:r>
              <a:rPr lang="en-US" sz="2400" b="1" dirty="0" smtClean="0">
                <a:solidFill>
                  <a:srgbClr val="FFEA18"/>
                </a:solidFill>
                <a:effectLst>
                  <a:outerShdw blurRad="38100" dist="38100" dir="2700000" algn="tl">
                    <a:srgbClr val="000000"/>
                  </a:outerShdw>
                </a:effectLst>
                <a:latin typeface="Comic Sans MS" charset="0"/>
              </a:rPr>
              <a:t> </a:t>
            </a:r>
            <a:r>
              <a:rPr lang="en-US" sz="2400" b="1" dirty="0" err="1" smtClean="0">
                <a:solidFill>
                  <a:srgbClr val="FFEA18"/>
                </a:solidFill>
                <a:effectLst>
                  <a:outerShdw blurRad="38100" dist="38100" dir="2700000" algn="tl">
                    <a:srgbClr val="000000"/>
                  </a:outerShdw>
                </a:effectLst>
                <a:latin typeface="Comic Sans MS" charset="0"/>
              </a:rPr>
              <a:t>Khrista</a:t>
            </a:r>
            <a:r>
              <a:rPr lang="en-US" sz="2400" b="1" dirty="0" smtClean="0">
                <a:solidFill>
                  <a:srgbClr val="FFEA18"/>
                </a:solidFill>
                <a:effectLst>
                  <a:outerShdw blurRad="38100" dist="38100" dir="2700000" algn="tl">
                    <a:srgbClr val="000000"/>
                  </a:outerShdw>
                </a:effectLst>
                <a:latin typeface="Comic Sans MS" charset="0"/>
              </a:rPr>
              <a:t> </a:t>
            </a:r>
            <a:r>
              <a:rPr lang="en-US" sz="2400" b="1" dirty="0" err="1" smtClean="0">
                <a:solidFill>
                  <a:srgbClr val="FFEA18"/>
                </a:solidFill>
                <a:effectLst>
                  <a:outerShdw blurRad="38100" dist="38100" dir="2700000" algn="tl">
                    <a:srgbClr val="000000"/>
                  </a:outerShdw>
                </a:effectLst>
                <a:latin typeface="Comic Sans MS" charset="0"/>
              </a:rPr>
              <a:t>tenzükbamapang</a:t>
            </a:r>
            <a:r>
              <a:rPr lang="en-US" sz="2400" b="1" dirty="0" smtClean="0">
                <a:solidFill>
                  <a:srgbClr val="FFEA18"/>
                </a:solidFill>
                <a:effectLst>
                  <a:outerShdw blurRad="38100" dist="38100" dir="2700000" algn="tl">
                    <a:srgbClr val="000000"/>
                  </a:outerShdw>
                </a:effectLst>
                <a:latin typeface="Comic Sans MS" charset="0"/>
              </a:rPr>
              <a:t> </a:t>
            </a:r>
            <a:r>
              <a:rPr lang="en-US" sz="2400" b="1" dirty="0" err="1" smtClean="0">
                <a:solidFill>
                  <a:srgbClr val="FFEA18"/>
                </a:solidFill>
                <a:effectLst>
                  <a:outerShdw blurRad="38100" dist="38100" dir="2700000" algn="tl">
                    <a:srgbClr val="000000"/>
                  </a:outerShdw>
                </a:effectLst>
                <a:latin typeface="Comic Sans MS" charset="0"/>
              </a:rPr>
              <a:t>tashi</a:t>
            </a:r>
            <a:endParaRPr lang="en-US" sz="2400" b="1" dirty="0" smtClean="0">
              <a:solidFill>
                <a:srgbClr val="FFEA18"/>
              </a:solidFill>
              <a:effectLst>
                <a:outerShdw blurRad="38100" dist="38100" dir="2700000" algn="tl">
                  <a:srgbClr val="000000"/>
                </a:outerShdw>
              </a:effectLst>
              <a:latin typeface="Comic Sans MS" charset="0"/>
            </a:endParaRPr>
          </a:p>
          <a:p>
            <a:pPr algn="l">
              <a:lnSpc>
                <a:spcPct val="120000"/>
              </a:lnSpc>
              <a:spcBef>
                <a:spcPct val="50000"/>
              </a:spcBef>
              <a:defRPr/>
            </a:pPr>
            <a:r>
              <a:rPr lang="en-US" sz="2400" b="1" dirty="0" smtClean="0">
                <a:solidFill>
                  <a:srgbClr val="FFEA18"/>
                </a:solidFill>
                <a:effectLst>
                  <a:outerShdw blurRad="38100" dist="38100" dir="2700000" algn="tl">
                    <a:srgbClr val="000000"/>
                  </a:outerShdw>
                </a:effectLst>
                <a:latin typeface="Comic Sans MS" charset="0"/>
              </a:rPr>
              <a:t>•</a:t>
            </a:r>
            <a:r>
              <a:rPr lang="en-US" sz="2400" b="1" dirty="0" smtClean="0">
                <a:solidFill>
                  <a:srgbClr val="43F22C"/>
                </a:solidFill>
                <a:effectLst>
                  <a:outerShdw blurRad="38100" dist="38100" dir="2700000" algn="tl">
                    <a:srgbClr val="000000"/>
                  </a:outerShdw>
                </a:effectLst>
                <a:latin typeface="Comic Sans MS" charset="0"/>
              </a:rPr>
              <a:t> </a:t>
            </a:r>
            <a:r>
              <a:rPr lang="en-US" altLang="ja-JP" sz="2400" b="1" dirty="0" smtClean="0">
                <a:solidFill>
                  <a:srgbClr val="FFEA18"/>
                </a:solidFill>
                <a:effectLst>
                  <a:outerShdw blurRad="38100" dist="38100" dir="2700000" algn="tl">
                    <a:srgbClr val="000000"/>
                  </a:outerShdw>
                </a:effectLst>
                <a:latin typeface="Comic Sans MS" charset="0"/>
              </a:rPr>
              <a:t>“</a:t>
            </a:r>
            <a:r>
              <a:rPr lang="en-US" altLang="ja-JP" sz="2400" b="1" dirty="0" err="1" smtClean="0">
                <a:solidFill>
                  <a:srgbClr val="FFEA18"/>
                </a:solidFill>
                <a:effectLst>
                  <a:outerShdw blurRad="38100" dist="38100" dir="2700000" algn="tl">
                    <a:srgbClr val="000000"/>
                  </a:outerShdw>
                </a:effectLst>
                <a:latin typeface="Comic Sans MS" charset="0"/>
              </a:rPr>
              <a:t>Otsü</a:t>
            </a:r>
            <a:r>
              <a:rPr lang="en-US" altLang="ja-JP" sz="2400" b="1" dirty="0" smtClean="0">
                <a:solidFill>
                  <a:srgbClr val="FFEA18"/>
                </a:solidFill>
                <a:effectLst>
                  <a:outerShdw blurRad="38100" dist="38100" dir="2700000" algn="tl">
                    <a:srgbClr val="000000"/>
                  </a:outerShdw>
                </a:effectLst>
                <a:latin typeface="Comic Sans MS" charset="0"/>
              </a:rPr>
              <a:t>“ </a:t>
            </a:r>
            <a:r>
              <a:rPr lang="en-US" altLang="ja-JP" sz="2400" b="1" dirty="0" err="1" smtClean="0">
                <a:solidFill>
                  <a:srgbClr val="FFEA18"/>
                </a:solidFill>
                <a:effectLst>
                  <a:outerShdw blurRad="38100" dist="38100" dir="2700000" algn="tl">
                    <a:srgbClr val="000000"/>
                  </a:outerShdw>
                </a:effectLst>
                <a:latin typeface="Comic Sans MS" charset="0"/>
              </a:rPr>
              <a:t>dak</a:t>
            </a:r>
            <a:r>
              <a:rPr lang="en-US" altLang="ja-JP" sz="2400" b="1" dirty="0" smtClean="0">
                <a:solidFill>
                  <a:srgbClr val="FFEA18"/>
                </a:solidFill>
                <a:effectLst>
                  <a:outerShdw blurRad="38100" dist="38100" dir="2700000" algn="tl">
                    <a:srgbClr val="000000"/>
                  </a:outerShdw>
                </a:effectLst>
                <a:latin typeface="Comic Sans MS" charset="0"/>
              </a:rPr>
              <a:t> </a:t>
            </a:r>
            <a:r>
              <a:rPr lang="en-US" altLang="ja-JP" sz="2400" b="1" dirty="0" err="1" smtClean="0">
                <a:solidFill>
                  <a:srgbClr val="FFEA18"/>
                </a:solidFill>
                <a:effectLst>
                  <a:outerShdw blurRad="38100" dist="38100" dir="2700000" algn="tl">
                    <a:srgbClr val="000000"/>
                  </a:outerShdw>
                </a:effectLst>
                <a:latin typeface="Comic Sans MS" charset="0"/>
              </a:rPr>
              <a:t>sendakba</a:t>
            </a:r>
            <a:r>
              <a:rPr lang="en-US" altLang="ja-JP" sz="2400" b="1" dirty="0" smtClean="0">
                <a:solidFill>
                  <a:srgbClr val="FFEA18"/>
                </a:solidFill>
                <a:effectLst>
                  <a:outerShdw blurRad="38100" dist="38100" dir="2700000" algn="tl">
                    <a:srgbClr val="000000"/>
                  </a:outerShdw>
                </a:effectLst>
                <a:latin typeface="Comic Sans MS" charset="0"/>
              </a:rPr>
              <a:t> </a:t>
            </a:r>
            <a:r>
              <a:rPr lang="en-US" altLang="ja-JP" sz="2400" b="1" dirty="0" err="1" smtClean="0">
                <a:solidFill>
                  <a:srgbClr val="FFEA18"/>
                </a:solidFill>
                <a:effectLst>
                  <a:outerShdw blurRad="38100" dist="38100" dir="2700000" algn="tl">
                    <a:srgbClr val="000000"/>
                  </a:outerShdw>
                </a:effectLst>
                <a:latin typeface="Comic Sans MS" charset="0"/>
              </a:rPr>
              <a:t>nung</a:t>
            </a:r>
            <a:r>
              <a:rPr lang="en-US" altLang="ja-JP" sz="2400" b="1" dirty="0" smtClean="0">
                <a:solidFill>
                  <a:srgbClr val="FFEA18"/>
                </a:solidFill>
                <a:effectLst>
                  <a:outerShdw blurRad="38100" dist="38100" dir="2700000" algn="tl">
                    <a:srgbClr val="000000"/>
                  </a:outerShdw>
                </a:effectLst>
                <a:latin typeface="Comic Sans MS" charset="0"/>
              </a:rPr>
              <a:t> </a:t>
            </a:r>
            <a:r>
              <a:rPr lang="en-US" sz="2400" b="1" dirty="0" err="1" smtClean="0">
                <a:solidFill>
                  <a:srgbClr val="43F22C"/>
                </a:solidFill>
                <a:effectLst>
                  <a:outerShdw blurRad="38100" dist="38100" dir="2700000" algn="tl">
                    <a:srgbClr val="000000"/>
                  </a:outerShdw>
                </a:effectLst>
                <a:latin typeface="Comic Sans MS" charset="0"/>
              </a:rPr>
              <a:t>Laishiba</a:t>
            </a:r>
            <a:r>
              <a:rPr lang="en-US" sz="2400" b="1" dirty="0" smtClean="0">
                <a:solidFill>
                  <a:srgbClr val="43F22C"/>
                </a:solidFill>
                <a:effectLst>
                  <a:outerShdw blurRad="38100" dist="38100" dir="2700000" algn="tl">
                    <a:srgbClr val="000000"/>
                  </a:outerShdw>
                </a:effectLst>
                <a:latin typeface="Comic Sans MS" charset="0"/>
              </a:rPr>
              <a:t> </a:t>
            </a:r>
            <a:r>
              <a:rPr lang="en-US" sz="2400" b="1" dirty="0" err="1" smtClean="0">
                <a:solidFill>
                  <a:srgbClr val="43F22C"/>
                </a:solidFill>
                <a:effectLst>
                  <a:outerShdw blurRad="38100" dist="38100" dir="2700000" algn="tl">
                    <a:srgbClr val="000000"/>
                  </a:outerShdw>
                </a:effectLst>
                <a:latin typeface="Comic Sans MS" charset="0"/>
              </a:rPr>
              <a:t>Tenzükba</a:t>
            </a:r>
            <a:r>
              <a:rPr lang="en-US" sz="2400" b="1" dirty="0" smtClean="0">
                <a:solidFill>
                  <a:srgbClr val="43F22C"/>
                </a:solidFill>
                <a:effectLst>
                  <a:outerShdw blurRad="38100" dist="38100" dir="2700000" algn="tl">
                    <a:srgbClr val="000000"/>
                  </a:outerShdw>
                </a:effectLst>
                <a:latin typeface="Comic Sans MS" charset="0"/>
              </a:rPr>
              <a:t> </a:t>
            </a:r>
            <a:r>
              <a:rPr lang="en-US" sz="2400" b="1" dirty="0" err="1" smtClean="0">
                <a:solidFill>
                  <a:srgbClr val="43F22C"/>
                </a:solidFill>
                <a:effectLst>
                  <a:outerShdw blurRad="38100" dist="38100" dir="2700000" algn="tl">
                    <a:srgbClr val="000000"/>
                  </a:outerShdw>
                </a:effectLst>
                <a:latin typeface="Comic Sans MS" charset="0"/>
              </a:rPr>
              <a:t>Yanglubaren</a:t>
            </a:r>
            <a:r>
              <a:rPr lang="en-US" altLang="ja-JP" sz="2400" b="1" dirty="0" smtClean="0">
                <a:solidFill>
                  <a:srgbClr val="FFEA18"/>
                </a:solidFill>
                <a:effectLst>
                  <a:outerShdw blurRad="38100" dist="38100" dir="2700000" algn="tl">
                    <a:srgbClr val="000000"/>
                  </a:outerShdw>
                </a:effectLst>
                <a:latin typeface="Comic Sans MS" charset="0"/>
              </a:rPr>
              <a:t> </a:t>
            </a:r>
          </a:p>
          <a:p>
            <a:pPr algn="l">
              <a:lnSpc>
                <a:spcPct val="120000"/>
              </a:lnSpc>
              <a:spcBef>
                <a:spcPct val="50000"/>
              </a:spcBef>
              <a:defRPr/>
            </a:pPr>
            <a:r>
              <a:rPr lang="en-US" sz="2400" b="1" dirty="0" smtClean="0">
                <a:solidFill>
                  <a:srgbClr val="FFEA18"/>
                </a:solidFill>
                <a:effectLst>
                  <a:outerShdw blurRad="38100" dist="38100" dir="2700000" algn="tl">
                    <a:srgbClr val="000000"/>
                  </a:outerShdw>
                </a:effectLst>
                <a:latin typeface="Comic Sans MS" charset="0"/>
              </a:rPr>
              <a:t>•</a:t>
            </a:r>
            <a:r>
              <a:rPr lang="en-US" sz="2400" b="1" dirty="0" err="1" smtClean="0">
                <a:solidFill>
                  <a:srgbClr val="FFEA18"/>
                </a:solidFill>
                <a:effectLst>
                  <a:outerShdw blurRad="38100" dist="38100" dir="2700000" algn="tl">
                    <a:srgbClr val="000000"/>
                  </a:outerShdw>
                </a:effectLst>
                <a:latin typeface="Comic Sans MS" charset="0"/>
              </a:rPr>
              <a:t>Tejen</a:t>
            </a:r>
            <a:r>
              <a:rPr lang="en-US" sz="2400" b="1" dirty="0" smtClean="0">
                <a:solidFill>
                  <a:srgbClr val="FFEA18"/>
                </a:solidFill>
                <a:effectLst>
                  <a:outerShdw blurRad="38100" dist="38100" dir="2700000" algn="tl">
                    <a:srgbClr val="000000"/>
                  </a:outerShdw>
                </a:effectLst>
                <a:latin typeface="Comic Sans MS" charset="0"/>
              </a:rPr>
              <a:t> Lai </a:t>
            </a:r>
            <a:r>
              <a:rPr lang="en-US" sz="2400" b="1" dirty="0" err="1" smtClean="0">
                <a:solidFill>
                  <a:srgbClr val="FFEA18"/>
                </a:solidFill>
                <a:effectLst>
                  <a:outerShdw blurRad="38100" dist="38100" dir="2700000" algn="tl">
                    <a:srgbClr val="000000"/>
                  </a:outerShdw>
                </a:effectLst>
                <a:latin typeface="Comic Sans MS" charset="0"/>
              </a:rPr>
              <a:t>aser</a:t>
            </a:r>
            <a:r>
              <a:rPr lang="en-US" sz="2400" b="1" dirty="0" smtClean="0">
                <a:solidFill>
                  <a:srgbClr val="FFEA18"/>
                </a:solidFill>
                <a:effectLst>
                  <a:outerShdw blurRad="38100" dist="38100" dir="2700000" algn="tl">
                    <a:srgbClr val="000000"/>
                  </a:outerShdw>
                </a:effectLst>
                <a:latin typeface="Comic Sans MS" charset="0"/>
              </a:rPr>
              <a:t> </a:t>
            </a:r>
            <a:r>
              <a:rPr lang="en-US" sz="2400" b="1" dirty="0" err="1" smtClean="0">
                <a:solidFill>
                  <a:srgbClr val="FFEA18"/>
                </a:solidFill>
                <a:effectLst>
                  <a:outerShdw blurRad="38100" dist="38100" dir="2700000" algn="tl">
                    <a:srgbClr val="000000"/>
                  </a:outerShdw>
                </a:effectLst>
                <a:latin typeface="Comic Sans MS" charset="0"/>
              </a:rPr>
              <a:t>Tasen</a:t>
            </a:r>
            <a:r>
              <a:rPr lang="en-US" sz="2400" b="1" dirty="0" smtClean="0">
                <a:solidFill>
                  <a:srgbClr val="FFEA18"/>
                </a:solidFill>
                <a:effectLst>
                  <a:outerShdw blurRad="38100" dist="38100" dir="2700000" algn="tl">
                    <a:srgbClr val="000000"/>
                  </a:outerShdw>
                </a:effectLst>
                <a:latin typeface="Comic Sans MS" charset="0"/>
              </a:rPr>
              <a:t> Lai </a:t>
            </a:r>
            <a:r>
              <a:rPr lang="en-US" sz="2400" b="1" dirty="0" err="1" smtClean="0">
                <a:solidFill>
                  <a:srgbClr val="43F22C"/>
                </a:solidFill>
                <a:effectLst>
                  <a:outerShdw blurRad="38100" dist="38100" dir="2700000" algn="tl">
                    <a:srgbClr val="000000"/>
                  </a:outerShdw>
                </a:effectLst>
                <a:latin typeface="Comic Sans MS" charset="0"/>
              </a:rPr>
              <a:t>Kakettem</a:t>
            </a:r>
            <a:r>
              <a:rPr lang="en-US" sz="2400" b="1" dirty="0" smtClean="0">
                <a:solidFill>
                  <a:srgbClr val="43F22C"/>
                </a:solidFill>
                <a:effectLst>
                  <a:outerShdw blurRad="38100" dist="38100" dir="2700000" algn="tl">
                    <a:srgbClr val="000000"/>
                  </a:outerShdw>
                </a:effectLst>
                <a:latin typeface="Comic Sans MS" charset="0"/>
              </a:rPr>
              <a:t> </a:t>
            </a:r>
            <a:r>
              <a:rPr lang="en-US" sz="2400" b="1" dirty="0" err="1" smtClean="0">
                <a:solidFill>
                  <a:srgbClr val="43F22C"/>
                </a:solidFill>
                <a:effectLst>
                  <a:outerShdw blurRad="38100" dist="38100" dir="2700000" algn="tl">
                    <a:srgbClr val="000000"/>
                  </a:outerShdw>
                </a:effectLst>
                <a:latin typeface="Comic Sans MS" charset="0"/>
              </a:rPr>
              <a:t>aser</a:t>
            </a:r>
            <a:r>
              <a:rPr lang="en-US" sz="2400" b="1" dirty="0" smtClean="0">
                <a:solidFill>
                  <a:srgbClr val="43F22C"/>
                </a:solidFill>
                <a:effectLst>
                  <a:outerShdw blurRad="38100" dist="38100" dir="2700000" algn="tl">
                    <a:srgbClr val="000000"/>
                  </a:outerShdw>
                </a:effectLst>
                <a:latin typeface="Comic Sans MS" charset="0"/>
              </a:rPr>
              <a:t> Omen tem</a:t>
            </a:r>
            <a:endParaRPr lang="en-US" sz="2400" b="1" dirty="0" smtClean="0">
              <a:solidFill>
                <a:srgbClr val="FFEA18"/>
              </a:solidFill>
              <a:effectLst>
                <a:outerShdw blurRad="38100" dist="38100" dir="2700000" algn="tl">
                  <a:srgbClr val="000000"/>
                </a:outerShdw>
              </a:effectLst>
              <a:latin typeface="Comic Sans MS" charset="0"/>
            </a:endParaRPr>
          </a:p>
        </p:txBody>
      </p:sp>
      <p:sp>
        <p:nvSpPr>
          <p:cNvPr id="152581" name="Text Box 10"/>
          <p:cNvSpPr txBox="1">
            <a:spLocks noChangeArrowheads="1"/>
          </p:cNvSpPr>
          <p:nvPr/>
        </p:nvSpPr>
        <p:spPr bwMode="auto">
          <a:xfrm>
            <a:off x="355600" y="6262688"/>
            <a:ext cx="1533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2400">
                <a:solidFill>
                  <a:srgbClr val="333333"/>
                </a:solidFill>
                <a:latin typeface="Webdings" charset="0"/>
              </a:rPr>
              <a:t></a:t>
            </a:r>
          </a:p>
        </p:txBody>
      </p:sp>
      <p:sp>
        <p:nvSpPr>
          <p:cNvPr id="229387" name="Line 11"/>
          <p:cNvSpPr>
            <a:spLocks noChangeShapeType="1"/>
          </p:cNvSpPr>
          <p:nvPr/>
        </p:nvSpPr>
        <p:spPr bwMode="auto">
          <a:xfrm>
            <a:off x="936625" y="3910013"/>
            <a:ext cx="6608763" cy="0"/>
          </a:xfrm>
          <a:prstGeom prst="line">
            <a:avLst/>
          </a:prstGeom>
          <a:noFill/>
          <a:ln w="38100">
            <a:solidFill>
              <a:schemeClr val="tx2"/>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52583" name="Text Box 14"/>
          <p:cNvSpPr txBox="1">
            <a:spLocks noChangeArrowheads="1"/>
          </p:cNvSpPr>
          <p:nvPr/>
        </p:nvSpPr>
        <p:spPr bwMode="auto">
          <a:xfrm>
            <a:off x="8075613" y="6523038"/>
            <a:ext cx="327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a:solidFill>
                  <a:srgbClr val="FFFFFF"/>
                </a:solidFill>
              </a:rPr>
              <a:t>75</a:t>
            </a:r>
          </a:p>
        </p:txBody>
      </p:sp>
      <p:sp>
        <p:nvSpPr>
          <p:cNvPr id="152584" name="Text Box 16"/>
          <p:cNvSpPr txBox="1">
            <a:spLocks noChangeArrowheads="1"/>
          </p:cNvSpPr>
          <p:nvPr/>
        </p:nvSpPr>
        <p:spPr bwMode="auto">
          <a:xfrm>
            <a:off x="8759825" y="652780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000" b="1">
              <a:solidFill>
                <a:srgbClr val="FFFFFF"/>
              </a:solidFill>
            </a:endParaRPr>
          </a:p>
        </p:txBody>
      </p:sp>
      <p:sp>
        <p:nvSpPr>
          <p:cNvPr id="152585" name="Text Box 17"/>
          <p:cNvSpPr txBox="1">
            <a:spLocks noChangeArrowheads="1"/>
          </p:cNvSpPr>
          <p:nvPr/>
        </p:nvSpPr>
        <p:spPr bwMode="auto">
          <a:xfrm>
            <a:off x="8743950" y="6397625"/>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8</a:t>
            </a:r>
          </a:p>
        </p:txBody>
      </p:sp>
      <p:sp>
        <p:nvSpPr>
          <p:cNvPr id="229395" name="AutoShape 19"/>
          <p:cNvSpPr>
            <a:spLocks noChangeArrowheads="1"/>
          </p:cNvSpPr>
          <p:nvPr/>
        </p:nvSpPr>
        <p:spPr bwMode="auto">
          <a:xfrm>
            <a:off x="334963" y="1790700"/>
            <a:ext cx="8134350" cy="35591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alpha val="42000"/>
            </a:srgbClr>
          </a:solidFill>
          <a:ln w="76200">
            <a:solidFill>
              <a:srgbClr val="FA1B1F"/>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withEffect">
                                  <p:stCondLst>
                                    <p:cond delay="0"/>
                                  </p:stCondLst>
                                  <p:childTnLst>
                                    <p:set>
                                      <p:cBhvr>
                                        <p:cTn id="6" dur="1" fill="hold">
                                          <p:stCondLst>
                                            <p:cond delay="0"/>
                                          </p:stCondLst>
                                        </p:cTn>
                                        <p:tgtEl>
                                          <p:spTgt spid="229380"/>
                                        </p:tgtEl>
                                        <p:attrNameLst>
                                          <p:attrName>style.visibility</p:attrName>
                                        </p:attrNameLst>
                                      </p:cBhvr>
                                      <p:to>
                                        <p:strVal val="visible"/>
                                      </p:to>
                                    </p:set>
                                    <p:anim calcmode="lin" valueType="num">
                                      <p:cBhvr>
                                        <p:cTn id="7" dur="500" fill="hold"/>
                                        <p:tgtEl>
                                          <p:spTgt spid="229380"/>
                                        </p:tgtEl>
                                        <p:attrNameLst>
                                          <p:attrName>ppt_w</p:attrName>
                                        </p:attrNameLst>
                                      </p:cBhvr>
                                      <p:tavLst>
                                        <p:tav tm="0">
                                          <p:val>
                                            <p:strVal val="2/3*#ppt_w"/>
                                          </p:val>
                                        </p:tav>
                                        <p:tav tm="100000">
                                          <p:val>
                                            <p:strVal val="#ppt_w"/>
                                          </p:val>
                                        </p:tav>
                                      </p:tavLst>
                                    </p:anim>
                                    <p:anim calcmode="lin" valueType="num">
                                      <p:cBhvr>
                                        <p:cTn id="8" dur="500" fill="hold"/>
                                        <p:tgtEl>
                                          <p:spTgt spid="229380"/>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229382">
                                            <p:txEl>
                                              <p:pRg st="0" end="0"/>
                                            </p:txEl>
                                          </p:spTgt>
                                        </p:tgtEl>
                                        <p:attrNameLst>
                                          <p:attrName>style.visibility</p:attrName>
                                        </p:attrNameLst>
                                      </p:cBhvr>
                                      <p:to>
                                        <p:strVal val="visible"/>
                                      </p:to>
                                    </p:set>
                                    <p:animEffect transition="in" filter="box(out)">
                                      <p:cBhvr>
                                        <p:cTn id="13" dur="500"/>
                                        <p:tgtEl>
                                          <p:spTgt spid="229382">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229382">
                                            <p:txEl>
                                              <p:pRg st="1" end="1"/>
                                            </p:txEl>
                                          </p:spTgt>
                                        </p:tgtEl>
                                        <p:attrNameLst>
                                          <p:attrName>style.visibility</p:attrName>
                                        </p:attrNameLst>
                                      </p:cBhvr>
                                      <p:to>
                                        <p:strVal val="visible"/>
                                      </p:to>
                                    </p:set>
                                    <p:animEffect transition="in" filter="box(out)">
                                      <p:cBhvr>
                                        <p:cTn id="18" dur="500"/>
                                        <p:tgtEl>
                                          <p:spTgt spid="229382">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229382">
                                            <p:txEl>
                                              <p:pRg st="2" end="2"/>
                                            </p:txEl>
                                          </p:spTgt>
                                        </p:tgtEl>
                                        <p:attrNameLst>
                                          <p:attrName>style.visibility</p:attrName>
                                        </p:attrNameLst>
                                      </p:cBhvr>
                                      <p:to>
                                        <p:strVal val="visible"/>
                                      </p:to>
                                    </p:set>
                                    <p:animEffect transition="in" filter="box(out)">
                                      <p:cBhvr>
                                        <p:cTn id="23" dur="500"/>
                                        <p:tgtEl>
                                          <p:spTgt spid="229382">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229382">
                                            <p:txEl>
                                              <p:pRg st="3" end="3"/>
                                            </p:txEl>
                                          </p:spTgt>
                                        </p:tgtEl>
                                        <p:attrNameLst>
                                          <p:attrName>style.visibility</p:attrName>
                                        </p:attrNameLst>
                                      </p:cBhvr>
                                      <p:to>
                                        <p:strVal val="visible"/>
                                      </p:to>
                                    </p:set>
                                    <p:animEffect transition="in" filter="box(out)">
                                      <p:cBhvr>
                                        <p:cTn id="28" dur="500"/>
                                        <p:tgtEl>
                                          <p:spTgt spid="229382">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229382">
                                            <p:txEl>
                                              <p:pRg st="4" end="4"/>
                                            </p:txEl>
                                          </p:spTgt>
                                        </p:tgtEl>
                                        <p:attrNameLst>
                                          <p:attrName>style.visibility</p:attrName>
                                        </p:attrNameLst>
                                      </p:cBhvr>
                                      <p:to>
                                        <p:strVal val="visible"/>
                                      </p:to>
                                    </p:set>
                                    <p:animEffect transition="in" filter="box(out)">
                                      <p:cBhvr>
                                        <p:cTn id="33" dur="500"/>
                                        <p:tgtEl>
                                          <p:spTgt spid="229382">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32" fill="hold" grpId="0" nodeType="clickEffect">
                                  <p:stCondLst>
                                    <p:cond delay="0"/>
                                  </p:stCondLst>
                                  <p:childTnLst>
                                    <p:set>
                                      <p:cBhvr>
                                        <p:cTn id="37" dur="1" fill="hold">
                                          <p:stCondLst>
                                            <p:cond delay="0"/>
                                          </p:stCondLst>
                                        </p:cTn>
                                        <p:tgtEl>
                                          <p:spTgt spid="229382">
                                            <p:txEl>
                                              <p:pRg st="5" end="5"/>
                                            </p:txEl>
                                          </p:spTgt>
                                        </p:tgtEl>
                                        <p:attrNameLst>
                                          <p:attrName>style.visibility</p:attrName>
                                        </p:attrNameLst>
                                      </p:cBhvr>
                                      <p:to>
                                        <p:strVal val="visible"/>
                                      </p:to>
                                    </p:set>
                                    <p:animEffect transition="in" filter="box(out)">
                                      <p:cBhvr>
                                        <p:cTn id="38" dur="500"/>
                                        <p:tgtEl>
                                          <p:spTgt spid="229382">
                                            <p:txEl>
                                              <p:pRg st="5" end="5"/>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32" fill="hold" grpId="0" nodeType="clickEffect">
                                  <p:stCondLst>
                                    <p:cond delay="0"/>
                                  </p:stCondLst>
                                  <p:childTnLst>
                                    <p:set>
                                      <p:cBhvr>
                                        <p:cTn id="42" dur="1" fill="hold">
                                          <p:stCondLst>
                                            <p:cond delay="0"/>
                                          </p:stCondLst>
                                        </p:cTn>
                                        <p:tgtEl>
                                          <p:spTgt spid="229382">
                                            <p:txEl>
                                              <p:pRg st="6" end="6"/>
                                            </p:txEl>
                                          </p:spTgt>
                                        </p:tgtEl>
                                        <p:attrNameLst>
                                          <p:attrName>style.visibility</p:attrName>
                                        </p:attrNameLst>
                                      </p:cBhvr>
                                      <p:to>
                                        <p:strVal val="visible"/>
                                      </p:to>
                                    </p:set>
                                    <p:animEffect transition="in" filter="box(out)">
                                      <p:cBhvr>
                                        <p:cTn id="43" dur="500"/>
                                        <p:tgtEl>
                                          <p:spTgt spid="229382">
                                            <p:txEl>
                                              <p:pRg st="6" end="6"/>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7" presetClass="entr" presetSubtype="8" fill="hold" nodeType="clickEffect">
                                  <p:stCondLst>
                                    <p:cond delay="0"/>
                                  </p:stCondLst>
                                  <p:childTnLst>
                                    <p:set>
                                      <p:cBhvr>
                                        <p:cTn id="47" dur="1" fill="hold">
                                          <p:stCondLst>
                                            <p:cond delay="0"/>
                                          </p:stCondLst>
                                        </p:cTn>
                                        <p:tgtEl>
                                          <p:spTgt spid="229395"/>
                                        </p:tgtEl>
                                        <p:attrNameLst>
                                          <p:attrName>style.visibility</p:attrName>
                                        </p:attrNameLst>
                                      </p:cBhvr>
                                      <p:to>
                                        <p:strVal val="visible"/>
                                      </p:to>
                                    </p:set>
                                    <p:anim calcmode="lin" valueType="num">
                                      <p:cBhvr additive="base">
                                        <p:cTn id="48" dur="5000" fill="hold"/>
                                        <p:tgtEl>
                                          <p:spTgt spid="229395"/>
                                        </p:tgtEl>
                                        <p:attrNameLst>
                                          <p:attrName>ppt_x</p:attrName>
                                        </p:attrNameLst>
                                      </p:cBhvr>
                                      <p:tavLst>
                                        <p:tav tm="0">
                                          <p:val>
                                            <p:strVal val="0-#ppt_w/2"/>
                                          </p:val>
                                        </p:tav>
                                        <p:tav tm="100000">
                                          <p:val>
                                            <p:strVal val="#ppt_x"/>
                                          </p:val>
                                        </p:tav>
                                      </p:tavLst>
                                    </p:anim>
                                    <p:anim calcmode="lin" valueType="num">
                                      <p:cBhvr additive="base">
                                        <p:cTn id="49" dur="5000" fill="hold"/>
                                        <p:tgtEl>
                                          <p:spTgt spid="2293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0" grpId="0" animBg="1" autoUpdateAnimBg="0"/>
      <p:bldP spid="229382" grpId="0" build="p"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4625" name="Group 3"/>
          <p:cNvGrpSpPr>
            <a:grpSpLocks/>
          </p:cNvGrpSpPr>
          <p:nvPr/>
        </p:nvGrpSpPr>
        <p:grpSpPr bwMode="auto">
          <a:xfrm>
            <a:off x="76200" y="5435600"/>
            <a:ext cx="8596313" cy="1346200"/>
            <a:chOff x="48" y="3424"/>
            <a:chExt cx="5415" cy="848"/>
          </a:xfrm>
        </p:grpSpPr>
        <p:sp>
          <p:nvSpPr>
            <p:cNvPr id="338948" name="Text Box 4"/>
            <p:cNvSpPr txBox="1">
              <a:spLocks noChangeArrowheads="1"/>
            </p:cNvSpPr>
            <p:nvPr/>
          </p:nvSpPr>
          <p:spPr bwMode="auto">
            <a:xfrm>
              <a:off x="48" y="4099"/>
              <a:ext cx="1017" cy="173"/>
            </a:xfrm>
            <a:prstGeom prst="rect">
              <a:avLst/>
            </a:prstGeom>
            <a:noFill/>
            <a:ln w="12700">
              <a:noFill/>
              <a:miter lim="800000"/>
              <a:headEnd/>
              <a:tailEnd/>
            </a:ln>
            <a:effectLst>
              <a:outerShdw blurRad="63500" dist="85194" dir="1593903" algn="ctr" rotWithShape="0">
                <a:schemeClr val="bg2">
                  <a:alpha val="74998"/>
                </a:schemeClr>
              </a:outerShdw>
            </a:effectLst>
          </p:spPr>
          <p:txBody>
            <a:bodyPr anchor="ctr">
              <a:spAutoFit/>
            </a:bodyPr>
            <a:lstStyle/>
            <a:p>
              <a:pPr>
                <a:spcBef>
                  <a:spcPct val="50000"/>
                </a:spcBef>
                <a:defRPr/>
              </a:pPr>
              <a:endParaRPr lang="en-US" sz="1200" b="1">
                <a:solidFill>
                  <a:schemeClr val="tx1"/>
                </a:solidFill>
                <a:effectLst>
                  <a:outerShdw blurRad="38100" dist="38100" dir="2700000" algn="tl">
                    <a:srgbClr val="000000"/>
                  </a:outerShdw>
                </a:effectLst>
                <a:latin typeface="Times New Roman" pitchFamily="-107" charset="0"/>
                <a:ea typeface="+mn-ea"/>
                <a:cs typeface="+mn-cs"/>
              </a:endParaRPr>
            </a:p>
          </p:txBody>
        </p:sp>
        <p:sp>
          <p:nvSpPr>
            <p:cNvPr id="338949" name="Text Box 5"/>
            <p:cNvSpPr txBox="1">
              <a:spLocks noChangeArrowheads="1"/>
            </p:cNvSpPr>
            <p:nvPr/>
          </p:nvSpPr>
          <p:spPr bwMode="auto">
            <a:xfrm>
              <a:off x="409" y="3424"/>
              <a:ext cx="5054" cy="442"/>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2000" b="1" i="1" smtClean="0">
                  <a:solidFill>
                    <a:srgbClr val="FAFD00"/>
                  </a:solidFill>
                  <a:latin typeface="Times New Roman" charset="0"/>
                </a:rPr>
                <a:t>A Presentation of The Bible…Basically Ministries International Inc.                Fort Worth, Texas</a:t>
              </a:r>
              <a:endParaRPr lang="en-US" sz="1800" b="1" smtClean="0">
                <a:solidFill>
                  <a:srgbClr val="FAFD00"/>
                </a:solidFill>
                <a:latin typeface="Times New Roman" charset="0"/>
              </a:endParaRPr>
            </a:p>
          </p:txBody>
        </p:sp>
        <p:sp>
          <p:nvSpPr>
            <p:cNvPr id="338950" name="Text Box 6"/>
            <p:cNvSpPr txBox="1">
              <a:spLocks noChangeArrowheads="1"/>
            </p:cNvSpPr>
            <p:nvPr/>
          </p:nvSpPr>
          <p:spPr bwMode="auto">
            <a:xfrm>
              <a:off x="1957" y="3866"/>
              <a:ext cx="1871" cy="250"/>
            </a:xfrm>
            <a:prstGeom prst="rect">
              <a:avLst/>
            </a:prstGeom>
            <a:noFill/>
            <a:ln w="9525">
              <a:noFill/>
              <a:miter lim="800000"/>
              <a:headEnd/>
              <a:tailEnd/>
            </a:ln>
            <a:effectLst>
              <a:outerShdw blurRad="63500" dist="53882" dir="2700000" algn="ctr" rotWithShape="0">
                <a:srgbClr val="080435">
                  <a:alpha val="74998"/>
                </a:srgbClr>
              </a:outerShdw>
            </a:effectLst>
          </p:spPr>
          <p:txBody>
            <a:bodyPr>
              <a:spAutoFit/>
            </a:bodyPr>
            <a:lstStyle/>
            <a:p>
              <a:pPr algn="l">
                <a:spcBef>
                  <a:spcPct val="50000"/>
                </a:spcBef>
                <a:defRPr/>
              </a:pPr>
              <a:r>
                <a:rPr lang="en-US" sz="2000">
                  <a:solidFill>
                    <a:srgbClr val="FFFB0C"/>
                  </a:solidFill>
                  <a:latin typeface="Helvetica" pitchFamily="-107" charset="0"/>
                  <a:ea typeface="+mn-ea"/>
                  <a:cs typeface="+mn-cs"/>
                </a:rPr>
                <a:t>www.biblebasically.com</a:t>
              </a:r>
            </a:p>
          </p:txBody>
        </p:sp>
      </p:grpSp>
      <p:sp>
        <p:nvSpPr>
          <p:cNvPr id="154626" name="Text Box 7"/>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54627" name="Text Box 8"/>
          <p:cNvSpPr txBox="1">
            <a:spLocks noChangeArrowheads="1"/>
          </p:cNvSpPr>
          <p:nvPr/>
        </p:nvSpPr>
        <p:spPr bwMode="auto">
          <a:xfrm>
            <a:off x="481013" y="6545263"/>
            <a:ext cx="9159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338955" name="Text Box 11"/>
          <p:cNvSpPr txBox="1">
            <a:spLocks noChangeArrowheads="1"/>
          </p:cNvSpPr>
          <p:nvPr/>
        </p:nvSpPr>
        <p:spPr bwMode="auto">
          <a:xfrm>
            <a:off x="2155825" y="198438"/>
            <a:ext cx="4718050" cy="366712"/>
          </a:xfrm>
          <a:prstGeom prst="rect">
            <a:avLst/>
          </a:prstGeom>
          <a:noFill/>
          <a:ln w="12700">
            <a:noFill/>
            <a:miter lim="800000"/>
            <a:headEnd/>
            <a:tailEnd/>
          </a:ln>
          <a:effectLst>
            <a:outerShdw blurRad="63500" dist="50800" algn="ctr" rotWithShape="0">
              <a:schemeClr val="bg2">
                <a:alpha val="74998"/>
              </a:schemeClr>
            </a:outerShdw>
          </a:effectLst>
        </p:spPr>
        <p:txBody>
          <a:bodyPr>
            <a:spAutoFit/>
          </a:bodyPr>
          <a:lstStyle/>
          <a:p>
            <a:pPr>
              <a:spcBef>
                <a:spcPct val="50000"/>
              </a:spcBef>
              <a:defRPr/>
            </a:pPr>
            <a:r>
              <a:rPr lang="en-US" sz="1800" b="1">
                <a:solidFill>
                  <a:srgbClr val="FFFF00"/>
                </a:solidFill>
                <a:latin typeface="Arial" pitchFamily="-107" charset="0"/>
                <a:ea typeface="+mn-ea"/>
                <a:cs typeface="+mn-cs"/>
              </a:rPr>
              <a:t>VERSION 9.65</a:t>
            </a:r>
          </a:p>
        </p:txBody>
      </p:sp>
      <p:sp>
        <p:nvSpPr>
          <p:cNvPr id="154629" name="Text Box 14"/>
          <p:cNvSpPr txBox="1">
            <a:spLocks noChangeArrowheads="1"/>
          </p:cNvSpPr>
          <p:nvPr/>
        </p:nvSpPr>
        <p:spPr bwMode="auto">
          <a:xfrm>
            <a:off x="8145463" y="6523038"/>
            <a:ext cx="327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a:solidFill>
                  <a:srgbClr val="FFFFFF"/>
                </a:solidFill>
              </a:rPr>
              <a:t>76</a:t>
            </a:r>
          </a:p>
        </p:txBody>
      </p:sp>
      <p:sp>
        <p:nvSpPr>
          <p:cNvPr id="11" name="Rectangle 9"/>
          <p:cNvSpPr>
            <a:spLocks noChangeArrowheads="1"/>
          </p:cNvSpPr>
          <p:nvPr/>
        </p:nvSpPr>
        <p:spPr bwMode="auto">
          <a:xfrm>
            <a:off x="7581900" y="6526213"/>
            <a:ext cx="73660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a:t>
            </a:r>
          </a:p>
        </p:txBody>
      </p:sp>
      <p:pic>
        <p:nvPicPr>
          <p:cNvPr id="154631" name="Picture 2" descr="BACKG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 y="-52388"/>
            <a:ext cx="9224963" cy="6953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4632" name="Group 4"/>
          <p:cNvGrpSpPr>
            <a:grpSpLocks/>
          </p:cNvGrpSpPr>
          <p:nvPr/>
        </p:nvGrpSpPr>
        <p:grpSpPr bwMode="auto">
          <a:xfrm>
            <a:off x="123825" y="5700713"/>
            <a:ext cx="9020175" cy="1346200"/>
            <a:chOff x="48" y="3424"/>
            <a:chExt cx="5415" cy="848"/>
          </a:xfrm>
        </p:grpSpPr>
        <p:sp>
          <p:nvSpPr>
            <p:cNvPr id="15" name="Text Box 5"/>
            <p:cNvSpPr txBox="1">
              <a:spLocks noChangeArrowheads="1"/>
            </p:cNvSpPr>
            <p:nvPr/>
          </p:nvSpPr>
          <p:spPr bwMode="auto">
            <a:xfrm>
              <a:off x="48" y="4099"/>
              <a:ext cx="1017" cy="173"/>
            </a:xfrm>
            <a:prstGeom prst="rect">
              <a:avLst/>
            </a:prstGeom>
            <a:noFill/>
            <a:ln w="12700">
              <a:noFill/>
              <a:miter lim="800000"/>
              <a:headEnd/>
              <a:tailEnd/>
            </a:ln>
            <a:effectLst>
              <a:outerShdw blurRad="63500" dist="85194" dir="1593903" algn="ctr" rotWithShape="0">
                <a:schemeClr val="bg2">
                  <a:alpha val="74998"/>
                </a:schemeClr>
              </a:outerShdw>
            </a:effectLst>
          </p:spPr>
          <p:txBody>
            <a:bodyPr anchor="ctr">
              <a:spAutoFit/>
            </a:bodyPr>
            <a:lstStyle/>
            <a:p>
              <a:pPr>
                <a:spcBef>
                  <a:spcPct val="50000"/>
                </a:spcBef>
                <a:defRPr/>
              </a:pPr>
              <a:endParaRPr lang="ko-KR" altLang="en-US" sz="1200" b="1">
                <a:effectLst>
                  <a:outerShdw blurRad="38100" dist="38100" dir="2700000" algn="tl">
                    <a:srgbClr val="DDDDDD"/>
                  </a:outerShdw>
                </a:effectLst>
                <a:latin typeface="Times New Roman" charset="0"/>
                <a:ea typeface="굴림" charset="-127"/>
                <a:cs typeface="굴림" charset="-127"/>
              </a:endParaRPr>
            </a:p>
          </p:txBody>
        </p:sp>
        <p:sp>
          <p:nvSpPr>
            <p:cNvPr id="16" name="Text Box 6"/>
            <p:cNvSpPr txBox="1">
              <a:spLocks noChangeArrowheads="1"/>
            </p:cNvSpPr>
            <p:nvPr/>
          </p:nvSpPr>
          <p:spPr bwMode="auto">
            <a:xfrm>
              <a:off x="409" y="3424"/>
              <a:ext cx="5054" cy="442"/>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altLang="ko-KR" sz="2000" b="1" i="1" smtClean="0">
                  <a:solidFill>
                    <a:srgbClr val="FAFD00"/>
                  </a:solidFill>
                  <a:latin typeface="Times New Roman" charset="0"/>
                  <a:ea typeface="Gulim" charset="0"/>
                  <a:cs typeface="Gulim" charset="0"/>
                </a:rPr>
                <a:t>A Presentation of The Bible…Basically Ministries International Inc</a:t>
              </a:r>
              <a:br>
                <a:rPr lang="en-US" altLang="ko-KR" sz="2000" b="1" i="1" smtClean="0">
                  <a:solidFill>
                    <a:srgbClr val="FAFD00"/>
                  </a:solidFill>
                  <a:latin typeface="Times New Roman" charset="0"/>
                  <a:ea typeface="Gulim" charset="0"/>
                  <a:cs typeface="Gulim" charset="0"/>
                </a:rPr>
              </a:br>
              <a:r>
                <a:rPr lang="en-US" altLang="ko-KR" sz="2000" b="1" i="1" smtClean="0">
                  <a:solidFill>
                    <a:srgbClr val="FAFD00"/>
                  </a:solidFill>
                  <a:latin typeface="Times New Roman" charset="0"/>
                  <a:ea typeface="Gulim" charset="0"/>
                  <a:cs typeface="Gulim" charset="0"/>
                </a:rPr>
                <a:t> Fort Worth, Texas</a:t>
              </a:r>
              <a:endParaRPr lang="en-US" altLang="ko-KR" sz="1800" b="1" smtClean="0">
                <a:solidFill>
                  <a:srgbClr val="FAFD00"/>
                </a:solidFill>
                <a:latin typeface="Times New Roman" charset="0"/>
                <a:ea typeface="Gulim" charset="0"/>
                <a:cs typeface="Gulim" charset="0"/>
              </a:endParaRPr>
            </a:p>
          </p:txBody>
        </p:sp>
        <p:sp>
          <p:nvSpPr>
            <p:cNvPr id="17" name="Text Box 7"/>
            <p:cNvSpPr txBox="1">
              <a:spLocks noChangeArrowheads="1"/>
            </p:cNvSpPr>
            <p:nvPr/>
          </p:nvSpPr>
          <p:spPr bwMode="auto">
            <a:xfrm>
              <a:off x="1957" y="3866"/>
              <a:ext cx="1871" cy="250"/>
            </a:xfrm>
            <a:prstGeom prst="rect">
              <a:avLst/>
            </a:prstGeom>
            <a:noFill/>
            <a:ln w="9525">
              <a:noFill/>
              <a:miter lim="800000"/>
              <a:headEnd/>
              <a:tailEnd/>
            </a:ln>
            <a:effectLst>
              <a:outerShdw blurRad="63500" dist="53882" dir="2700000" algn="ctr" rotWithShape="0">
                <a:srgbClr val="080435">
                  <a:alpha val="74998"/>
                </a:srgbClr>
              </a:outerShdw>
            </a:effectLst>
          </p:spPr>
          <p:txBody>
            <a:bodyPr>
              <a:spAutoFit/>
            </a:bodyPr>
            <a:lstStyle/>
            <a:p>
              <a:pPr>
                <a:spcBef>
                  <a:spcPct val="50000"/>
                </a:spcBef>
                <a:defRPr/>
              </a:pPr>
              <a:r>
                <a:rPr lang="en-US" altLang="ko-KR" sz="2000" dirty="0" smtClean="0">
                  <a:solidFill>
                    <a:srgbClr val="FFFB0C"/>
                  </a:solidFill>
                  <a:latin typeface="Helvetica" charset="0"/>
                  <a:ea typeface="굴림" charset="-127"/>
                  <a:cs typeface="굴림" charset="-127"/>
                </a:rPr>
                <a:t>www.biblebasically.org</a:t>
              </a:r>
              <a:endParaRPr lang="en-US" altLang="ko-KR" sz="2000" dirty="0">
                <a:solidFill>
                  <a:srgbClr val="FFFB0C"/>
                </a:solidFill>
                <a:latin typeface="Helvetica" charset="0"/>
                <a:ea typeface="굴림" charset="-127"/>
                <a:cs typeface="굴림" charset="-127"/>
              </a:endParaRPr>
            </a:p>
          </p:txBody>
        </p:sp>
      </p:grpSp>
      <p:sp>
        <p:nvSpPr>
          <p:cNvPr id="18" name="Text Box 11"/>
          <p:cNvSpPr txBox="1">
            <a:spLocks noChangeArrowheads="1"/>
          </p:cNvSpPr>
          <p:nvPr/>
        </p:nvSpPr>
        <p:spPr bwMode="auto">
          <a:xfrm rot="793620">
            <a:off x="-385763" y="1462088"/>
            <a:ext cx="9831388" cy="2800350"/>
          </a:xfrm>
          <a:prstGeom prst="rect">
            <a:avLst/>
          </a:prstGeom>
          <a:noFill/>
          <a:ln w="9525">
            <a:noFill/>
            <a:miter lim="800000"/>
            <a:headEnd/>
            <a:tailEnd/>
          </a:ln>
          <a:effectLst>
            <a:outerShdw dist="35921" dir="2700000" algn="ctr" rotWithShape="0">
              <a:srgbClr val="808080">
                <a:alpha val="74997"/>
              </a:srgb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8800" b="1" dirty="0" smtClean="0">
                <a:solidFill>
                  <a:srgbClr val="FFFF00"/>
                </a:solidFill>
                <a:effectLst>
                  <a:outerShdw blurRad="38100" dist="38100" dir="2700000" algn="tl">
                    <a:srgbClr val="000000"/>
                  </a:outerShdw>
                </a:effectLst>
                <a:latin typeface="Kosher-Normal" charset="0"/>
              </a:rPr>
              <a:t>LAISHIBA… TONGMELANG RAJEM</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6673" name="Rectangle 5">
            <a:hlinkClick r:id="rId3" action="ppaction://hlinkpres?slideindex=1&amp;slidetitle=PowerPoint Presentation"/>
          </p:cNvPr>
          <p:cNvSpPr>
            <a:spLocks noChangeArrowheads="1"/>
          </p:cNvSpPr>
          <p:nvPr/>
        </p:nvSpPr>
        <p:spPr bwMode="auto">
          <a:xfrm>
            <a:off x="0" y="0"/>
            <a:ext cx="9304338" cy="6858000"/>
          </a:xfrm>
          <a:prstGeom prst="rect">
            <a:avLst/>
          </a:prstGeom>
          <a:solidFill>
            <a:schemeClr val="bg2"/>
          </a:solidFill>
          <a:ln w="12700">
            <a:solidFill>
              <a:schemeClr val="bg2"/>
            </a:solidFill>
            <a:miter lim="800000"/>
            <a:headEnd/>
            <a:tailEnd/>
          </a:ln>
        </p:spPr>
        <p:txBody>
          <a:bodyPr wrap="none" anchor="ctr"/>
          <a:lstStyle/>
          <a:p>
            <a:endParaRPr lang="en-US"/>
          </a:p>
        </p:txBody>
      </p:sp>
      <p:sp>
        <p:nvSpPr>
          <p:cNvPr id="156674" name="Text Box 6"/>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56675" name="Text Box 8"/>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266249" name="Rectangle 9"/>
          <p:cNvSpPr>
            <a:spLocks noChangeArrowheads="1"/>
          </p:cNvSpPr>
          <p:nvPr/>
        </p:nvSpPr>
        <p:spPr bwMode="auto">
          <a:xfrm>
            <a:off x="7581900" y="6526213"/>
            <a:ext cx="73660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a:t>
            </a:r>
          </a:p>
        </p:txBody>
      </p:sp>
      <p:sp>
        <p:nvSpPr>
          <p:cNvPr id="156677" name="Text Box 10"/>
          <p:cNvSpPr txBox="1">
            <a:spLocks noChangeArrowheads="1"/>
          </p:cNvSpPr>
          <p:nvPr/>
        </p:nvSpPr>
        <p:spPr bwMode="auto">
          <a:xfrm>
            <a:off x="8132763" y="6523038"/>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a:solidFill>
                  <a:srgbClr val="FFFFFF"/>
                </a:solidFill>
              </a:rPr>
              <a:t>77</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9"/>
          <p:cNvSpPr>
            <a:spLocks noChangeArrowheads="1"/>
          </p:cNvSpPr>
          <p:nvPr/>
        </p:nvSpPr>
        <p:spPr bwMode="auto">
          <a:xfrm>
            <a:off x="0" y="-17463"/>
            <a:ext cx="939800" cy="6888163"/>
          </a:xfrm>
          <a:prstGeom prst="rect">
            <a:avLst/>
          </a:prstGeom>
          <a:solidFill>
            <a:srgbClr val="10101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19458" name="Group 100"/>
          <p:cNvGrpSpPr>
            <a:grpSpLocks/>
          </p:cNvGrpSpPr>
          <p:nvPr/>
        </p:nvGrpSpPr>
        <p:grpSpPr bwMode="auto">
          <a:xfrm>
            <a:off x="0" y="-142875"/>
            <a:ext cx="9144000" cy="7000875"/>
            <a:chOff x="0" y="-90"/>
            <a:chExt cx="5760" cy="4410"/>
          </a:xfrm>
        </p:grpSpPr>
        <p:pic>
          <p:nvPicPr>
            <p:cNvPr id="191491" name="Picture 3"/>
            <p:cNvPicPr>
              <a:picLocks noChangeAspect="1" noChangeArrowheads="1"/>
            </p:cNvPicPr>
            <p:nvPr/>
          </p:nvPicPr>
          <p:blipFill>
            <a:blip r:embed="rId3">
              <a:lum contrast="-10000"/>
            </a:blip>
            <a:srcRect/>
            <a:stretch>
              <a:fillRect/>
            </a:stretch>
          </p:blipFill>
          <p:spPr bwMode="auto">
            <a:xfrm>
              <a:off x="0" y="-90"/>
              <a:ext cx="5760" cy="4391"/>
            </a:xfrm>
            <a:prstGeom prst="rect">
              <a:avLst/>
            </a:prstGeom>
            <a:solidFill>
              <a:schemeClr val="bg2"/>
            </a:solidFill>
            <a:ln w="12700">
              <a:noFill/>
              <a:miter lim="800000"/>
              <a:headEnd/>
              <a:tailEnd/>
            </a:ln>
            <a:effectLst>
              <a:outerShdw blurRad="63500" dist="71842" dir="2700000" algn="ctr" rotWithShape="0">
                <a:srgbClr val="040404">
                  <a:alpha val="74998"/>
                </a:srgbClr>
              </a:outerShdw>
            </a:effectLst>
          </p:spPr>
        </p:pic>
        <p:sp>
          <p:nvSpPr>
            <p:cNvPr id="191492" name="Rectangle 4"/>
            <p:cNvSpPr>
              <a:spLocks noChangeArrowheads="1"/>
            </p:cNvSpPr>
            <p:nvPr/>
          </p:nvSpPr>
          <p:spPr bwMode="auto">
            <a:xfrm>
              <a:off x="5357" y="-84"/>
              <a:ext cx="403" cy="4404"/>
            </a:xfrm>
            <a:prstGeom prst="rect">
              <a:avLst/>
            </a:prstGeom>
            <a:solidFill>
              <a:srgbClr val="101010"/>
            </a:solidFill>
            <a:ln w="9525">
              <a:noFill/>
              <a:miter lim="800000"/>
              <a:headEnd/>
              <a:tailEnd/>
            </a:ln>
            <a:effectLst>
              <a:outerShdw blurRad="63500" dist="71842" dir="2700000" algn="ctr" rotWithShape="0">
                <a:srgbClr val="040404">
                  <a:alpha val="74998"/>
                </a:srgbClr>
              </a:outerShdw>
            </a:effectLst>
          </p:spPr>
          <p:txBody>
            <a:bodyPr wrap="none" anchor="ctr"/>
            <a:lstStyle/>
            <a:p>
              <a:pPr>
                <a:defRPr/>
              </a:pPr>
              <a:endParaRPr lang="en-US">
                <a:latin typeface="Arial" pitchFamily="-107" charset="0"/>
                <a:ea typeface="+mn-ea"/>
                <a:cs typeface="+mn-cs"/>
              </a:endParaRPr>
            </a:p>
          </p:txBody>
        </p:sp>
        <p:sp>
          <p:nvSpPr>
            <p:cNvPr id="19483" name="Rectangle 5"/>
            <p:cNvSpPr>
              <a:spLocks noChangeArrowheads="1"/>
            </p:cNvSpPr>
            <p:nvPr/>
          </p:nvSpPr>
          <p:spPr bwMode="auto">
            <a:xfrm>
              <a:off x="0" y="-72"/>
              <a:ext cx="483" cy="4339"/>
            </a:xfrm>
            <a:prstGeom prst="rect">
              <a:avLst/>
            </a:prstGeom>
            <a:solidFill>
              <a:srgbClr val="10101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191634" name="Rectangle 146"/>
          <p:cNvSpPr>
            <a:spLocks noChangeArrowheads="1"/>
          </p:cNvSpPr>
          <p:nvPr/>
        </p:nvSpPr>
        <p:spPr bwMode="auto">
          <a:xfrm>
            <a:off x="223838" y="-150813"/>
            <a:ext cx="8920162" cy="7008813"/>
          </a:xfrm>
          <a:prstGeom prst="rect">
            <a:avLst/>
          </a:prstGeom>
          <a:solidFill>
            <a:srgbClr val="010921">
              <a:alpha val="76077"/>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91590" name="Text Box 102"/>
          <p:cNvSpPr txBox="1">
            <a:spLocks noChangeArrowheads="1"/>
          </p:cNvSpPr>
          <p:nvPr/>
        </p:nvSpPr>
        <p:spPr bwMode="auto">
          <a:xfrm>
            <a:off x="7542213" y="146050"/>
            <a:ext cx="260350" cy="396875"/>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p>
            <a:pPr>
              <a:spcBef>
                <a:spcPct val="50000"/>
              </a:spcBef>
              <a:defRPr/>
            </a:pPr>
            <a:r>
              <a:rPr lang="en-US" sz="2000">
                <a:latin typeface="Comic Sans MS" pitchFamily="-107" charset="0"/>
                <a:ea typeface="+mn-ea"/>
                <a:cs typeface="+mn-cs"/>
              </a:rPr>
              <a:t> </a:t>
            </a:r>
          </a:p>
        </p:txBody>
      </p:sp>
      <p:sp>
        <p:nvSpPr>
          <p:cNvPr id="19461" name="Text Box 125"/>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191614" name="Rectangle 126"/>
          <p:cNvSpPr>
            <a:spLocks noChangeArrowheads="1"/>
          </p:cNvSpPr>
          <p:nvPr/>
        </p:nvSpPr>
        <p:spPr bwMode="auto">
          <a:xfrm>
            <a:off x="7581900" y="6526213"/>
            <a:ext cx="73660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9.65.01.</a:t>
            </a:r>
          </a:p>
        </p:txBody>
      </p:sp>
      <p:sp>
        <p:nvSpPr>
          <p:cNvPr id="19463" name="Text Box 127"/>
          <p:cNvSpPr txBox="1">
            <a:spLocks noChangeArrowheads="1"/>
          </p:cNvSpPr>
          <p:nvPr/>
        </p:nvSpPr>
        <p:spPr bwMode="auto">
          <a:xfrm>
            <a:off x="8126413" y="6523038"/>
            <a:ext cx="327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08</a:t>
            </a:r>
          </a:p>
        </p:txBody>
      </p:sp>
      <p:sp>
        <p:nvSpPr>
          <p:cNvPr id="191618" name="Text Box 130"/>
          <p:cNvSpPr txBox="1">
            <a:spLocks noChangeArrowheads="1"/>
          </p:cNvSpPr>
          <p:nvPr/>
        </p:nvSpPr>
        <p:spPr bwMode="auto">
          <a:xfrm>
            <a:off x="839788" y="0"/>
            <a:ext cx="7750175" cy="769938"/>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2400" b="1" smtClean="0">
                <a:solidFill>
                  <a:schemeClr val="tx1"/>
                </a:solidFill>
                <a:latin typeface="Comic Sans MS" charset="0"/>
              </a:rPr>
              <a:t>KECHI LEMANGTEM AJANGA ITEMYA ANGUR…</a:t>
            </a:r>
            <a:r>
              <a:rPr lang="en-US" sz="4400" smtClean="0">
                <a:solidFill>
                  <a:schemeClr val="tx1"/>
                </a:solidFill>
                <a:latin typeface="Comic Sans MS" charset="0"/>
              </a:rPr>
              <a:t> </a:t>
            </a:r>
          </a:p>
        </p:txBody>
      </p:sp>
      <p:sp>
        <p:nvSpPr>
          <p:cNvPr id="191627" name="Text Box 139"/>
          <p:cNvSpPr txBox="1">
            <a:spLocks noChangeArrowheads="1"/>
          </p:cNvSpPr>
          <p:nvPr/>
        </p:nvSpPr>
        <p:spPr bwMode="auto">
          <a:xfrm>
            <a:off x="479425" y="6075363"/>
            <a:ext cx="8872538" cy="461962"/>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2400" b="1" smtClean="0">
                <a:solidFill>
                  <a:srgbClr val="FFFF00"/>
                </a:solidFill>
                <a:latin typeface="Comic Sans MS" charset="0"/>
              </a:rPr>
              <a:t>Yimsü Amangertem aser Mamangertem Ajak Tangatetba</a:t>
            </a:r>
          </a:p>
        </p:txBody>
      </p:sp>
      <p:sp>
        <p:nvSpPr>
          <p:cNvPr id="191628" name="Text Box 140"/>
          <p:cNvSpPr txBox="1">
            <a:spLocks noChangeArrowheads="1"/>
          </p:cNvSpPr>
          <p:nvPr/>
        </p:nvSpPr>
        <p:spPr bwMode="auto">
          <a:xfrm>
            <a:off x="495300" y="5786438"/>
            <a:ext cx="8648700" cy="314325"/>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60000"/>
              </a:lnSpc>
              <a:spcBef>
                <a:spcPct val="50000"/>
              </a:spcBef>
              <a:defRPr/>
            </a:pPr>
            <a:r>
              <a:rPr lang="en-US" sz="2400" b="1" smtClean="0">
                <a:solidFill>
                  <a:schemeClr val="tx1"/>
                </a:solidFill>
                <a:latin typeface="Comic Sans MS" charset="0"/>
              </a:rPr>
              <a:t>Anüng Longtet Limatem Ajonga Nung Laishibaren Nung</a:t>
            </a:r>
          </a:p>
        </p:txBody>
      </p:sp>
      <p:sp>
        <p:nvSpPr>
          <p:cNvPr id="191513" name="Text Box 25"/>
          <p:cNvSpPr txBox="1">
            <a:spLocks noChangeArrowheads="1"/>
          </p:cNvSpPr>
          <p:nvPr/>
        </p:nvSpPr>
        <p:spPr bwMode="auto">
          <a:xfrm>
            <a:off x="1123950" y="344488"/>
            <a:ext cx="7240588" cy="4886325"/>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6000" b="1" smtClean="0">
                <a:solidFill>
                  <a:srgbClr val="FFFF00"/>
                </a:solidFill>
                <a:latin typeface="Comic Sans MS" charset="0"/>
              </a:rPr>
              <a:t>ASENOKI IBA MAPAYA SHISA RASA TULUBA NUNG LAPOKA TENZÜKTI</a:t>
            </a:r>
            <a:r>
              <a:rPr lang="en-US" sz="4800" b="1" smtClean="0">
                <a:solidFill>
                  <a:srgbClr val="FFFF00"/>
                </a:solidFill>
                <a:latin typeface="Comic Sans MS" charset="0"/>
              </a:rPr>
              <a:t>!</a:t>
            </a:r>
          </a:p>
        </p:txBody>
      </p:sp>
      <p:sp>
        <p:nvSpPr>
          <p:cNvPr id="191635" name="Text Box 147"/>
          <p:cNvSpPr txBox="1">
            <a:spLocks noChangeArrowheads="1"/>
          </p:cNvSpPr>
          <p:nvPr/>
        </p:nvSpPr>
        <p:spPr bwMode="auto">
          <a:xfrm>
            <a:off x="1379538" y="1876425"/>
            <a:ext cx="7539037" cy="461963"/>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2400" b="1" smtClean="0">
                <a:solidFill>
                  <a:schemeClr val="tx1"/>
                </a:solidFill>
                <a:latin typeface="Comic Sans MS" charset="0"/>
              </a:rPr>
              <a:t>Laishiba Dak Amendaker Züluba Kakettem Ajak:</a:t>
            </a:r>
          </a:p>
        </p:txBody>
      </p:sp>
      <p:sp>
        <p:nvSpPr>
          <p:cNvPr id="191636" name="Text Box 148"/>
          <p:cNvSpPr txBox="1">
            <a:spLocks noChangeArrowheads="1"/>
          </p:cNvSpPr>
          <p:nvPr/>
        </p:nvSpPr>
        <p:spPr bwMode="auto">
          <a:xfrm>
            <a:off x="1693863" y="1333500"/>
            <a:ext cx="6280150" cy="481013"/>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p>
            <a:pPr>
              <a:spcBef>
                <a:spcPct val="50000"/>
              </a:spcBef>
              <a:defRPr/>
            </a:pPr>
            <a:r>
              <a:rPr lang="en-US" sz="2400" b="1" dirty="0" err="1">
                <a:solidFill>
                  <a:srgbClr val="FFFF00"/>
                </a:solidFill>
                <a:latin typeface="Comic Sans MS" pitchFamily="-107" charset="0"/>
                <a:ea typeface="+mn-ea"/>
                <a:cs typeface="+mn-cs"/>
              </a:rPr>
              <a:t>Kristian</a:t>
            </a:r>
            <a:r>
              <a:rPr lang="en-US" sz="2400" b="1" dirty="0">
                <a:solidFill>
                  <a:srgbClr val="FFFF00"/>
                </a:solidFill>
                <a:latin typeface="Comic Sans MS" pitchFamily="-107" charset="0"/>
                <a:ea typeface="+mn-ea"/>
                <a:cs typeface="+mn-cs"/>
              </a:rPr>
              <a:t> </a:t>
            </a:r>
            <a:r>
              <a:rPr lang="en-US" sz="2400" b="1" dirty="0" err="1">
                <a:solidFill>
                  <a:srgbClr val="FFFF00"/>
                </a:solidFill>
                <a:latin typeface="Comic Sans MS" pitchFamily="-107" charset="0"/>
                <a:ea typeface="+mn-ea"/>
                <a:cs typeface="+mn-cs"/>
              </a:rPr>
              <a:t>Ajak</a:t>
            </a:r>
            <a:r>
              <a:rPr lang="en-US" sz="2400" b="1" dirty="0">
                <a:solidFill>
                  <a:srgbClr val="FFFF00"/>
                </a:solidFill>
                <a:latin typeface="Comic Sans MS" pitchFamily="-107" charset="0"/>
                <a:ea typeface="+mn-ea"/>
                <a:cs typeface="+mn-cs"/>
              </a:rPr>
              <a:t> </a:t>
            </a:r>
            <a:r>
              <a:rPr lang="en-US" sz="2400" b="1" dirty="0" err="1">
                <a:solidFill>
                  <a:srgbClr val="FFFF00"/>
                </a:solidFill>
                <a:latin typeface="Comic Sans MS" pitchFamily="-107" charset="0"/>
                <a:ea typeface="+mn-ea"/>
                <a:cs typeface="+mn-cs"/>
              </a:rPr>
              <a:t>Tamangba</a:t>
            </a:r>
            <a:r>
              <a:rPr lang="en-US" sz="2400" b="1" dirty="0">
                <a:solidFill>
                  <a:srgbClr val="FFFF00"/>
                </a:solidFill>
                <a:latin typeface="Comic Sans MS" pitchFamily="-107" charset="0"/>
                <a:ea typeface="+mn-ea"/>
                <a:cs typeface="+mn-cs"/>
              </a:rPr>
              <a:t> </a:t>
            </a:r>
            <a:r>
              <a:rPr lang="en-US" sz="2400" b="1" dirty="0" err="1">
                <a:solidFill>
                  <a:srgbClr val="FFFF00"/>
                </a:solidFill>
                <a:latin typeface="Comic Sans MS" pitchFamily="-107" charset="0"/>
                <a:ea typeface="+mn-ea"/>
                <a:cs typeface="+mn-cs"/>
              </a:rPr>
              <a:t>Yimya</a:t>
            </a:r>
            <a:r>
              <a:rPr lang="en-US" sz="2400" b="1" dirty="0">
                <a:solidFill>
                  <a:srgbClr val="FFFF00"/>
                </a:solidFill>
                <a:latin typeface="Comic Sans MS" pitchFamily="-107" charset="0"/>
                <a:ea typeface="+mn-ea"/>
                <a:cs typeface="+mn-cs"/>
              </a:rPr>
              <a:t> </a:t>
            </a:r>
            <a:r>
              <a:rPr lang="en-US" sz="2400" b="1" dirty="0" err="1">
                <a:solidFill>
                  <a:srgbClr val="FFFF00"/>
                </a:solidFill>
                <a:latin typeface="Comic Sans MS" pitchFamily="-107" charset="0"/>
                <a:ea typeface="+mn-ea"/>
                <a:cs typeface="+mn-cs"/>
              </a:rPr>
              <a:t>Tentet</a:t>
            </a:r>
            <a:r>
              <a:rPr lang="en-US" sz="2400" b="1" dirty="0">
                <a:solidFill>
                  <a:srgbClr val="FFFF00"/>
                </a:solidFill>
                <a:latin typeface="Comic Sans MS" pitchFamily="-107" charset="0"/>
                <a:ea typeface="+mn-ea"/>
                <a:cs typeface="+mn-cs"/>
              </a:rPr>
              <a:t> </a:t>
            </a:r>
          </a:p>
        </p:txBody>
      </p:sp>
      <p:sp>
        <p:nvSpPr>
          <p:cNvPr id="191637" name="Text Box 149"/>
          <p:cNvSpPr txBox="1">
            <a:spLocks noChangeArrowheads="1"/>
          </p:cNvSpPr>
          <p:nvPr/>
        </p:nvSpPr>
        <p:spPr bwMode="auto">
          <a:xfrm>
            <a:off x="2647950" y="904875"/>
            <a:ext cx="3968750" cy="461963"/>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p>
            <a:pPr>
              <a:spcBef>
                <a:spcPct val="50000"/>
              </a:spcBef>
              <a:defRPr/>
            </a:pPr>
            <a:r>
              <a:rPr lang="en-US" sz="2400" b="1" dirty="0" err="1">
                <a:solidFill>
                  <a:srgbClr val="FFFF00"/>
                </a:solidFill>
                <a:latin typeface="Comic Sans MS" pitchFamily="-107" charset="0"/>
                <a:ea typeface="+mn-ea"/>
                <a:cs typeface="+mn-cs"/>
              </a:rPr>
              <a:t>Kristian</a:t>
            </a:r>
            <a:r>
              <a:rPr lang="en-US" sz="2400" b="1" dirty="0">
                <a:solidFill>
                  <a:srgbClr val="FFFF00"/>
                </a:solidFill>
                <a:latin typeface="Comic Sans MS" pitchFamily="-107" charset="0"/>
                <a:ea typeface="+mn-ea"/>
                <a:cs typeface="+mn-cs"/>
              </a:rPr>
              <a:t> </a:t>
            </a:r>
            <a:r>
              <a:rPr lang="en-US" sz="2400" b="1" dirty="0" err="1">
                <a:solidFill>
                  <a:srgbClr val="FFFF00"/>
                </a:solidFill>
                <a:latin typeface="Comic Sans MS" pitchFamily="-107" charset="0"/>
                <a:ea typeface="+mn-ea"/>
                <a:cs typeface="+mn-cs"/>
              </a:rPr>
              <a:t>Ajak</a:t>
            </a:r>
            <a:r>
              <a:rPr lang="en-US" sz="2400" b="1" dirty="0">
                <a:solidFill>
                  <a:srgbClr val="FFFF00"/>
                </a:solidFill>
                <a:latin typeface="Comic Sans MS" pitchFamily="-107" charset="0"/>
                <a:ea typeface="+mn-ea"/>
                <a:cs typeface="+mn-cs"/>
              </a:rPr>
              <a:t> </a:t>
            </a:r>
            <a:r>
              <a:rPr lang="en-US" sz="2400" b="1" dirty="0" err="1">
                <a:solidFill>
                  <a:srgbClr val="FFFF00"/>
                </a:solidFill>
                <a:latin typeface="Comic Sans MS" pitchFamily="-107" charset="0"/>
                <a:ea typeface="+mn-ea"/>
                <a:cs typeface="+mn-cs"/>
              </a:rPr>
              <a:t>Tangatetba</a:t>
            </a:r>
            <a:endParaRPr lang="en-US" sz="2400" b="1" dirty="0">
              <a:solidFill>
                <a:srgbClr val="FFFF00"/>
              </a:solidFill>
              <a:latin typeface="Comic Sans MS" pitchFamily="-107" charset="0"/>
              <a:ea typeface="+mn-ea"/>
              <a:cs typeface="+mn-cs"/>
            </a:endParaRPr>
          </a:p>
        </p:txBody>
      </p:sp>
      <p:sp>
        <p:nvSpPr>
          <p:cNvPr id="191638" name="Text Box 150"/>
          <p:cNvSpPr txBox="1">
            <a:spLocks noChangeArrowheads="1"/>
          </p:cNvSpPr>
          <p:nvPr/>
        </p:nvSpPr>
        <p:spPr bwMode="auto">
          <a:xfrm>
            <a:off x="3133725" y="4665663"/>
            <a:ext cx="3536950" cy="461962"/>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p>
            <a:pPr>
              <a:spcBef>
                <a:spcPct val="50000"/>
              </a:spcBef>
              <a:defRPr/>
            </a:pPr>
            <a:r>
              <a:rPr lang="en-US" sz="2400" b="1" dirty="0" err="1">
                <a:solidFill>
                  <a:srgbClr val="FFFF00"/>
                </a:solidFill>
                <a:latin typeface="Comic Sans MS" pitchFamily="-107" charset="0"/>
                <a:ea typeface="+mn-ea"/>
                <a:cs typeface="+mn-cs"/>
              </a:rPr>
              <a:t>Oshi</a:t>
            </a:r>
            <a:r>
              <a:rPr lang="en-US" sz="2400" b="1" dirty="0">
                <a:solidFill>
                  <a:srgbClr val="FFFF00"/>
                </a:solidFill>
                <a:latin typeface="Comic Sans MS" pitchFamily="-107" charset="0"/>
                <a:ea typeface="+mn-ea"/>
                <a:cs typeface="+mn-cs"/>
              </a:rPr>
              <a:t> </a:t>
            </a:r>
            <a:r>
              <a:rPr lang="en-US" sz="2400" b="1" dirty="0" err="1">
                <a:solidFill>
                  <a:srgbClr val="FFFF00"/>
                </a:solidFill>
                <a:latin typeface="Comic Sans MS" pitchFamily="-107" charset="0"/>
                <a:ea typeface="+mn-ea"/>
                <a:cs typeface="+mn-cs"/>
              </a:rPr>
              <a:t>Ajak</a:t>
            </a:r>
            <a:r>
              <a:rPr lang="en-US" sz="2400" b="1" dirty="0">
                <a:solidFill>
                  <a:srgbClr val="FFFF00"/>
                </a:solidFill>
                <a:latin typeface="Comic Sans MS" pitchFamily="-107" charset="0"/>
                <a:ea typeface="+mn-ea"/>
                <a:cs typeface="+mn-cs"/>
              </a:rPr>
              <a:t> </a:t>
            </a:r>
            <a:r>
              <a:rPr lang="en-US" sz="2400" b="1" dirty="0" err="1">
                <a:solidFill>
                  <a:srgbClr val="FFFF00"/>
                </a:solidFill>
                <a:latin typeface="Comic Sans MS" pitchFamily="-107" charset="0"/>
                <a:ea typeface="+mn-ea"/>
                <a:cs typeface="+mn-cs"/>
              </a:rPr>
              <a:t>Nung</a:t>
            </a:r>
            <a:endParaRPr lang="en-US" sz="2400" b="1" dirty="0">
              <a:solidFill>
                <a:srgbClr val="FFFF00"/>
              </a:solidFill>
              <a:latin typeface="Comic Sans MS" pitchFamily="-107" charset="0"/>
              <a:ea typeface="+mn-ea"/>
              <a:cs typeface="+mn-cs"/>
            </a:endParaRPr>
          </a:p>
        </p:txBody>
      </p:sp>
      <p:sp>
        <p:nvSpPr>
          <p:cNvPr id="191639" name="Text Box 151"/>
          <p:cNvSpPr txBox="1">
            <a:spLocks noChangeArrowheads="1"/>
          </p:cNvSpPr>
          <p:nvPr/>
        </p:nvSpPr>
        <p:spPr bwMode="auto">
          <a:xfrm>
            <a:off x="2160588" y="4195763"/>
            <a:ext cx="4987925" cy="461962"/>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p>
            <a:pPr>
              <a:spcBef>
                <a:spcPct val="50000"/>
              </a:spcBef>
              <a:defRPr/>
            </a:pPr>
            <a:r>
              <a:rPr lang="en-US" sz="2400" b="1" dirty="0" err="1">
                <a:solidFill>
                  <a:srgbClr val="FFFF00"/>
                </a:solidFill>
                <a:latin typeface="Comic Sans MS" pitchFamily="-107" charset="0"/>
                <a:ea typeface="+mn-ea"/>
                <a:cs typeface="+mn-cs"/>
              </a:rPr>
              <a:t>Alima</a:t>
            </a:r>
            <a:r>
              <a:rPr lang="en-US" sz="2400" b="1" dirty="0">
                <a:solidFill>
                  <a:srgbClr val="FFFF00"/>
                </a:solidFill>
                <a:latin typeface="Comic Sans MS" pitchFamily="-107" charset="0"/>
                <a:ea typeface="+mn-ea"/>
                <a:cs typeface="+mn-cs"/>
              </a:rPr>
              <a:t> </a:t>
            </a:r>
            <a:r>
              <a:rPr lang="en-US" sz="2400" b="1" dirty="0" err="1">
                <a:solidFill>
                  <a:srgbClr val="FFFF00"/>
                </a:solidFill>
                <a:latin typeface="Comic Sans MS" pitchFamily="-107" charset="0"/>
                <a:ea typeface="+mn-ea"/>
                <a:cs typeface="+mn-cs"/>
              </a:rPr>
              <a:t>Nung</a:t>
            </a:r>
            <a:r>
              <a:rPr lang="en-US" sz="2400" b="1" dirty="0">
                <a:solidFill>
                  <a:srgbClr val="FFFF00"/>
                </a:solidFill>
                <a:latin typeface="Comic Sans MS" pitchFamily="-107" charset="0"/>
                <a:ea typeface="+mn-ea"/>
                <a:cs typeface="+mn-cs"/>
              </a:rPr>
              <a:t> </a:t>
            </a:r>
            <a:r>
              <a:rPr lang="en-US" sz="2400" b="1" dirty="0" err="1">
                <a:solidFill>
                  <a:srgbClr val="FFFF00"/>
                </a:solidFill>
                <a:latin typeface="Comic Sans MS" pitchFamily="-107" charset="0"/>
                <a:ea typeface="+mn-ea"/>
                <a:cs typeface="+mn-cs"/>
              </a:rPr>
              <a:t>Yimtitem</a:t>
            </a:r>
            <a:r>
              <a:rPr lang="en-US" sz="2400" b="1" dirty="0">
                <a:solidFill>
                  <a:srgbClr val="FFFF00"/>
                </a:solidFill>
                <a:latin typeface="Comic Sans MS" pitchFamily="-107" charset="0"/>
                <a:ea typeface="+mn-ea"/>
                <a:cs typeface="+mn-cs"/>
              </a:rPr>
              <a:t> </a:t>
            </a:r>
            <a:r>
              <a:rPr lang="en-US" sz="2400" b="1" dirty="0" err="1">
                <a:solidFill>
                  <a:srgbClr val="FFFF00"/>
                </a:solidFill>
                <a:latin typeface="Comic Sans MS" pitchFamily="-107" charset="0"/>
                <a:ea typeface="+mn-ea"/>
                <a:cs typeface="+mn-cs"/>
              </a:rPr>
              <a:t>Ajak</a:t>
            </a:r>
            <a:r>
              <a:rPr lang="en-US" sz="2400" b="1" dirty="0">
                <a:solidFill>
                  <a:srgbClr val="FFFF00"/>
                </a:solidFill>
                <a:latin typeface="Comic Sans MS" pitchFamily="-107" charset="0"/>
                <a:ea typeface="+mn-ea"/>
                <a:cs typeface="+mn-cs"/>
              </a:rPr>
              <a:t> </a:t>
            </a:r>
            <a:r>
              <a:rPr lang="en-US" sz="2400" b="1" dirty="0" err="1">
                <a:solidFill>
                  <a:srgbClr val="FFFF00"/>
                </a:solidFill>
                <a:latin typeface="Comic Sans MS" pitchFamily="-107" charset="0"/>
                <a:ea typeface="+mn-ea"/>
                <a:cs typeface="+mn-cs"/>
              </a:rPr>
              <a:t>Nung</a:t>
            </a:r>
            <a:endParaRPr lang="en-US" sz="2400" b="1" dirty="0">
              <a:solidFill>
                <a:srgbClr val="FFFF00"/>
              </a:solidFill>
              <a:latin typeface="Comic Sans MS" pitchFamily="-107" charset="0"/>
              <a:ea typeface="+mn-ea"/>
              <a:cs typeface="+mn-cs"/>
            </a:endParaRPr>
          </a:p>
        </p:txBody>
      </p:sp>
      <p:sp>
        <p:nvSpPr>
          <p:cNvPr id="191640" name="Text Box 152"/>
          <p:cNvSpPr txBox="1">
            <a:spLocks noChangeArrowheads="1"/>
          </p:cNvSpPr>
          <p:nvPr/>
        </p:nvSpPr>
        <p:spPr bwMode="auto">
          <a:xfrm>
            <a:off x="854075" y="2341563"/>
            <a:ext cx="8094663" cy="1016000"/>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p>
            <a:pPr>
              <a:spcBef>
                <a:spcPct val="50000"/>
              </a:spcBef>
              <a:defRPr/>
            </a:pPr>
            <a:r>
              <a:rPr lang="en-US" sz="2400" b="1" dirty="0">
                <a:solidFill>
                  <a:srgbClr val="FFFF00"/>
                </a:solidFill>
                <a:latin typeface="Comic Sans MS" pitchFamily="-107" charset="0"/>
                <a:ea typeface="+mn-ea"/>
                <a:cs typeface="+mn-cs"/>
              </a:rPr>
              <a:t>I Lai</a:t>
            </a:r>
            <a:r>
              <a:rPr lang="en-IN" sz="2400" b="1" dirty="0">
                <a:solidFill>
                  <a:srgbClr val="FFFF00"/>
                </a:solidFill>
                <a:latin typeface="Comic Sans MS" pitchFamily="-107" charset="0"/>
                <a:ea typeface="+mn-ea"/>
                <a:cs typeface="+mn-cs"/>
              </a:rPr>
              <a:t> O </a:t>
            </a:r>
            <a:r>
              <a:rPr lang="en-IN" sz="2400" b="1" dirty="0" err="1">
                <a:solidFill>
                  <a:srgbClr val="FFFF00"/>
                </a:solidFill>
                <a:latin typeface="Comic Sans MS" pitchFamily="-107" charset="0"/>
                <a:ea typeface="+mn-ea"/>
                <a:cs typeface="+mn-cs"/>
              </a:rPr>
              <a:t>Shisashidak</a:t>
            </a:r>
            <a:r>
              <a:rPr lang="en-IN" sz="2400" b="1" dirty="0">
                <a:solidFill>
                  <a:srgbClr val="FFFF00"/>
                </a:solidFill>
                <a:latin typeface="Comic Sans MS" pitchFamily="-107" charset="0"/>
                <a:ea typeface="+mn-ea"/>
                <a:cs typeface="+mn-cs"/>
              </a:rPr>
              <a:t> </a:t>
            </a:r>
            <a:r>
              <a:rPr lang="en-IN" sz="2400" b="1" dirty="0" err="1">
                <a:solidFill>
                  <a:srgbClr val="FFFF00"/>
                </a:solidFill>
                <a:latin typeface="Comic Sans MS" pitchFamily="-107" charset="0"/>
                <a:ea typeface="+mn-ea"/>
                <a:cs typeface="+mn-cs"/>
              </a:rPr>
              <a:t>Kaketnang</a:t>
            </a:r>
            <a:r>
              <a:rPr lang="en-IN" sz="2400" b="1" dirty="0">
                <a:solidFill>
                  <a:srgbClr val="FFFF00"/>
                </a:solidFill>
                <a:latin typeface="Comic Sans MS" pitchFamily="-107" charset="0"/>
                <a:ea typeface="+mn-ea"/>
                <a:cs typeface="+mn-cs"/>
              </a:rPr>
              <a:t> </a:t>
            </a:r>
            <a:r>
              <a:rPr lang="en-IN" sz="2400" b="1" dirty="0" err="1">
                <a:solidFill>
                  <a:srgbClr val="FFFF00"/>
                </a:solidFill>
                <a:latin typeface="Comic Sans MS" pitchFamily="-107" charset="0"/>
                <a:ea typeface="+mn-ea"/>
                <a:cs typeface="+mn-cs"/>
              </a:rPr>
              <a:t>Ajak</a:t>
            </a:r>
            <a:r>
              <a:rPr lang="en-IN" sz="2400" b="1" dirty="0">
                <a:solidFill>
                  <a:srgbClr val="FFFF00"/>
                </a:solidFill>
                <a:latin typeface="Comic Sans MS" pitchFamily="-107" charset="0"/>
                <a:ea typeface="+mn-ea"/>
                <a:cs typeface="+mn-cs"/>
              </a:rPr>
              <a:t> </a:t>
            </a:r>
            <a:r>
              <a:rPr lang="en-IN" sz="2400" b="1" dirty="0" err="1">
                <a:solidFill>
                  <a:srgbClr val="FFFF00"/>
                </a:solidFill>
                <a:latin typeface="Comic Sans MS" pitchFamily="-107" charset="0"/>
                <a:ea typeface="+mn-ea"/>
                <a:cs typeface="+mn-cs"/>
              </a:rPr>
              <a:t>Nung</a:t>
            </a:r>
            <a:endParaRPr lang="en-IN" sz="2400" dirty="0">
              <a:latin typeface="Arial" pitchFamily="34" charset="0"/>
              <a:ea typeface="ＭＳ Ｐゴシック" pitchFamily="34" charset="-128"/>
              <a:cs typeface="+mn-cs"/>
            </a:endParaRPr>
          </a:p>
          <a:p>
            <a:pPr>
              <a:spcBef>
                <a:spcPct val="50000"/>
              </a:spcBef>
              <a:defRPr/>
            </a:pPr>
            <a:endParaRPr lang="en-US" sz="2400" b="1" dirty="0">
              <a:solidFill>
                <a:srgbClr val="FFFF00"/>
              </a:solidFill>
              <a:latin typeface="Comic Sans MS" pitchFamily="-107" charset="0"/>
              <a:ea typeface="+mn-ea"/>
              <a:cs typeface="+mn-cs"/>
            </a:endParaRPr>
          </a:p>
        </p:txBody>
      </p:sp>
      <p:sp>
        <p:nvSpPr>
          <p:cNvPr id="191641" name="Text Box 153"/>
          <p:cNvSpPr txBox="1">
            <a:spLocks noChangeArrowheads="1"/>
          </p:cNvSpPr>
          <p:nvPr/>
        </p:nvSpPr>
        <p:spPr bwMode="auto">
          <a:xfrm>
            <a:off x="4097338" y="5135563"/>
            <a:ext cx="1011237" cy="461962"/>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p>
            <a:pPr>
              <a:spcBef>
                <a:spcPct val="50000"/>
              </a:spcBef>
              <a:defRPr/>
            </a:pPr>
            <a:r>
              <a:rPr lang="en-US" sz="2400" b="1" dirty="0">
                <a:solidFill>
                  <a:srgbClr val="FFFF00"/>
                </a:solidFill>
                <a:latin typeface="Comic Sans MS" pitchFamily="-107" charset="0"/>
                <a:ea typeface="+mn-ea"/>
                <a:cs typeface="+mn-cs"/>
              </a:rPr>
              <a:t>ASER</a:t>
            </a:r>
          </a:p>
        </p:txBody>
      </p:sp>
      <p:sp>
        <p:nvSpPr>
          <p:cNvPr id="191642" name="Text Box 154"/>
          <p:cNvSpPr txBox="1">
            <a:spLocks noChangeArrowheads="1"/>
          </p:cNvSpPr>
          <p:nvPr/>
        </p:nvSpPr>
        <p:spPr bwMode="auto">
          <a:xfrm>
            <a:off x="1784350" y="3738563"/>
            <a:ext cx="6565900" cy="461962"/>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p>
            <a:pPr>
              <a:spcBef>
                <a:spcPct val="50000"/>
              </a:spcBef>
              <a:defRPr/>
            </a:pPr>
            <a:r>
              <a:rPr lang="en-US" sz="2400" b="1" dirty="0" err="1">
                <a:solidFill>
                  <a:srgbClr val="FFFF00"/>
                </a:solidFill>
                <a:latin typeface="Comic Sans MS" pitchFamily="-107" charset="0"/>
                <a:ea typeface="+mn-ea"/>
                <a:cs typeface="+mn-cs"/>
              </a:rPr>
              <a:t>Shisashirmong</a:t>
            </a:r>
            <a:r>
              <a:rPr lang="en-US" sz="2400" b="1" dirty="0">
                <a:solidFill>
                  <a:srgbClr val="FFFF00"/>
                </a:solidFill>
                <a:latin typeface="Comic Sans MS" pitchFamily="-107" charset="0"/>
                <a:ea typeface="+mn-ea"/>
                <a:cs typeface="+mn-cs"/>
              </a:rPr>
              <a:t> </a:t>
            </a:r>
            <a:r>
              <a:rPr lang="en-US" sz="2400" b="1" dirty="0" err="1">
                <a:solidFill>
                  <a:srgbClr val="FFFF00"/>
                </a:solidFill>
                <a:latin typeface="Comic Sans MS" pitchFamily="-107" charset="0"/>
                <a:ea typeface="+mn-ea"/>
                <a:cs typeface="+mn-cs"/>
              </a:rPr>
              <a:t>Riju</a:t>
            </a:r>
            <a:r>
              <a:rPr lang="en-US" sz="2400" b="1" dirty="0">
                <a:solidFill>
                  <a:srgbClr val="FFFF00"/>
                </a:solidFill>
                <a:latin typeface="Comic Sans MS" pitchFamily="-107" charset="0"/>
                <a:ea typeface="+mn-ea"/>
                <a:cs typeface="+mn-cs"/>
              </a:rPr>
              <a:t> </a:t>
            </a:r>
            <a:r>
              <a:rPr lang="en-US" sz="2400" b="1" dirty="0" err="1">
                <a:solidFill>
                  <a:srgbClr val="FFFF00"/>
                </a:solidFill>
                <a:latin typeface="Comic Sans MS" pitchFamily="-107" charset="0"/>
                <a:ea typeface="+mn-ea"/>
                <a:cs typeface="+mn-cs"/>
              </a:rPr>
              <a:t>Kaketnang</a:t>
            </a:r>
            <a:r>
              <a:rPr lang="en-US" sz="2400" b="1" dirty="0">
                <a:solidFill>
                  <a:srgbClr val="FFFF00"/>
                </a:solidFill>
                <a:latin typeface="Comic Sans MS" pitchFamily="-107" charset="0"/>
                <a:ea typeface="+mn-ea"/>
                <a:cs typeface="+mn-cs"/>
              </a:rPr>
              <a:t> </a:t>
            </a:r>
            <a:r>
              <a:rPr lang="en-US" sz="2400" b="1" dirty="0" err="1">
                <a:solidFill>
                  <a:srgbClr val="FFFF00"/>
                </a:solidFill>
                <a:latin typeface="Comic Sans MS" pitchFamily="-107" charset="0"/>
                <a:ea typeface="+mn-ea"/>
                <a:cs typeface="+mn-cs"/>
              </a:rPr>
              <a:t>Ajak</a:t>
            </a:r>
            <a:r>
              <a:rPr lang="en-US" sz="2400" b="1" dirty="0">
                <a:solidFill>
                  <a:srgbClr val="FFFF00"/>
                </a:solidFill>
                <a:latin typeface="Comic Sans MS" pitchFamily="-107" charset="0"/>
                <a:ea typeface="+mn-ea"/>
                <a:cs typeface="+mn-cs"/>
              </a:rPr>
              <a:t> </a:t>
            </a:r>
            <a:r>
              <a:rPr lang="en-US" sz="2400" b="1" dirty="0" err="1">
                <a:solidFill>
                  <a:srgbClr val="FFFF00"/>
                </a:solidFill>
                <a:latin typeface="Comic Sans MS" pitchFamily="-107" charset="0"/>
                <a:ea typeface="+mn-ea"/>
                <a:cs typeface="+mn-cs"/>
              </a:rPr>
              <a:t>Nung</a:t>
            </a:r>
            <a:endParaRPr lang="en-US" sz="2400" b="1" dirty="0">
              <a:solidFill>
                <a:srgbClr val="FFFF00"/>
              </a:solidFill>
              <a:latin typeface="Comic Sans MS" pitchFamily="-107" charset="0"/>
              <a:ea typeface="+mn-ea"/>
              <a:cs typeface="+mn-cs"/>
            </a:endParaRPr>
          </a:p>
        </p:txBody>
      </p:sp>
      <p:sp>
        <p:nvSpPr>
          <p:cNvPr id="191643" name="Text Box 155"/>
          <p:cNvSpPr txBox="1">
            <a:spLocks noChangeArrowheads="1"/>
          </p:cNvSpPr>
          <p:nvPr/>
        </p:nvSpPr>
        <p:spPr bwMode="auto">
          <a:xfrm>
            <a:off x="2551113" y="3268663"/>
            <a:ext cx="4075112" cy="461962"/>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p>
            <a:pPr>
              <a:spcBef>
                <a:spcPct val="50000"/>
              </a:spcBef>
              <a:defRPr/>
            </a:pPr>
            <a:r>
              <a:rPr lang="en-US" sz="2400" b="1" dirty="0" err="1">
                <a:solidFill>
                  <a:srgbClr val="FFFF00"/>
                </a:solidFill>
                <a:latin typeface="Comic Sans MS" pitchFamily="-107" charset="0"/>
                <a:ea typeface="+mn-ea"/>
                <a:cs typeface="+mn-cs"/>
              </a:rPr>
              <a:t>Kija</a:t>
            </a:r>
            <a:r>
              <a:rPr lang="en-US" sz="2400" b="1" dirty="0">
                <a:solidFill>
                  <a:srgbClr val="FFFF00"/>
                </a:solidFill>
                <a:latin typeface="Comic Sans MS" pitchFamily="-107" charset="0"/>
                <a:ea typeface="+mn-ea"/>
                <a:cs typeface="+mn-cs"/>
              </a:rPr>
              <a:t> </a:t>
            </a:r>
            <a:r>
              <a:rPr lang="en-US" sz="2400" b="1" dirty="0" err="1">
                <a:solidFill>
                  <a:srgbClr val="FFFF00"/>
                </a:solidFill>
                <a:latin typeface="Comic Sans MS" pitchFamily="-107" charset="0"/>
                <a:ea typeface="+mn-ea"/>
                <a:cs typeface="+mn-cs"/>
              </a:rPr>
              <a:t>Kaketnang</a:t>
            </a:r>
            <a:r>
              <a:rPr lang="en-US" sz="2400" b="1" dirty="0">
                <a:solidFill>
                  <a:srgbClr val="FFFF00"/>
                </a:solidFill>
                <a:latin typeface="Comic Sans MS" pitchFamily="-107" charset="0"/>
                <a:ea typeface="+mn-ea"/>
                <a:cs typeface="+mn-cs"/>
              </a:rPr>
              <a:t> </a:t>
            </a:r>
            <a:r>
              <a:rPr lang="en-US" sz="2400" b="1" dirty="0" err="1">
                <a:solidFill>
                  <a:srgbClr val="FFFF00"/>
                </a:solidFill>
                <a:latin typeface="Comic Sans MS" pitchFamily="-107" charset="0"/>
                <a:ea typeface="+mn-ea"/>
                <a:cs typeface="+mn-cs"/>
              </a:rPr>
              <a:t>Ajak</a:t>
            </a:r>
            <a:r>
              <a:rPr lang="en-US" sz="2400" b="1" dirty="0">
                <a:solidFill>
                  <a:srgbClr val="FFFF00"/>
                </a:solidFill>
                <a:latin typeface="Comic Sans MS" pitchFamily="-107" charset="0"/>
                <a:ea typeface="+mn-ea"/>
                <a:cs typeface="+mn-cs"/>
              </a:rPr>
              <a:t> </a:t>
            </a:r>
            <a:r>
              <a:rPr lang="en-US" sz="2400" b="1" dirty="0" err="1">
                <a:solidFill>
                  <a:srgbClr val="FFFF00"/>
                </a:solidFill>
                <a:latin typeface="Comic Sans MS" pitchFamily="-107" charset="0"/>
                <a:ea typeface="+mn-ea"/>
                <a:cs typeface="+mn-cs"/>
              </a:rPr>
              <a:t>Nung</a:t>
            </a:r>
            <a:endParaRPr lang="en-US" sz="2400" b="1" dirty="0">
              <a:solidFill>
                <a:srgbClr val="FFFF00"/>
              </a:solidFill>
              <a:latin typeface="Comic Sans MS" pitchFamily="-107" charset="0"/>
              <a:ea typeface="+mn-ea"/>
              <a:cs typeface="+mn-cs"/>
            </a:endParaRPr>
          </a:p>
        </p:txBody>
      </p:sp>
      <p:sp>
        <p:nvSpPr>
          <p:cNvPr id="191644" name="Text Box 156"/>
          <p:cNvSpPr txBox="1">
            <a:spLocks noChangeArrowheads="1"/>
          </p:cNvSpPr>
          <p:nvPr/>
        </p:nvSpPr>
        <p:spPr bwMode="auto">
          <a:xfrm>
            <a:off x="2054225" y="2798763"/>
            <a:ext cx="5516563" cy="461962"/>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p>
            <a:pPr>
              <a:spcBef>
                <a:spcPct val="50000"/>
              </a:spcBef>
              <a:defRPr/>
            </a:pPr>
            <a:r>
              <a:rPr lang="en-US" sz="2400" b="1" dirty="0" err="1">
                <a:solidFill>
                  <a:srgbClr val="FFFF00"/>
                </a:solidFill>
                <a:latin typeface="Comic Sans MS" pitchFamily="-107" charset="0"/>
                <a:ea typeface="+mn-ea"/>
                <a:cs typeface="+mn-cs"/>
              </a:rPr>
              <a:t>Ajak</a:t>
            </a:r>
            <a:r>
              <a:rPr lang="en-US" sz="2400" b="1" dirty="0">
                <a:solidFill>
                  <a:srgbClr val="FFFF00"/>
                </a:solidFill>
                <a:latin typeface="Comic Sans MS" pitchFamily="-107" charset="0"/>
                <a:ea typeface="+mn-ea"/>
                <a:cs typeface="+mn-cs"/>
              </a:rPr>
              <a:t> </a:t>
            </a:r>
            <a:r>
              <a:rPr lang="en-US" sz="2400" b="1" dirty="0" err="1">
                <a:solidFill>
                  <a:srgbClr val="FFFF00"/>
                </a:solidFill>
                <a:latin typeface="Comic Sans MS" pitchFamily="-107" charset="0"/>
                <a:ea typeface="+mn-ea"/>
                <a:cs typeface="+mn-cs"/>
              </a:rPr>
              <a:t>Atema</a:t>
            </a:r>
            <a:r>
              <a:rPr lang="en-US" sz="2400" b="1" dirty="0">
                <a:solidFill>
                  <a:srgbClr val="FFFF00"/>
                </a:solidFill>
                <a:latin typeface="Comic Sans MS" pitchFamily="-107" charset="0"/>
                <a:ea typeface="+mn-ea"/>
                <a:cs typeface="+mn-cs"/>
              </a:rPr>
              <a:t> </a:t>
            </a:r>
            <a:r>
              <a:rPr lang="en-US" sz="2400" b="1" dirty="0" err="1">
                <a:solidFill>
                  <a:srgbClr val="FFFF00"/>
                </a:solidFill>
                <a:latin typeface="Comic Sans MS" pitchFamily="-107" charset="0"/>
                <a:ea typeface="+mn-ea"/>
                <a:cs typeface="+mn-cs"/>
              </a:rPr>
              <a:t>Kaketnang</a:t>
            </a:r>
            <a:r>
              <a:rPr lang="en-US" sz="2400" b="1" dirty="0">
                <a:solidFill>
                  <a:srgbClr val="FFFF00"/>
                </a:solidFill>
                <a:latin typeface="Comic Sans MS" pitchFamily="-107" charset="0"/>
                <a:ea typeface="+mn-ea"/>
                <a:cs typeface="+mn-cs"/>
              </a:rPr>
              <a:t> </a:t>
            </a:r>
            <a:r>
              <a:rPr lang="en-US" sz="2400" b="1" dirty="0" err="1">
                <a:solidFill>
                  <a:srgbClr val="FFFF00"/>
                </a:solidFill>
                <a:latin typeface="Comic Sans MS" pitchFamily="-107" charset="0"/>
                <a:ea typeface="+mn-ea"/>
                <a:cs typeface="+mn-cs"/>
              </a:rPr>
              <a:t>Ajak</a:t>
            </a:r>
            <a:r>
              <a:rPr lang="en-US" sz="2400" b="1" dirty="0">
                <a:solidFill>
                  <a:srgbClr val="FFFF00"/>
                </a:solidFill>
                <a:latin typeface="Comic Sans MS" pitchFamily="-107" charset="0"/>
                <a:ea typeface="+mn-ea"/>
                <a:cs typeface="+mn-cs"/>
              </a:rPr>
              <a:t> </a:t>
            </a:r>
            <a:r>
              <a:rPr lang="en-US" sz="2400" b="1" dirty="0" err="1">
                <a:solidFill>
                  <a:srgbClr val="FFFF00"/>
                </a:solidFill>
                <a:latin typeface="Comic Sans MS" pitchFamily="-107" charset="0"/>
                <a:ea typeface="+mn-ea"/>
                <a:cs typeface="+mn-cs"/>
              </a:rPr>
              <a:t>Nung</a:t>
            </a:r>
            <a:endParaRPr lang="en-US" sz="2400" b="1" dirty="0">
              <a:solidFill>
                <a:srgbClr val="FFFF00"/>
              </a:solidFill>
              <a:latin typeface="Comic Sans MS" pitchFamily="-107" charset="0"/>
              <a:ea typeface="+mn-ea"/>
              <a:cs typeface="+mn-cs"/>
            </a:endParaRPr>
          </a:p>
        </p:txBody>
      </p:sp>
      <p:sp>
        <p:nvSpPr>
          <p:cNvPr id="191645" name="Rectangle 157"/>
          <p:cNvSpPr>
            <a:spLocks noChangeArrowheads="1"/>
          </p:cNvSpPr>
          <p:nvPr/>
        </p:nvSpPr>
        <p:spPr bwMode="auto">
          <a:xfrm>
            <a:off x="0" y="0"/>
            <a:ext cx="9156700" cy="7056438"/>
          </a:xfrm>
          <a:prstGeom prst="rect">
            <a:avLst/>
          </a:prstGeom>
          <a:solidFill>
            <a:srgbClr val="010921">
              <a:alpha val="76077"/>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91631" name="Text Box 143"/>
          <p:cNvSpPr txBox="1">
            <a:spLocks noChangeArrowheads="1"/>
          </p:cNvSpPr>
          <p:nvPr/>
        </p:nvSpPr>
        <p:spPr bwMode="auto">
          <a:xfrm>
            <a:off x="2284413" y="-127000"/>
            <a:ext cx="4387850" cy="6294438"/>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sz="40700" b="1" dirty="0">
                <a:solidFill>
                  <a:srgbClr val="CC1417"/>
                </a:solidFill>
                <a:latin typeface="Helvetica" pitchFamily="-107" charset="0"/>
                <a:ea typeface="+mn-ea"/>
                <a:cs typeface="+mn-cs"/>
              </a:rPr>
              <a:t>?</a:t>
            </a:r>
          </a:p>
        </p:txBody>
      </p:sp>
      <p:sp>
        <p:nvSpPr>
          <p:cNvPr id="19480" name="Text Box 118"/>
          <p:cNvSpPr txBox="1">
            <a:spLocks noChangeArrowheads="1"/>
          </p:cNvSpPr>
          <p:nvPr/>
        </p:nvSpPr>
        <p:spPr bwMode="auto">
          <a:xfrm>
            <a:off x="8651875" y="6397625"/>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15</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1634"/>
                                        </p:tgtEl>
                                        <p:attrNameLst>
                                          <p:attrName>style.visibility</p:attrName>
                                        </p:attrNameLst>
                                      </p:cBhvr>
                                      <p:to>
                                        <p:strVal val="visible"/>
                                      </p:to>
                                    </p:set>
                                    <p:animEffect transition="in" filter="fade">
                                      <p:cBhvr>
                                        <p:cTn id="7" dur="1000"/>
                                        <p:tgtEl>
                                          <p:spTgt spid="191634"/>
                                        </p:tgtEl>
                                      </p:cBhvr>
                                    </p:animEffect>
                                  </p:childTnLst>
                                </p:cTn>
                              </p:par>
                            </p:childTnLst>
                          </p:cTn>
                        </p:par>
                        <p:par>
                          <p:cTn id="8" fill="hold" nodeType="afterGroup">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91513"/>
                                        </p:tgtEl>
                                        <p:attrNameLst>
                                          <p:attrName>style.visibility</p:attrName>
                                        </p:attrNameLst>
                                      </p:cBhvr>
                                      <p:to>
                                        <p:strVal val="visible"/>
                                      </p:to>
                                    </p:set>
                                    <p:animEffect transition="in" filter="wipe(up)">
                                      <p:cBhvr>
                                        <p:cTn id="11" dur="500"/>
                                        <p:tgtEl>
                                          <p:spTgt spid="191513"/>
                                        </p:tgtEl>
                                      </p:cBhvr>
                                    </p:animEffect>
                                  </p:childTnLst>
                                  <p:subTnLst>
                                    <p:set>
                                      <p:cBhvr override="childStyle">
                                        <p:cTn dur="1" fill="hold" display="0" masterRel="nextClick" afterEffect="1"/>
                                        <p:tgtEl>
                                          <p:spTgt spid="191513"/>
                                        </p:tgtEl>
                                        <p:attrNameLst>
                                          <p:attrName>style.visibility</p:attrName>
                                        </p:attrNameLst>
                                      </p:cBhvr>
                                      <p:to>
                                        <p:strVal val="hidden"/>
                                      </p:to>
                                    </p:set>
                                  </p:sub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528" fill="hold" grpId="0" nodeType="clickEffect">
                                  <p:stCondLst>
                                    <p:cond delay="0"/>
                                  </p:stCondLst>
                                  <p:childTnLst>
                                    <p:set>
                                      <p:cBhvr>
                                        <p:cTn id="15" dur="1" fill="hold">
                                          <p:stCondLst>
                                            <p:cond delay="0"/>
                                          </p:stCondLst>
                                        </p:cTn>
                                        <p:tgtEl>
                                          <p:spTgt spid="191618"/>
                                        </p:tgtEl>
                                        <p:attrNameLst>
                                          <p:attrName>style.visibility</p:attrName>
                                        </p:attrNameLst>
                                      </p:cBhvr>
                                      <p:to>
                                        <p:strVal val="visible"/>
                                      </p:to>
                                    </p:set>
                                    <p:anim calcmode="lin" valueType="num">
                                      <p:cBhvr>
                                        <p:cTn id="16" dur="500" fill="hold"/>
                                        <p:tgtEl>
                                          <p:spTgt spid="191618"/>
                                        </p:tgtEl>
                                        <p:attrNameLst>
                                          <p:attrName>ppt_w</p:attrName>
                                        </p:attrNameLst>
                                      </p:cBhvr>
                                      <p:tavLst>
                                        <p:tav tm="0">
                                          <p:val>
                                            <p:fltVal val="0"/>
                                          </p:val>
                                        </p:tav>
                                        <p:tav tm="100000">
                                          <p:val>
                                            <p:strVal val="#ppt_w"/>
                                          </p:val>
                                        </p:tav>
                                      </p:tavLst>
                                    </p:anim>
                                    <p:anim calcmode="lin" valueType="num">
                                      <p:cBhvr>
                                        <p:cTn id="17" dur="500" fill="hold"/>
                                        <p:tgtEl>
                                          <p:spTgt spid="191618"/>
                                        </p:tgtEl>
                                        <p:attrNameLst>
                                          <p:attrName>ppt_h</p:attrName>
                                        </p:attrNameLst>
                                      </p:cBhvr>
                                      <p:tavLst>
                                        <p:tav tm="0">
                                          <p:val>
                                            <p:fltVal val="0"/>
                                          </p:val>
                                        </p:tav>
                                        <p:tav tm="100000">
                                          <p:val>
                                            <p:strVal val="#ppt_h"/>
                                          </p:val>
                                        </p:tav>
                                      </p:tavLst>
                                    </p:anim>
                                    <p:anim calcmode="lin" valueType="num">
                                      <p:cBhvr>
                                        <p:cTn id="18" dur="500" fill="hold"/>
                                        <p:tgtEl>
                                          <p:spTgt spid="191618"/>
                                        </p:tgtEl>
                                        <p:attrNameLst>
                                          <p:attrName>ppt_x</p:attrName>
                                        </p:attrNameLst>
                                      </p:cBhvr>
                                      <p:tavLst>
                                        <p:tav tm="0">
                                          <p:val>
                                            <p:fltVal val="0.5"/>
                                          </p:val>
                                        </p:tav>
                                        <p:tav tm="100000">
                                          <p:val>
                                            <p:strVal val="#ppt_x"/>
                                          </p:val>
                                        </p:tav>
                                      </p:tavLst>
                                    </p:anim>
                                    <p:anim calcmode="lin" valueType="num">
                                      <p:cBhvr>
                                        <p:cTn id="19" dur="500" fill="hold"/>
                                        <p:tgtEl>
                                          <p:spTgt spid="191618"/>
                                        </p:tgtEl>
                                        <p:attrNameLst>
                                          <p:attrName>ppt_y</p:attrName>
                                        </p:attrNameLst>
                                      </p:cBhvr>
                                      <p:tavLst>
                                        <p:tav tm="0">
                                          <p:val>
                                            <p:fltVal val="0.5"/>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528" fill="hold" grpId="0" nodeType="clickEffect">
                                  <p:stCondLst>
                                    <p:cond delay="0"/>
                                  </p:stCondLst>
                                  <p:childTnLst>
                                    <p:set>
                                      <p:cBhvr>
                                        <p:cTn id="23" dur="1" fill="hold">
                                          <p:stCondLst>
                                            <p:cond delay="0"/>
                                          </p:stCondLst>
                                        </p:cTn>
                                        <p:tgtEl>
                                          <p:spTgt spid="191637"/>
                                        </p:tgtEl>
                                        <p:attrNameLst>
                                          <p:attrName>style.visibility</p:attrName>
                                        </p:attrNameLst>
                                      </p:cBhvr>
                                      <p:to>
                                        <p:strVal val="visible"/>
                                      </p:to>
                                    </p:set>
                                    <p:anim calcmode="lin" valueType="num">
                                      <p:cBhvr>
                                        <p:cTn id="24" dur="500" fill="hold"/>
                                        <p:tgtEl>
                                          <p:spTgt spid="191637"/>
                                        </p:tgtEl>
                                        <p:attrNameLst>
                                          <p:attrName>ppt_w</p:attrName>
                                        </p:attrNameLst>
                                      </p:cBhvr>
                                      <p:tavLst>
                                        <p:tav tm="0">
                                          <p:val>
                                            <p:fltVal val="0"/>
                                          </p:val>
                                        </p:tav>
                                        <p:tav tm="100000">
                                          <p:val>
                                            <p:strVal val="#ppt_w"/>
                                          </p:val>
                                        </p:tav>
                                      </p:tavLst>
                                    </p:anim>
                                    <p:anim calcmode="lin" valueType="num">
                                      <p:cBhvr>
                                        <p:cTn id="25" dur="500" fill="hold"/>
                                        <p:tgtEl>
                                          <p:spTgt spid="191637"/>
                                        </p:tgtEl>
                                        <p:attrNameLst>
                                          <p:attrName>ppt_h</p:attrName>
                                        </p:attrNameLst>
                                      </p:cBhvr>
                                      <p:tavLst>
                                        <p:tav tm="0">
                                          <p:val>
                                            <p:fltVal val="0"/>
                                          </p:val>
                                        </p:tav>
                                        <p:tav tm="100000">
                                          <p:val>
                                            <p:strVal val="#ppt_h"/>
                                          </p:val>
                                        </p:tav>
                                      </p:tavLst>
                                    </p:anim>
                                    <p:anim calcmode="lin" valueType="num">
                                      <p:cBhvr>
                                        <p:cTn id="26" dur="500" fill="hold"/>
                                        <p:tgtEl>
                                          <p:spTgt spid="191637"/>
                                        </p:tgtEl>
                                        <p:attrNameLst>
                                          <p:attrName>ppt_x</p:attrName>
                                        </p:attrNameLst>
                                      </p:cBhvr>
                                      <p:tavLst>
                                        <p:tav tm="0">
                                          <p:val>
                                            <p:fltVal val="0.5"/>
                                          </p:val>
                                        </p:tav>
                                        <p:tav tm="100000">
                                          <p:val>
                                            <p:strVal val="#ppt_x"/>
                                          </p:val>
                                        </p:tav>
                                      </p:tavLst>
                                    </p:anim>
                                    <p:anim calcmode="lin" valueType="num">
                                      <p:cBhvr>
                                        <p:cTn id="27" dur="500" fill="hold"/>
                                        <p:tgtEl>
                                          <p:spTgt spid="191637"/>
                                        </p:tgtEl>
                                        <p:attrNameLst>
                                          <p:attrName>ppt_y</p:attrName>
                                        </p:attrNameLst>
                                      </p:cBhvr>
                                      <p:tavLst>
                                        <p:tav tm="0">
                                          <p:val>
                                            <p:fltVal val="0.5"/>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528" fill="hold" grpId="0" nodeType="clickEffect">
                                  <p:stCondLst>
                                    <p:cond delay="0"/>
                                  </p:stCondLst>
                                  <p:childTnLst>
                                    <p:set>
                                      <p:cBhvr>
                                        <p:cTn id="31" dur="1" fill="hold">
                                          <p:stCondLst>
                                            <p:cond delay="0"/>
                                          </p:stCondLst>
                                        </p:cTn>
                                        <p:tgtEl>
                                          <p:spTgt spid="191636"/>
                                        </p:tgtEl>
                                        <p:attrNameLst>
                                          <p:attrName>style.visibility</p:attrName>
                                        </p:attrNameLst>
                                      </p:cBhvr>
                                      <p:to>
                                        <p:strVal val="visible"/>
                                      </p:to>
                                    </p:set>
                                    <p:anim calcmode="lin" valueType="num">
                                      <p:cBhvr>
                                        <p:cTn id="32" dur="500" fill="hold"/>
                                        <p:tgtEl>
                                          <p:spTgt spid="191636"/>
                                        </p:tgtEl>
                                        <p:attrNameLst>
                                          <p:attrName>ppt_w</p:attrName>
                                        </p:attrNameLst>
                                      </p:cBhvr>
                                      <p:tavLst>
                                        <p:tav tm="0">
                                          <p:val>
                                            <p:fltVal val="0"/>
                                          </p:val>
                                        </p:tav>
                                        <p:tav tm="100000">
                                          <p:val>
                                            <p:strVal val="#ppt_w"/>
                                          </p:val>
                                        </p:tav>
                                      </p:tavLst>
                                    </p:anim>
                                    <p:anim calcmode="lin" valueType="num">
                                      <p:cBhvr>
                                        <p:cTn id="33" dur="500" fill="hold"/>
                                        <p:tgtEl>
                                          <p:spTgt spid="191636"/>
                                        </p:tgtEl>
                                        <p:attrNameLst>
                                          <p:attrName>ppt_h</p:attrName>
                                        </p:attrNameLst>
                                      </p:cBhvr>
                                      <p:tavLst>
                                        <p:tav tm="0">
                                          <p:val>
                                            <p:fltVal val="0"/>
                                          </p:val>
                                        </p:tav>
                                        <p:tav tm="100000">
                                          <p:val>
                                            <p:strVal val="#ppt_h"/>
                                          </p:val>
                                        </p:tav>
                                      </p:tavLst>
                                    </p:anim>
                                    <p:anim calcmode="lin" valueType="num">
                                      <p:cBhvr>
                                        <p:cTn id="34" dur="500" fill="hold"/>
                                        <p:tgtEl>
                                          <p:spTgt spid="191636"/>
                                        </p:tgtEl>
                                        <p:attrNameLst>
                                          <p:attrName>ppt_x</p:attrName>
                                        </p:attrNameLst>
                                      </p:cBhvr>
                                      <p:tavLst>
                                        <p:tav tm="0">
                                          <p:val>
                                            <p:fltVal val="0.5"/>
                                          </p:val>
                                        </p:tav>
                                        <p:tav tm="100000">
                                          <p:val>
                                            <p:strVal val="#ppt_x"/>
                                          </p:val>
                                        </p:tav>
                                      </p:tavLst>
                                    </p:anim>
                                    <p:anim calcmode="lin" valueType="num">
                                      <p:cBhvr>
                                        <p:cTn id="35" dur="500" fill="hold"/>
                                        <p:tgtEl>
                                          <p:spTgt spid="191636"/>
                                        </p:tgtEl>
                                        <p:attrNameLst>
                                          <p:attrName>ppt_y</p:attrName>
                                        </p:attrNameLst>
                                      </p:cBhvr>
                                      <p:tavLst>
                                        <p:tav tm="0">
                                          <p:val>
                                            <p:fltVal val="0.5"/>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528" fill="hold" grpId="0" nodeType="clickEffect">
                                  <p:stCondLst>
                                    <p:cond delay="0"/>
                                  </p:stCondLst>
                                  <p:childTnLst>
                                    <p:set>
                                      <p:cBhvr>
                                        <p:cTn id="39" dur="1" fill="hold">
                                          <p:stCondLst>
                                            <p:cond delay="0"/>
                                          </p:stCondLst>
                                        </p:cTn>
                                        <p:tgtEl>
                                          <p:spTgt spid="191635"/>
                                        </p:tgtEl>
                                        <p:attrNameLst>
                                          <p:attrName>style.visibility</p:attrName>
                                        </p:attrNameLst>
                                      </p:cBhvr>
                                      <p:to>
                                        <p:strVal val="visible"/>
                                      </p:to>
                                    </p:set>
                                    <p:anim calcmode="lin" valueType="num">
                                      <p:cBhvr>
                                        <p:cTn id="40" dur="500" fill="hold"/>
                                        <p:tgtEl>
                                          <p:spTgt spid="191635"/>
                                        </p:tgtEl>
                                        <p:attrNameLst>
                                          <p:attrName>ppt_w</p:attrName>
                                        </p:attrNameLst>
                                      </p:cBhvr>
                                      <p:tavLst>
                                        <p:tav tm="0">
                                          <p:val>
                                            <p:fltVal val="0"/>
                                          </p:val>
                                        </p:tav>
                                        <p:tav tm="100000">
                                          <p:val>
                                            <p:strVal val="#ppt_w"/>
                                          </p:val>
                                        </p:tav>
                                      </p:tavLst>
                                    </p:anim>
                                    <p:anim calcmode="lin" valueType="num">
                                      <p:cBhvr>
                                        <p:cTn id="41" dur="500" fill="hold"/>
                                        <p:tgtEl>
                                          <p:spTgt spid="191635"/>
                                        </p:tgtEl>
                                        <p:attrNameLst>
                                          <p:attrName>ppt_h</p:attrName>
                                        </p:attrNameLst>
                                      </p:cBhvr>
                                      <p:tavLst>
                                        <p:tav tm="0">
                                          <p:val>
                                            <p:fltVal val="0"/>
                                          </p:val>
                                        </p:tav>
                                        <p:tav tm="100000">
                                          <p:val>
                                            <p:strVal val="#ppt_h"/>
                                          </p:val>
                                        </p:tav>
                                      </p:tavLst>
                                    </p:anim>
                                    <p:anim calcmode="lin" valueType="num">
                                      <p:cBhvr>
                                        <p:cTn id="42" dur="500" fill="hold"/>
                                        <p:tgtEl>
                                          <p:spTgt spid="191635"/>
                                        </p:tgtEl>
                                        <p:attrNameLst>
                                          <p:attrName>ppt_x</p:attrName>
                                        </p:attrNameLst>
                                      </p:cBhvr>
                                      <p:tavLst>
                                        <p:tav tm="0">
                                          <p:val>
                                            <p:fltVal val="0.5"/>
                                          </p:val>
                                        </p:tav>
                                        <p:tav tm="100000">
                                          <p:val>
                                            <p:strVal val="#ppt_x"/>
                                          </p:val>
                                        </p:tav>
                                      </p:tavLst>
                                    </p:anim>
                                    <p:anim calcmode="lin" valueType="num">
                                      <p:cBhvr>
                                        <p:cTn id="43" dur="500" fill="hold"/>
                                        <p:tgtEl>
                                          <p:spTgt spid="191635"/>
                                        </p:tgtEl>
                                        <p:attrNameLst>
                                          <p:attrName>ppt_y</p:attrName>
                                        </p:attrNameLst>
                                      </p:cBhvr>
                                      <p:tavLst>
                                        <p:tav tm="0">
                                          <p:val>
                                            <p:fltVal val="0.5"/>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3" presetClass="entr" presetSubtype="528" fill="hold" grpId="0" nodeType="clickEffect">
                                  <p:stCondLst>
                                    <p:cond delay="0"/>
                                  </p:stCondLst>
                                  <p:childTnLst>
                                    <p:set>
                                      <p:cBhvr>
                                        <p:cTn id="47" dur="1" fill="hold">
                                          <p:stCondLst>
                                            <p:cond delay="0"/>
                                          </p:stCondLst>
                                        </p:cTn>
                                        <p:tgtEl>
                                          <p:spTgt spid="191640"/>
                                        </p:tgtEl>
                                        <p:attrNameLst>
                                          <p:attrName>style.visibility</p:attrName>
                                        </p:attrNameLst>
                                      </p:cBhvr>
                                      <p:to>
                                        <p:strVal val="visible"/>
                                      </p:to>
                                    </p:set>
                                    <p:anim calcmode="lin" valueType="num">
                                      <p:cBhvr>
                                        <p:cTn id="48" dur="500" fill="hold"/>
                                        <p:tgtEl>
                                          <p:spTgt spid="191640"/>
                                        </p:tgtEl>
                                        <p:attrNameLst>
                                          <p:attrName>ppt_w</p:attrName>
                                        </p:attrNameLst>
                                      </p:cBhvr>
                                      <p:tavLst>
                                        <p:tav tm="0">
                                          <p:val>
                                            <p:fltVal val="0"/>
                                          </p:val>
                                        </p:tav>
                                        <p:tav tm="100000">
                                          <p:val>
                                            <p:strVal val="#ppt_w"/>
                                          </p:val>
                                        </p:tav>
                                      </p:tavLst>
                                    </p:anim>
                                    <p:anim calcmode="lin" valueType="num">
                                      <p:cBhvr>
                                        <p:cTn id="49" dur="500" fill="hold"/>
                                        <p:tgtEl>
                                          <p:spTgt spid="191640"/>
                                        </p:tgtEl>
                                        <p:attrNameLst>
                                          <p:attrName>ppt_h</p:attrName>
                                        </p:attrNameLst>
                                      </p:cBhvr>
                                      <p:tavLst>
                                        <p:tav tm="0">
                                          <p:val>
                                            <p:fltVal val="0"/>
                                          </p:val>
                                        </p:tav>
                                        <p:tav tm="100000">
                                          <p:val>
                                            <p:strVal val="#ppt_h"/>
                                          </p:val>
                                        </p:tav>
                                      </p:tavLst>
                                    </p:anim>
                                    <p:anim calcmode="lin" valueType="num">
                                      <p:cBhvr>
                                        <p:cTn id="50" dur="500" fill="hold"/>
                                        <p:tgtEl>
                                          <p:spTgt spid="191640"/>
                                        </p:tgtEl>
                                        <p:attrNameLst>
                                          <p:attrName>ppt_x</p:attrName>
                                        </p:attrNameLst>
                                      </p:cBhvr>
                                      <p:tavLst>
                                        <p:tav tm="0">
                                          <p:val>
                                            <p:fltVal val="0.5"/>
                                          </p:val>
                                        </p:tav>
                                        <p:tav tm="100000">
                                          <p:val>
                                            <p:strVal val="#ppt_x"/>
                                          </p:val>
                                        </p:tav>
                                      </p:tavLst>
                                    </p:anim>
                                    <p:anim calcmode="lin" valueType="num">
                                      <p:cBhvr>
                                        <p:cTn id="51" dur="500" fill="hold"/>
                                        <p:tgtEl>
                                          <p:spTgt spid="191640"/>
                                        </p:tgtEl>
                                        <p:attrNameLst>
                                          <p:attrName>ppt_y</p:attrName>
                                        </p:attrNameLst>
                                      </p:cBhvr>
                                      <p:tavLst>
                                        <p:tav tm="0">
                                          <p:val>
                                            <p:fltVal val="0.5"/>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3" presetClass="entr" presetSubtype="528" fill="hold" grpId="0" nodeType="clickEffect">
                                  <p:stCondLst>
                                    <p:cond delay="0"/>
                                  </p:stCondLst>
                                  <p:childTnLst>
                                    <p:set>
                                      <p:cBhvr>
                                        <p:cTn id="55" dur="1" fill="hold">
                                          <p:stCondLst>
                                            <p:cond delay="0"/>
                                          </p:stCondLst>
                                        </p:cTn>
                                        <p:tgtEl>
                                          <p:spTgt spid="191644"/>
                                        </p:tgtEl>
                                        <p:attrNameLst>
                                          <p:attrName>style.visibility</p:attrName>
                                        </p:attrNameLst>
                                      </p:cBhvr>
                                      <p:to>
                                        <p:strVal val="visible"/>
                                      </p:to>
                                    </p:set>
                                    <p:anim calcmode="lin" valueType="num">
                                      <p:cBhvr>
                                        <p:cTn id="56" dur="500" fill="hold"/>
                                        <p:tgtEl>
                                          <p:spTgt spid="191644"/>
                                        </p:tgtEl>
                                        <p:attrNameLst>
                                          <p:attrName>ppt_w</p:attrName>
                                        </p:attrNameLst>
                                      </p:cBhvr>
                                      <p:tavLst>
                                        <p:tav tm="0">
                                          <p:val>
                                            <p:fltVal val="0"/>
                                          </p:val>
                                        </p:tav>
                                        <p:tav tm="100000">
                                          <p:val>
                                            <p:strVal val="#ppt_w"/>
                                          </p:val>
                                        </p:tav>
                                      </p:tavLst>
                                    </p:anim>
                                    <p:anim calcmode="lin" valueType="num">
                                      <p:cBhvr>
                                        <p:cTn id="57" dur="500" fill="hold"/>
                                        <p:tgtEl>
                                          <p:spTgt spid="191644"/>
                                        </p:tgtEl>
                                        <p:attrNameLst>
                                          <p:attrName>ppt_h</p:attrName>
                                        </p:attrNameLst>
                                      </p:cBhvr>
                                      <p:tavLst>
                                        <p:tav tm="0">
                                          <p:val>
                                            <p:fltVal val="0"/>
                                          </p:val>
                                        </p:tav>
                                        <p:tav tm="100000">
                                          <p:val>
                                            <p:strVal val="#ppt_h"/>
                                          </p:val>
                                        </p:tav>
                                      </p:tavLst>
                                    </p:anim>
                                    <p:anim calcmode="lin" valueType="num">
                                      <p:cBhvr>
                                        <p:cTn id="58" dur="500" fill="hold"/>
                                        <p:tgtEl>
                                          <p:spTgt spid="191644"/>
                                        </p:tgtEl>
                                        <p:attrNameLst>
                                          <p:attrName>ppt_x</p:attrName>
                                        </p:attrNameLst>
                                      </p:cBhvr>
                                      <p:tavLst>
                                        <p:tav tm="0">
                                          <p:val>
                                            <p:fltVal val="0.5"/>
                                          </p:val>
                                        </p:tav>
                                        <p:tav tm="100000">
                                          <p:val>
                                            <p:strVal val="#ppt_x"/>
                                          </p:val>
                                        </p:tav>
                                      </p:tavLst>
                                    </p:anim>
                                    <p:anim calcmode="lin" valueType="num">
                                      <p:cBhvr>
                                        <p:cTn id="59" dur="500" fill="hold"/>
                                        <p:tgtEl>
                                          <p:spTgt spid="191644"/>
                                        </p:tgtEl>
                                        <p:attrNameLst>
                                          <p:attrName>ppt_y</p:attrName>
                                        </p:attrNameLst>
                                      </p:cBhvr>
                                      <p:tavLst>
                                        <p:tav tm="0">
                                          <p:val>
                                            <p:fltVal val="0.5"/>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3" presetClass="entr" presetSubtype="528" fill="hold" grpId="0" nodeType="clickEffect">
                                  <p:stCondLst>
                                    <p:cond delay="0"/>
                                  </p:stCondLst>
                                  <p:childTnLst>
                                    <p:set>
                                      <p:cBhvr>
                                        <p:cTn id="63" dur="1" fill="hold">
                                          <p:stCondLst>
                                            <p:cond delay="0"/>
                                          </p:stCondLst>
                                        </p:cTn>
                                        <p:tgtEl>
                                          <p:spTgt spid="191643"/>
                                        </p:tgtEl>
                                        <p:attrNameLst>
                                          <p:attrName>style.visibility</p:attrName>
                                        </p:attrNameLst>
                                      </p:cBhvr>
                                      <p:to>
                                        <p:strVal val="visible"/>
                                      </p:to>
                                    </p:set>
                                    <p:anim calcmode="lin" valueType="num">
                                      <p:cBhvr>
                                        <p:cTn id="64" dur="500" fill="hold"/>
                                        <p:tgtEl>
                                          <p:spTgt spid="191643"/>
                                        </p:tgtEl>
                                        <p:attrNameLst>
                                          <p:attrName>ppt_w</p:attrName>
                                        </p:attrNameLst>
                                      </p:cBhvr>
                                      <p:tavLst>
                                        <p:tav tm="0">
                                          <p:val>
                                            <p:fltVal val="0"/>
                                          </p:val>
                                        </p:tav>
                                        <p:tav tm="100000">
                                          <p:val>
                                            <p:strVal val="#ppt_w"/>
                                          </p:val>
                                        </p:tav>
                                      </p:tavLst>
                                    </p:anim>
                                    <p:anim calcmode="lin" valueType="num">
                                      <p:cBhvr>
                                        <p:cTn id="65" dur="500" fill="hold"/>
                                        <p:tgtEl>
                                          <p:spTgt spid="191643"/>
                                        </p:tgtEl>
                                        <p:attrNameLst>
                                          <p:attrName>ppt_h</p:attrName>
                                        </p:attrNameLst>
                                      </p:cBhvr>
                                      <p:tavLst>
                                        <p:tav tm="0">
                                          <p:val>
                                            <p:fltVal val="0"/>
                                          </p:val>
                                        </p:tav>
                                        <p:tav tm="100000">
                                          <p:val>
                                            <p:strVal val="#ppt_h"/>
                                          </p:val>
                                        </p:tav>
                                      </p:tavLst>
                                    </p:anim>
                                    <p:anim calcmode="lin" valueType="num">
                                      <p:cBhvr>
                                        <p:cTn id="66" dur="500" fill="hold"/>
                                        <p:tgtEl>
                                          <p:spTgt spid="191643"/>
                                        </p:tgtEl>
                                        <p:attrNameLst>
                                          <p:attrName>ppt_x</p:attrName>
                                        </p:attrNameLst>
                                      </p:cBhvr>
                                      <p:tavLst>
                                        <p:tav tm="0">
                                          <p:val>
                                            <p:fltVal val="0.5"/>
                                          </p:val>
                                        </p:tav>
                                        <p:tav tm="100000">
                                          <p:val>
                                            <p:strVal val="#ppt_x"/>
                                          </p:val>
                                        </p:tav>
                                      </p:tavLst>
                                    </p:anim>
                                    <p:anim calcmode="lin" valueType="num">
                                      <p:cBhvr>
                                        <p:cTn id="67" dur="500" fill="hold"/>
                                        <p:tgtEl>
                                          <p:spTgt spid="191643"/>
                                        </p:tgtEl>
                                        <p:attrNameLst>
                                          <p:attrName>ppt_y</p:attrName>
                                        </p:attrNameLst>
                                      </p:cBhvr>
                                      <p:tavLst>
                                        <p:tav tm="0">
                                          <p:val>
                                            <p:fltVal val="0.5"/>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3" presetClass="entr" presetSubtype="528" fill="hold" grpId="0" nodeType="clickEffect">
                                  <p:stCondLst>
                                    <p:cond delay="0"/>
                                  </p:stCondLst>
                                  <p:childTnLst>
                                    <p:set>
                                      <p:cBhvr>
                                        <p:cTn id="71" dur="1" fill="hold">
                                          <p:stCondLst>
                                            <p:cond delay="0"/>
                                          </p:stCondLst>
                                        </p:cTn>
                                        <p:tgtEl>
                                          <p:spTgt spid="191642"/>
                                        </p:tgtEl>
                                        <p:attrNameLst>
                                          <p:attrName>style.visibility</p:attrName>
                                        </p:attrNameLst>
                                      </p:cBhvr>
                                      <p:to>
                                        <p:strVal val="visible"/>
                                      </p:to>
                                    </p:set>
                                    <p:anim calcmode="lin" valueType="num">
                                      <p:cBhvr>
                                        <p:cTn id="72" dur="500" fill="hold"/>
                                        <p:tgtEl>
                                          <p:spTgt spid="191642"/>
                                        </p:tgtEl>
                                        <p:attrNameLst>
                                          <p:attrName>ppt_w</p:attrName>
                                        </p:attrNameLst>
                                      </p:cBhvr>
                                      <p:tavLst>
                                        <p:tav tm="0">
                                          <p:val>
                                            <p:fltVal val="0"/>
                                          </p:val>
                                        </p:tav>
                                        <p:tav tm="100000">
                                          <p:val>
                                            <p:strVal val="#ppt_w"/>
                                          </p:val>
                                        </p:tav>
                                      </p:tavLst>
                                    </p:anim>
                                    <p:anim calcmode="lin" valueType="num">
                                      <p:cBhvr>
                                        <p:cTn id="73" dur="500" fill="hold"/>
                                        <p:tgtEl>
                                          <p:spTgt spid="191642"/>
                                        </p:tgtEl>
                                        <p:attrNameLst>
                                          <p:attrName>ppt_h</p:attrName>
                                        </p:attrNameLst>
                                      </p:cBhvr>
                                      <p:tavLst>
                                        <p:tav tm="0">
                                          <p:val>
                                            <p:fltVal val="0"/>
                                          </p:val>
                                        </p:tav>
                                        <p:tav tm="100000">
                                          <p:val>
                                            <p:strVal val="#ppt_h"/>
                                          </p:val>
                                        </p:tav>
                                      </p:tavLst>
                                    </p:anim>
                                    <p:anim calcmode="lin" valueType="num">
                                      <p:cBhvr>
                                        <p:cTn id="74" dur="500" fill="hold"/>
                                        <p:tgtEl>
                                          <p:spTgt spid="191642"/>
                                        </p:tgtEl>
                                        <p:attrNameLst>
                                          <p:attrName>ppt_x</p:attrName>
                                        </p:attrNameLst>
                                      </p:cBhvr>
                                      <p:tavLst>
                                        <p:tav tm="0">
                                          <p:val>
                                            <p:fltVal val="0.5"/>
                                          </p:val>
                                        </p:tav>
                                        <p:tav tm="100000">
                                          <p:val>
                                            <p:strVal val="#ppt_x"/>
                                          </p:val>
                                        </p:tav>
                                      </p:tavLst>
                                    </p:anim>
                                    <p:anim calcmode="lin" valueType="num">
                                      <p:cBhvr>
                                        <p:cTn id="75" dur="500" fill="hold"/>
                                        <p:tgtEl>
                                          <p:spTgt spid="191642"/>
                                        </p:tgtEl>
                                        <p:attrNameLst>
                                          <p:attrName>ppt_y</p:attrName>
                                        </p:attrNameLst>
                                      </p:cBhvr>
                                      <p:tavLst>
                                        <p:tav tm="0">
                                          <p:val>
                                            <p:fltVal val="0.5"/>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23" presetClass="entr" presetSubtype="528" fill="hold" grpId="0" nodeType="clickEffect">
                                  <p:stCondLst>
                                    <p:cond delay="0"/>
                                  </p:stCondLst>
                                  <p:childTnLst>
                                    <p:set>
                                      <p:cBhvr>
                                        <p:cTn id="79" dur="1" fill="hold">
                                          <p:stCondLst>
                                            <p:cond delay="0"/>
                                          </p:stCondLst>
                                        </p:cTn>
                                        <p:tgtEl>
                                          <p:spTgt spid="191639"/>
                                        </p:tgtEl>
                                        <p:attrNameLst>
                                          <p:attrName>style.visibility</p:attrName>
                                        </p:attrNameLst>
                                      </p:cBhvr>
                                      <p:to>
                                        <p:strVal val="visible"/>
                                      </p:to>
                                    </p:set>
                                    <p:anim calcmode="lin" valueType="num">
                                      <p:cBhvr>
                                        <p:cTn id="80" dur="500" fill="hold"/>
                                        <p:tgtEl>
                                          <p:spTgt spid="191639"/>
                                        </p:tgtEl>
                                        <p:attrNameLst>
                                          <p:attrName>ppt_w</p:attrName>
                                        </p:attrNameLst>
                                      </p:cBhvr>
                                      <p:tavLst>
                                        <p:tav tm="0">
                                          <p:val>
                                            <p:fltVal val="0"/>
                                          </p:val>
                                        </p:tav>
                                        <p:tav tm="100000">
                                          <p:val>
                                            <p:strVal val="#ppt_w"/>
                                          </p:val>
                                        </p:tav>
                                      </p:tavLst>
                                    </p:anim>
                                    <p:anim calcmode="lin" valueType="num">
                                      <p:cBhvr>
                                        <p:cTn id="81" dur="500" fill="hold"/>
                                        <p:tgtEl>
                                          <p:spTgt spid="191639"/>
                                        </p:tgtEl>
                                        <p:attrNameLst>
                                          <p:attrName>ppt_h</p:attrName>
                                        </p:attrNameLst>
                                      </p:cBhvr>
                                      <p:tavLst>
                                        <p:tav tm="0">
                                          <p:val>
                                            <p:fltVal val="0"/>
                                          </p:val>
                                        </p:tav>
                                        <p:tav tm="100000">
                                          <p:val>
                                            <p:strVal val="#ppt_h"/>
                                          </p:val>
                                        </p:tav>
                                      </p:tavLst>
                                    </p:anim>
                                    <p:anim calcmode="lin" valueType="num">
                                      <p:cBhvr>
                                        <p:cTn id="82" dur="500" fill="hold"/>
                                        <p:tgtEl>
                                          <p:spTgt spid="191639"/>
                                        </p:tgtEl>
                                        <p:attrNameLst>
                                          <p:attrName>ppt_x</p:attrName>
                                        </p:attrNameLst>
                                      </p:cBhvr>
                                      <p:tavLst>
                                        <p:tav tm="0">
                                          <p:val>
                                            <p:fltVal val="0.5"/>
                                          </p:val>
                                        </p:tav>
                                        <p:tav tm="100000">
                                          <p:val>
                                            <p:strVal val="#ppt_x"/>
                                          </p:val>
                                        </p:tav>
                                      </p:tavLst>
                                    </p:anim>
                                    <p:anim calcmode="lin" valueType="num">
                                      <p:cBhvr>
                                        <p:cTn id="83" dur="500" fill="hold"/>
                                        <p:tgtEl>
                                          <p:spTgt spid="191639"/>
                                        </p:tgtEl>
                                        <p:attrNameLst>
                                          <p:attrName>ppt_y</p:attrName>
                                        </p:attrNameLst>
                                      </p:cBhvr>
                                      <p:tavLst>
                                        <p:tav tm="0">
                                          <p:val>
                                            <p:fltVal val="0.5"/>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23" presetClass="entr" presetSubtype="528" fill="hold" grpId="0" nodeType="clickEffect">
                                  <p:stCondLst>
                                    <p:cond delay="0"/>
                                  </p:stCondLst>
                                  <p:childTnLst>
                                    <p:set>
                                      <p:cBhvr>
                                        <p:cTn id="87" dur="1" fill="hold">
                                          <p:stCondLst>
                                            <p:cond delay="0"/>
                                          </p:stCondLst>
                                        </p:cTn>
                                        <p:tgtEl>
                                          <p:spTgt spid="191638"/>
                                        </p:tgtEl>
                                        <p:attrNameLst>
                                          <p:attrName>style.visibility</p:attrName>
                                        </p:attrNameLst>
                                      </p:cBhvr>
                                      <p:to>
                                        <p:strVal val="visible"/>
                                      </p:to>
                                    </p:set>
                                    <p:anim calcmode="lin" valueType="num">
                                      <p:cBhvr>
                                        <p:cTn id="88" dur="500" fill="hold"/>
                                        <p:tgtEl>
                                          <p:spTgt spid="191638"/>
                                        </p:tgtEl>
                                        <p:attrNameLst>
                                          <p:attrName>ppt_w</p:attrName>
                                        </p:attrNameLst>
                                      </p:cBhvr>
                                      <p:tavLst>
                                        <p:tav tm="0">
                                          <p:val>
                                            <p:fltVal val="0"/>
                                          </p:val>
                                        </p:tav>
                                        <p:tav tm="100000">
                                          <p:val>
                                            <p:strVal val="#ppt_w"/>
                                          </p:val>
                                        </p:tav>
                                      </p:tavLst>
                                    </p:anim>
                                    <p:anim calcmode="lin" valueType="num">
                                      <p:cBhvr>
                                        <p:cTn id="89" dur="500" fill="hold"/>
                                        <p:tgtEl>
                                          <p:spTgt spid="191638"/>
                                        </p:tgtEl>
                                        <p:attrNameLst>
                                          <p:attrName>ppt_h</p:attrName>
                                        </p:attrNameLst>
                                      </p:cBhvr>
                                      <p:tavLst>
                                        <p:tav tm="0">
                                          <p:val>
                                            <p:fltVal val="0"/>
                                          </p:val>
                                        </p:tav>
                                        <p:tav tm="100000">
                                          <p:val>
                                            <p:strVal val="#ppt_h"/>
                                          </p:val>
                                        </p:tav>
                                      </p:tavLst>
                                    </p:anim>
                                    <p:anim calcmode="lin" valueType="num">
                                      <p:cBhvr>
                                        <p:cTn id="90" dur="500" fill="hold"/>
                                        <p:tgtEl>
                                          <p:spTgt spid="191638"/>
                                        </p:tgtEl>
                                        <p:attrNameLst>
                                          <p:attrName>ppt_x</p:attrName>
                                        </p:attrNameLst>
                                      </p:cBhvr>
                                      <p:tavLst>
                                        <p:tav tm="0">
                                          <p:val>
                                            <p:fltVal val="0.5"/>
                                          </p:val>
                                        </p:tav>
                                        <p:tav tm="100000">
                                          <p:val>
                                            <p:strVal val="#ppt_x"/>
                                          </p:val>
                                        </p:tav>
                                      </p:tavLst>
                                    </p:anim>
                                    <p:anim calcmode="lin" valueType="num">
                                      <p:cBhvr>
                                        <p:cTn id="91" dur="500" fill="hold"/>
                                        <p:tgtEl>
                                          <p:spTgt spid="191638"/>
                                        </p:tgtEl>
                                        <p:attrNameLst>
                                          <p:attrName>ppt_y</p:attrName>
                                        </p:attrNameLst>
                                      </p:cBhvr>
                                      <p:tavLst>
                                        <p:tav tm="0">
                                          <p:val>
                                            <p:fltVal val="0.5"/>
                                          </p:val>
                                        </p:tav>
                                        <p:tav tm="100000">
                                          <p:val>
                                            <p:strVal val="#ppt_y"/>
                                          </p:val>
                                        </p:tav>
                                      </p:tavLst>
                                    </p:anim>
                                  </p:childTnLst>
                                </p:cTn>
                              </p:par>
                            </p:childTnLst>
                          </p:cTn>
                        </p:par>
                      </p:childTnLst>
                    </p:cTn>
                  </p:par>
                  <p:par>
                    <p:cTn id="92" fill="hold" nodeType="clickPar">
                      <p:stCondLst>
                        <p:cond delay="indefinite"/>
                      </p:stCondLst>
                      <p:childTnLst>
                        <p:par>
                          <p:cTn id="93" fill="hold" nodeType="withGroup">
                            <p:stCondLst>
                              <p:cond delay="0"/>
                            </p:stCondLst>
                            <p:childTnLst>
                              <p:par>
                                <p:cTn id="94" presetID="23" presetClass="entr" presetSubtype="528" fill="hold" grpId="0" nodeType="clickEffect">
                                  <p:stCondLst>
                                    <p:cond delay="0"/>
                                  </p:stCondLst>
                                  <p:childTnLst>
                                    <p:set>
                                      <p:cBhvr>
                                        <p:cTn id="95" dur="1" fill="hold">
                                          <p:stCondLst>
                                            <p:cond delay="0"/>
                                          </p:stCondLst>
                                        </p:cTn>
                                        <p:tgtEl>
                                          <p:spTgt spid="191641"/>
                                        </p:tgtEl>
                                        <p:attrNameLst>
                                          <p:attrName>style.visibility</p:attrName>
                                        </p:attrNameLst>
                                      </p:cBhvr>
                                      <p:to>
                                        <p:strVal val="visible"/>
                                      </p:to>
                                    </p:set>
                                    <p:anim calcmode="lin" valueType="num">
                                      <p:cBhvr>
                                        <p:cTn id="96" dur="500" fill="hold"/>
                                        <p:tgtEl>
                                          <p:spTgt spid="191641"/>
                                        </p:tgtEl>
                                        <p:attrNameLst>
                                          <p:attrName>ppt_w</p:attrName>
                                        </p:attrNameLst>
                                      </p:cBhvr>
                                      <p:tavLst>
                                        <p:tav tm="0">
                                          <p:val>
                                            <p:fltVal val="0"/>
                                          </p:val>
                                        </p:tav>
                                        <p:tav tm="100000">
                                          <p:val>
                                            <p:strVal val="#ppt_w"/>
                                          </p:val>
                                        </p:tav>
                                      </p:tavLst>
                                    </p:anim>
                                    <p:anim calcmode="lin" valueType="num">
                                      <p:cBhvr>
                                        <p:cTn id="97" dur="500" fill="hold"/>
                                        <p:tgtEl>
                                          <p:spTgt spid="191641"/>
                                        </p:tgtEl>
                                        <p:attrNameLst>
                                          <p:attrName>ppt_h</p:attrName>
                                        </p:attrNameLst>
                                      </p:cBhvr>
                                      <p:tavLst>
                                        <p:tav tm="0">
                                          <p:val>
                                            <p:fltVal val="0"/>
                                          </p:val>
                                        </p:tav>
                                        <p:tav tm="100000">
                                          <p:val>
                                            <p:strVal val="#ppt_h"/>
                                          </p:val>
                                        </p:tav>
                                      </p:tavLst>
                                    </p:anim>
                                    <p:anim calcmode="lin" valueType="num">
                                      <p:cBhvr>
                                        <p:cTn id="98" dur="500" fill="hold"/>
                                        <p:tgtEl>
                                          <p:spTgt spid="191641"/>
                                        </p:tgtEl>
                                        <p:attrNameLst>
                                          <p:attrName>ppt_x</p:attrName>
                                        </p:attrNameLst>
                                      </p:cBhvr>
                                      <p:tavLst>
                                        <p:tav tm="0">
                                          <p:val>
                                            <p:fltVal val="0.5"/>
                                          </p:val>
                                        </p:tav>
                                        <p:tav tm="100000">
                                          <p:val>
                                            <p:strVal val="#ppt_x"/>
                                          </p:val>
                                        </p:tav>
                                      </p:tavLst>
                                    </p:anim>
                                    <p:anim calcmode="lin" valueType="num">
                                      <p:cBhvr>
                                        <p:cTn id="99" dur="500" fill="hold"/>
                                        <p:tgtEl>
                                          <p:spTgt spid="191641"/>
                                        </p:tgtEl>
                                        <p:attrNameLst>
                                          <p:attrName>ppt_y</p:attrName>
                                        </p:attrNameLst>
                                      </p:cBhvr>
                                      <p:tavLst>
                                        <p:tav tm="0">
                                          <p:val>
                                            <p:fltVal val="0.5"/>
                                          </p:val>
                                        </p:tav>
                                        <p:tav tm="100000">
                                          <p:val>
                                            <p:strVal val="#ppt_y"/>
                                          </p:val>
                                        </p:tav>
                                      </p:tavLst>
                                    </p:anim>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3" presetClass="entr" presetSubtype="528" fill="hold" grpId="0" nodeType="clickEffect">
                                  <p:stCondLst>
                                    <p:cond delay="0"/>
                                  </p:stCondLst>
                                  <p:childTnLst>
                                    <p:set>
                                      <p:cBhvr>
                                        <p:cTn id="103" dur="1" fill="hold">
                                          <p:stCondLst>
                                            <p:cond delay="0"/>
                                          </p:stCondLst>
                                        </p:cTn>
                                        <p:tgtEl>
                                          <p:spTgt spid="191628"/>
                                        </p:tgtEl>
                                        <p:attrNameLst>
                                          <p:attrName>style.visibility</p:attrName>
                                        </p:attrNameLst>
                                      </p:cBhvr>
                                      <p:to>
                                        <p:strVal val="visible"/>
                                      </p:to>
                                    </p:set>
                                    <p:anim calcmode="lin" valueType="num">
                                      <p:cBhvr>
                                        <p:cTn id="104" dur="500" fill="hold"/>
                                        <p:tgtEl>
                                          <p:spTgt spid="191628"/>
                                        </p:tgtEl>
                                        <p:attrNameLst>
                                          <p:attrName>ppt_w</p:attrName>
                                        </p:attrNameLst>
                                      </p:cBhvr>
                                      <p:tavLst>
                                        <p:tav tm="0">
                                          <p:val>
                                            <p:fltVal val="0"/>
                                          </p:val>
                                        </p:tav>
                                        <p:tav tm="100000">
                                          <p:val>
                                            <p:strVal val="#ppt_w"/>
                                          </p:val>
                                        </p:tav>
                                      </p:tavLst>
                                    </p:anim>
                                    <p:anim calcmode="lin" valueType="num">
                                      <p:cBhvr>
                                        <p:cTn id="105" dur="500" fill="hold"/>
                                        <p:tgtEl>
                                          <p:spTgt spid="191628"/>
                                        </p:tgtEl>
                                        <p:attrNameLst>
                                          <p:attrName>ppt_h</p:attrName>
                                        </p:attrNameLst>
                                      </p:cBhvr>
                                      <p:tavLst>
                                        <p:tav tm="0">
                                          <p:val>
                                            <p:fltVal val="0"/>
                                          </p:val>
                                        </p:tav>
                                        <p:tav tm="100000">
                                          <p:val>
                                            <p:strVal val="#ppt_h"/>
                                          </p:val>
                                        </p:tav>
                                      </p:tavLst>
                                    </p:anim>
                                    <p:anim calcmode="lin" valueType="num">
                                      <p:cBhvr>
                                        <p:cTn id="106" dur="500" fill="hold"/>
                                        <p:tgtEl>
                                          <p:spTgt spid="191628"/>
                                        </p:tgtEl>
                                        <p:attrNameLst>
                                          <p:attrName>ppt_x</p:attrName>
                                        </p:attrNameLst>
                                      </p:cBhvr>
                                      <p:tavLst>
                                        <p:tav tm="0">
                                          <p:val>
                                            <p:fltVal val="0.5"/>
                                          </p:val>
                                        </p:tav>
                                        <p:tav tm="100000">
                                          <p:val>
                                            <p:strVal val="#ppt_x"/>
                                          </p:val>
                                        </p:tav>
                                      </p:tavLst>
                                    </p:anim>
                                    <p:anim calcmode="lin" valueType="num">
                                      <p:cBhvr>
                                        <p:cTn id="107" dur="500" fill="hold"/>
                                        <p:tgtEl>
                                          <p:spTgt spid="191628"/>
                                        </p:tgtEl>
                                        <p:attrNameLst>
                                          <p:attrName>ppt_y</p:attrName>
                                        </p:attrNameLst>
                                      </p:cBhvr>
                                      <p:tavLst>
                                        <p:tav tm="0">
                                          <p:val>
                                            <p:fltVal val="0.5"/>
                                          </p:val>
                                        </p:tav>
                                        <p:tav tm="100000">
                                          <p:val>
                                            <p:strVal val="#ppt_y"/>
                                          </p:val>
                                        </p:tav>
                                      </p:tavLst>
                                    </p:anim>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3" presetClass="entr" presetSubtype="528" fill="hold" grpId="0" nodeType="clickEffect">
                                  <p:stCondLst>
                                    <p:cond delay="0"/>
                                  </p:stCondLst>
                                  <p:childTnLst>
                                    <p:set>
                                      <p:cBhvr>
                                        <p:cTn id="111" dur="1" fill="hold">
                                          <p:stCondLst>
                                            <p:cond delay="0"/>
                                          </p:stCondLst>
                                        </p:cTn>
                                        <p:tgtEl>
                                          <p:spTgt spid="191627"/>
                                        </p:tgtEl>
                                        <p:attrNameLst>
                                          <p:attrName>style.visibility</p:attrName>
                                        </p:attrNameLst>
                                      </p:cBhvr>
                                      <p:to>
                                        <p:strVal val="visible"/>
                                      </p:to>
                                    </p:set>
                                    <p:anim calcmode="lin" valueType="num">
                                      <p:cBhvr>
                                        <p:cTn id="112" dur="500" fill="hold"/>
                                        <p:tgtEl>
                                          <p:spTgt spid="191627"/>
                                        </p:tgtEl>
                                        <p:attrNameLst>
                                          <p:attrName>ppt_w</p:attrName>
                                        </p:attrNameLst>
                                      </p:cBhvr>
                                      <p:tavLst>
                                        <p:tav tm="0">
                                          <p:val>
                                            <p:fltVal val="0"/>
                                          </p:val>
                                        </p:tav>
                                        <p:tav tm="100000">
                                          <p:val>
                                            <p:strVal val="#ppt_w"/>
                                          </p:val>
                                        </p:tav>
                                      </p:tavLst>
                                    </p:anim>
                                    <p:anim calcmode="lin" valueType="num">
                                      <p:cBhvr>
                                        <p:cTn id="113" dur="500" fill="hold"/>
                                        <p:tgtEl>
                                          <p:spTgt spid="191627"/>
                                        </p:tgtEl>
                                        <p:attrNameLst>
                                          <p:attrName>ppt_h</p:attrName>
                                        </p:attrNameLst>
                                      </p:cBhvr>
                                      <p:tavLst>
                                        <p:tav tm="0">
                                          <p:val>
                                            <p:fltVal val="0"/>
                                          </p:val>
                                        </p:tav>
                                        <p:tav tm="100000">
                                          <p:val>
                                            <p:strVal val="#ppt_h"/>
                                          </p:val>
                                        </p:tav>
                                      </p:tavLst>
                                    </p:anim>
                                    <p:anim calcmode="lin" valueType="num">
                                      <p:cBhvr>
                                        <p:cTn id="114" dur="500" fill="hold"/>
                                        <p:tgtEl>
                                          <p:spTgt spid="191627"/>
                                        </p:tgtEl>
                                        <p:attrNameLst>
                                          <p:attrName>ppt_x</p:attrName>
                                        </p:attrNameLst>
                                      </p:cBhvr>
                                      <p:tavLst>
                                        <p:tav tm="0">
                                          <p:val>
                                            <p:fltVal val="0.5"/>
                                          </p:val>
                                        </p:tav>
                                        <p:tav tm="100000">
                                          <p:val>
                                            <p:strVal val="#ppt_x"/>
                                          </p:val>
                                        </p:tav>
                                      </p:tavLst>
                                    </p:anim>
                                    <p:anim calcmode="lin" valueType="num">
                                      <p:cBhvr>
                                        <p:cTn id="115" dur="500" fill="hold"/>
                                        <p:tgtEl>
                                          <p:spTgt spid="191627"/>
                                        </p:tgtEl>
                                        <p:attrNameLst>
                                          <p:attrName>ppt_y</p:attrName>
                                        </p:attrNameLst>
                                      </p:cBhvr>
                                      <p:tavLst>
                                        <p:tav tm="0">
                                          <p:val>
                                            <p:fltVal val="0.5"/>
                                          </p:val>
                                        </p:tav>
                                        <p:tav tm="100000">
                                          <p:val>
                                            <p:strVal val="#ppt_y"/>
                                          </p:val>
                                        </p:tav>
                                      </p:tavLst>
                                    </p:anim>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191645"/>
                                        </p:tgtEl>
                                        <p:attrNameLst>
                                          <p:attrName>style.visibility</p:attrName>
                                        </p:attrNameLst>
                                      </p:cBhvr>
                                      <p:to>
                                        <p:strVal val="visible"/>
                                      </p:to>
                                    </p:set>
                                    <p:animEffect transition="in" filter="fade">
                                      <p:cBhvr>
                                        <p:cTn id="120" dur="500"/>
                                        <p:tgtEl>
                                          <p:spTgt spid="191645"/>
                                        </p:tgtEl>
                                      </p:cBhvr>
                                    </p:animEffect>
                                  </p:childTnLst>
                                </p:cTn>
                              </p:par>
                            </p:childTnLst>
                          </p:cTn>
                        </p:par>
                        <p:par>
                          <p:cTn id="121" fill="hold" nodeType="afterGroup">
                            <p:stCondLst>
                              <p:cond delay="500"/>
                            </p:stCondLst>
                            <p:childTnLst>
                              <p:par>
                                <p:cTn id="122" presetID="10" presetClass="entr" presetSubtype="0" fill="hold" grpId="0" nodeType="afterEffect">
                                  <p:stCondLst>
                                    <p:cond delay="0"/>
                                  </p:stCondLst>
                                  <p:childTnLst>
                                    <p:set>
                                      <p:cBhvr>
                                        <p:cTn id="123" dur="1" fill="hold">
                                          <p:stCondLst>
                                            <p:cond delay="0"/>
                                          </p:stCondLst>
                                        </p:cTn>
                                        <p:tgtEl>
                                          <p:spTgt spid="191631"/>
                                        </p:tgtEl>
                                        <p:attrNameLst>
                                          <p:attrName>style.visibility</p:attrName>
                                        </p:attrNameLst>
                                      </p:cBhvr>
                                      <p:to>
                                        <p:strVal val="visible"/>
                                      </p:to>
                                    </p:set>
                                    <p:animEffect transition="in" filter="fade">
                                      <p:cBhvr>
                                        <p:cTn id="124" dur="500"/>
                                        <p:tgtEl>
                                          <p:spTgt spid="191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634" grpId="0" animBg="1"/>
      <p:bldP spid="191618" grpId="0" autoUpdateAnimBg="0"/>
      <p:bldP spid="191627" grpId="0" autoUpdateAnimBg="0"/>
      <p:bldP spid="191628" grpId="0" autoUpdateAnimBg="0"/>
      <p:bldP spid="191513" grpId="0" autoUpdateAnimBg="0"/>
      <p:bldP spid="191635" grpId="0" autoUpdateAnimBg="0"/>
      <p:bldP spid="191636" grpId="0" autoUpdateAnimBg="0"/>
      <p:bldP spid="191637" grpId="0" autoUpdateAnimBg="0"/>
      <p:bldP spid="191638" grpId="0" autoUpdateAnimBg="0"/>
      <p:bldP spid="191639" grpId="0" autoUpdateAnimBg="0"/>
      <p:bldP spid="191640" grpId="0" autoUpdateAnimBg="0"/>
      <p:bldP spid="191641" grpId="0" autoUpdateAnimBg="0"/>
      <p:bldP spid="191642" grpId="0" autoUpdateAnimBg="0"/>
      <p:bldP spid="191643" grpId="0" autoUpdateAnimBg="0"/>
      <p:bldP spid="191644" grpId="0" autoUpdateAnimBg="0"/>
      <p:bldP spid="191645" grpId="0" animBg="1"/>
      <p:bldP spid="1916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ChangeArrowheads="1"/>
          </p:cNvPicPr>
          <p:nvPr/>
        </p:nvPicPr>
        <p:blipFill>
          <a:blip r:embed="rId3">
            <a:extLst>
              <a:ext uri="{28A0092B-C50C-407E-A947-70E740481C1C}">
                <a14:useLocalDpi xmlns:a14="http://schemas.microsoft.com/office/drawing/2010/main" val="0"/>
              </a:ext>
            </a:extLst>
          </a:blip>
          <a:srcRect l="2852" t="3331" r="3487" b="4442"/>
          <a:stretch>
            <a:fillRect/>
          </a:stretch>
        </p:blipFill>
        <p:spPr bwMode="auto">
          <a:xfrm>
            <a:off x="566738" y="538163"/>
            <a:ext cx="7985125" cy="57435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89097" name="Rectangle 9"/>
          <p:cNvSpPr>
            <a:spLocks noChangeArrowheads="1"/>
          </p:cNvSpPr>
          <p:nvPr/>
        </p:nvSpPr>
        <p:spPr bwMode="auto">
          <a:xfrm>
            <a:off x="544513" y="536575"/>
            <a:ext cx="8008937" cy="5784850"/>
          </a:xfrm>
          <a:prstGeom prst="rect">
            <a:avLst/>
          </a:prstGeom>
          <a:solidFill>
            <a:srgbClr val="000000">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9095" name="Text Box 7"/>
          <p:cNvSpPr txBox="1">
            <a:spLocks noChangeArrowheads="1"/>
          </p:cNvSpPr>
          <p:nvPr/>
        </p:nvSpPr>
        <p:spPr bwMode="auto">
          <a:xfrm>
            <a:off x="1187450" y="1603375"/>
            <a:ext cx="6943725" cy="3416300"/>
          </a:xfrm>
          <a:prstGeom prst="rect">
            <a:avLst/>
          </a:prstGeom>
          <a:noFill/>
          <a:ln w="12700">
            <a:noFill/>
            <a:miter lim="800000"/>
            <a:headEnd/>
            <a:tailEnd/>
          </a:ln>
          <a:effectLst>
            <a:outerShdw blurRad="63500" dist="89803" dir="2700000" algn="ctr" rotWithShape="0">
              <a:schemeClr val="bg2">
                <a:alpha val="74998"/>
              </a:schemeClr>
            </a:outerShdw>
          </a:effectLst>
        </p:spPr>
        <p:txBody>
          <a:bodyPr anchor="ctr">
            <a:spAutoFit/>
          </a:bodyPr>
          <a:lstStyle/>
          <a:p>
            <a:pPr>
              <a:spcBef>
                <a:spcPct val="50000"/>
              </a:spcBef>
              <a:defRPr/>
            </a:pPr>
            <a:r>
              <a:rPr lang="en-US" sz="5400" b="1" dirty="0">
                <a:solidFill>
                  <a:srgbClr val="FFFF00"/>
                </a:solidFill>
                <a:latin typeface="Comic Sans MS" pitchFamily="-107" charset="0"/>
                <a:ea typeface="+mn-ea"/>
                <a:cs typeface="+mn-cs"/>
              </a:rPr>
              <a:t>ASEN TAMANG TONGMELANG TANGATETBA KULI SHITITEM</a:t>
            </a:r>
          </a:p>
        </p:txBody>
      </p:sp>
      <p:sp>
        <p:nvSpPr>
          <p:cNvPr id="21508" name="Text Box 11"/>
          <p:cNvSpPr txBox="1">
            <a:spLocks noChangeArrowheads="1"/>
          </p:cNvSpPr>
          <p:nvPr/>
        </p:nvSpPr>
        <p:spPr bwMode="auto">
          <a:xfrm>
            <a:off x="8888413" y="61976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21509" name="Text Box 12"/>
          <p:cNvSpPr txBox="1">
            <a:spLocks noChangeArrowheads="1"/>
          </p:cNvSpPr>
          <p:nvPr/>
        </p:nvSpPr>
        <p:spPr bwMode="auto">
          <a:xfrm>
            <a:off x="8789988" y="635635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21510" name="Text Box 14"/>
          <p:cNvSpPr txBox="1">
            <a:spLocks noChangeArrowheads="1"/>
          </p:cNvSpPr>
          <p:nvPr/>
        </p:nvSpPr>
        <p:spPr bwMode="auto">
          <a:xfrm>
            <a:off x="8097838" y="6523038"/>
            <a:ext cx="3286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09</a:t>
            </a:r>
          </a:p>
        </p:txBody>
      </p:sp>
      <p:sp>
        <p:nvSpPr>
          <p:cNvPr id="21511" name="Text Box 16"/>
          <p:cNvSpPr txBox="1">
            <a:spLocks noChangeArrowheads="1"/>
          </p:cNvSpPr>
          <p:nvPr/>
        </p:nvSpPr>
        <p:spPr bwMode="auto">
          <a:xfrm>
            <a:off x="8743950"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b="1">
                <a:solidFill>
                  <a:schemeClr val="tx1"/>
                </a:solidFill>
              </a:rPr>
              <a:t>2</a:t>
            </a:r>
          </a:p>
        </p:txBody>
      </p:sp>
      <p:sp>
        <p:nvSpPr>
          <p:cNvPr id="21512" name="Text Box 17"/>
          <p:cNvSpPr txBox="1">
            <a:spLocks noChangeArrowheads="1"/>
          </p:cNvSpPr>
          <p:nvPr/>
        </p:nvSpPr>
        <p:spPr bwMode="auto">
          <a:xfrm>
            <a:off x="7243763" y="6284913"/>
            <a:ext cx="17033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Teka indang Kaket. 6</a:t>
            </a:r>
          </a:p>
        </p:txBody>
      </p:sp>
      <p:sp>
        <p:nvSpPr>
          <p:cNvPr id="89106" name="Oval 18"/>
          <p:cNvSpPr>
            <a:spLocks noChangeArrowheads="1"/>
          </p:cNvSpPr>
          <p:nvPr/>
        </p:nvSpPr>
        <p:spPr bwMode="auto">
          <a:xfrm>
            <a:off x="7016750" y="6230938"/>
            <a:ext cx="2127250" cy="323850"/>
          </a:xfrm>
          <a:prstGeom prst="ellipse">
            <a:avLst/>
          </a:prstGeom>
          <a:noFill/>
          <a:ln w="57150">
            <a:solidFill>
              <a:srgbClr val="FFEA18"/>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9097"/>
                                        </p:tgtEl>
                                        <p:attrNameLst>
                                          <p:attrName>style.visibility</p:attrName>
                                        </p:attrNameLst>
                                      </p:cBhvr>
                                      <p:to>
                                        <p:strVal val="visible"/>
                                      </p:to>
                                    </p:set>
                                    <p:animEffect transition="in" filter="fade">
                                      <p:cBhvr>
                                        <p:cTn id="7" dur="1000"/>
                                        <p:tgtEl>
                                          <p:spTgt spid="89097"/>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9095"/>
                                        </p:tgtEl>
                                        <p:attrNameLst>
                                          <p:attrName>style.visibility</p:attrName>
                                        </p:attrNameLst>
                                      </p:cBhvr>
                                      <p:to>
                                        <p:strVal val="visible"/>
                                      </p:to>
                                    </p:set>
                                    <p:animEffect transition="in" filter="fade">
                                      <p:cBhvr>
                                        <p:cTn id="11" dur="1000"/>
                                        <p:tgtEl>
                                          <p:spTgt spid="8909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9106"/>
                                        </p:tgtEl>
                                        <p:attrNameLst>
                                          <p:attrName>style.visibility</p:attrName>
                                        </p:attrNameLst>
                                      </p:cBhvr>
                                      <p:to>
                                        <p:strVal val="visible"/>
                                      </p:to>
                                    </p:set>
                                    <p:animEffect transition="in" filter="fade">
                                      <p:cBhvr>
                                        <p:cTn id="16" dur="1000"/>
                                        <p:tgtEl>
                                          <p:spTgt spid="89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7" grpId="0" animBg="1"/>
      <p:bldP spid="89095" grpId="0" autoUpdateAnimBg="0"/>
      <p:bldP spid="8910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HOTO" val="TRUE"/>
  <p:tag name="FILENAME" val="E:\0Adds 2002\04 Judah\010703 Beersheba flight\Biblical Negev\sr\Northern Negev wadis aerial.jpg"/>
</p:tagLst>
</file>

<file path=ppt/theme/theme1.xml><?xml version="1.0" encoding="utf-8"?>
<a:theme xmlns:a="http://schemas.openxmlformats.org/drawingml/2006/main" name="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smtClean="0">
            <a:ln>
              <a:noFill/>
            </a:ln>
            <a:solidFill>
              <a:srgbClr val="FFA27C"/>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smtClean="0">
            <a:ln>
              <a:noFill/>
            </a:ln>
            <a:solidFill>
              <a:srgbClr val="FFA27C"/>
            </a:solidFill>
            <a:effectLst/>
            <a:latin typeface="Arial"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Office:Microsoft PowerPoint 4:Templates:On Screen &amp; 35mm Slides:marbles.ppt - Marble</Template>
  <TotalTime>9051</TotalTime>
  <Pages>43</Pages>
  <Words>4108</Words>
  <Application>Microsoft Macintosh PowerPoint</Application>
  <PresentationFormat>On-screen Show (4:3)</PresentationFormat>
  <Paragraphs>1130</Paragraphs>
  <Slides>77</Slides>
  <Notes>73</Notes>
  <HiddenSlides>0</HiddenSlides>
  <MMClips>0</MMClips>
  <ScaleCrop>false</ScaleCrop>
  <HeadingPairs>
    <vt:vector size="8" baseType="variant">
      <vt:variant>
        <vt:lpstr>Fonts Used</vt:lpstr>
      </vt:variant>
      <vt:variant>
        <vt:i4>15</vt:i4>
      </vt:variant>
      <vt:variant>
        <vt:lpstr>Theme</vt:lpstr>
      </vt:variant>
      <vt:variant>
        <vt:i4>2</vt:i4>
      </vt:variant>
      <vt:variant>
        <vt:lpstr>Embedded OLE Servers</vt:lpstr>
      </vt:variant>
      <vt:variant>
        <vt:i4>2</vt:i4>
      </vt:variant>
      <vt:variant>
        <vt:lpstr>Slide Titles</vt:lpstr>
      </vt:variant>
      <vt:variant>
        <vt:i4>77</vt:i4>
      </vt:variant>
    </vt:vector>
  </HeadingPairs>
  <TitlesOfParts>
    <vt:vector size="96" baseType="lpstr">
      <vt:lpstr>Arial</vt:lpstr>
      <vt:lpstr>ＭＳ Ｐゴシック</vt:lpstr>
      <vt:lpstr>Times</vt:lpstr>
      <vt:lpstr>Monotype Sorts</vt:lpstr>
      <vt:lpstr>Geneva</vt:lpstr>
      <vt:lpstr>Comic Sans MS</vt:lpstr>
      <vt:lpstr>Times New Roman</vt:lpstr>
      <vt:lpstr>Helvetica</vt:lpstr>
      <vt:lpstr>굴림</vt:lpstr>
      <vt:lpstr>Gulim</vt:lpstr>
      <vt:lpstr>Kosher-Normal</vt:lpstr>
      <vt:lpstr>Lucida Handwriting</vt:lpstr>
      <vt:lpstr>Ligurino</vt:lpstr>
      <vt:lpstr>Brush Script MT</vt:lpstr>
      <vt:lpstr>Webdings</vt:lpstr>
      <vt:lpstr>untitled 1</vt:lpstr>
      <vt:lpstr>1_untitled 1</vt:lpstr>
      <vt:lpstr>Microsoft ClipArt Gallery</vt:lpstr>
      <vt:lpstr>MS_ClipArt_Gallery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NÜ   LAISHIBA KAKETPONG</vt:lpstr>
      <vt:lpstr>NÜ   LAISHIBA KAKETPONG</vt:lpstr>
      <vt:lpstr> Kaketpong 10</vt:lpstr>
      <vt:lpstr>“Nϋ Laishiba Kaketpong"  Lapoklim</vt:lpstr>
      <vt:lpstr>“Nϋ Laishiba Kaketpong"  Lapoklim</vt:lpstr>
      <vt:lpstr> </vt:lpstr>
      <vt:lpstr>Tongti O 5 mesüra Orentem:</vt:lpstr>
      <vt:lpstr>Tongti O 5 mesüra Orentem:</vt:lpstr>
      <vt:lpstr>Tongti O5 mesüra Orentem:</vt:lpstr>
      <vt:lpstr> NISUNG 4 TEMJI:</vt:lpstr>
      <vt:lpstr> Obendanger Kati Obendang agütsütsüla</vt:lpstr>
      <vt:lpstr>NISUNG 4 TEMJI:</vt:lpstr>
      <vt:lpstr>Yihusua  nem Teyangluba </vt:lpstr>
      <vt:lpstr>Tongti O 5 mesüra Orentem:</vt:lpstr>
      <vt:lpstr>OYA</vt:lpstr>
      <vt:lpstr>  LOKTI TENTET 3 JI:</vt:lpstr>
      <vt:lpstr>TL Reprangshiba</vt:lpstr>
      <vt:lpstr> Reprangshiba…</vt:lpstr>
      <vt:lpstr>Tongmelang</vt:lpstr>
      <vt:lpstr>Tatempangboba Kaketpong  Ana</vt:lpstr>
      <vt:lpstr>Nü Tokolok Nung Tasen “Laishiba Kaketpong”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slide show seminar presentation</dc:subject>
  <dc:creator>John Fryman</dc:creator>
  <cp:lastModifiedBy>Rick Griffith</cp:lastModifiedBy>
  <cp:revision>436</cp:revision>
  <cp:lastPrinted>2003-03-25T20:32:03Z</cp:lastPrinted>
  <dcterms:created xsi:type="dcterms:W3CDTF">2010-04-09T01:00:30Z</dcterms:created>
  <dcterms:modified xsi:type="dcterms:W3CDTF">2016-02-25T06:51:31Z</dcterms:modified>
</cp:coreProperties>
</file>